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099-1ACB-4133-BA44-910697452D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554-D437-4899-B0C3-298E99759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37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099-1ACB-4133-BA44-910697452D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554-D437-4899-B0C3-298E99759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49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099-1ACB-4133-BA44-910697452D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554-D437-4899-B0C3-298E99759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21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099-1ACB-4133-BA44-910697452D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554-D437-4899-B0C3-298E997599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444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099-1ACB-4133-BA44-910697452D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554-D437-4899-B0C3-298E99759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12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099-1ACB-4133-BA44-910697452D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554-D437-4899-B0C3-298E99759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901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099-1ACB-4133-BA44-910697452D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554-D437-4899-B0C3-298E99759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72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099-1ACB-4133-BA44-910697452D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554-D437-4899-B0C3-298E99759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94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099-1ACB-4133-BA44-910697452D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554-D437-4899-B0C3-298E99759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45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099-1ACB-4133-BA44-910697452D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554-D437-4899-B0C3-298E99759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5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099-1ACB-4133-BA44-910697452D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554-D437-4899-B0C3-298E99759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3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099-1ACB-4133-BA44-910697452D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554-D437-4899-B0C3-298E99759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099-1ACB-4133-BA44-910697452D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554-D437-4899-B0C3-298E99759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6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099-1ACB-4133-BA44-910697452D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554-D437-4899-B0C3-298E99759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099-1ACB-4133-BA44-910697452D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554-D437-4899-B0C3-298E99759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099-1ACB-4133-BA44-910697452D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554-D437-4899-B0C3-298E99759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48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8C099-1ACB-4133-BA44-910697452D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0554-D437-4899-B0C3-298E99759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2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78C099-1ACB-4133-BA44-910697452D01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20554-D437-4899-B0C3-298E99759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05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  <p:sldLayoutId id="2147483829" r:id="rId14"/>
    <p:sldLayoutId id="2147483830" r:id="rId15"/>
    <p:sldLayoutId id="2147483831" r:id="rId16"/>
    <p:sldLayoutId id="21474838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9D66-21BC-679C-31B5-5BF6B3A3A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48" y="1122363"/>
            <a:ext cx="9586452" cy="1846979"/>
          </a:xfrm>
        </p:spPr>
        <p:txBody>
          <a:bodyPr/>
          <a:lstStyle/>
          <a:p>
            <a:r>
              <a:rPr lang="en-US" dirty="0"/>
              <a:t>Cover Letter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03E31-F8B4-9AB0-02EC-ACCBCDCEE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429000"/>
            <a:ext cx="10211135" cy="2195052"/>
          </a:xfrm>
        </p:spPr>
        <p:txBody>
          <a:bodyPr>
            <a:normAutofit/>
          </a:bodyPr>
          <a:lstStyle/>
          <a:p>
            <a:r>
              <a:rPr lang="en-US" sz="2400" dirty="0"/>
              <a:t>Presented By:</a:t>
            </a:r>
          </a:p>
          <a:p>
            <a:r>
              <a:rPr lang="en-US" sz="2400" dirty="0"/>
              <a:t>Muhammad Hammad Aziz</a:t>
            </a:r>
          </a:p>
          <a:p>
            <a:r>
              <a:rPr lang="en-US" sz="2400" dirty="0"/>
              <a:t>Salman Khan</a:t>
            </a:r>
          </a:p>
          <a:p>
            <a:r>
              <a:rPr lang="en-US" sz="2400" dirty="0"/>
              <a:t>Faisal Usman</a:t>
            </a:r>
          </a:p>
        </p:txBody>
      </p:sp>
    </p:spTree>
    <p:extLst>
      <p:ext uri="{BB962C8B-B14F-4D97-AF65-F5344CB8AC3E}">
        <p14:creationId xmlns:p14="http://schemas.microsoft.com/office/powerpoint/2010/main" val="4127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04EE-6320-7033-E31E-2677E5D8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Cover Letter?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2ADCC-F13A-03D6-00E0-876F22B30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Definition:</a:t>
            </a:r>
            <a:br>
              <a:rPr lang="en-US" dirty="0"/>
            </a:br>
            <a:r>
              <a:rPr lang="en-US" dirty="0"/>
              <a:t>A cover letter is a one-page document that accompanies your resume when applying for a job.</a:t>
            </a:r>
          </a:p>
          <a:p>
            <a:endParaRPr lang="en-US" dirty="0"/>
          </a:p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Introduces you to the employer.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Highlights your skills and experiences relevant to the job.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Explains why you are the right fit for the role.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Key Point:</a:t>
            </a:r>
            <a:br>
              <a:rPr lang="en-US" dirty="0"/>
            </a:br>
            <a:r>
              <a:rPr lang="en-US" dirty="0"/>
              <a:t>It’s your chance to make a strong first impression!</a:t>
            </a:r>
          </a:p>
        </p:txBody>
      </p:sp>
    </p:spTree>
    <p:extLst>
      <p:ext uri="{BB962C8B-B14F-4D97-AF65-F5344CB8AC3E}">
        <p14:creationId xmlns:p14="http://schemas.microsoft.com/office/powerpoint/2010/main" val="62250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860-96B0-2C24-C946-0CF4177C2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a Cover Letter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2FB9A-6DC2-B90C-75A8-1369000E7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Employer’s Perspective:</a:t>
            </a:r>
          </a:p>
          <a:p>
            <a:endParaRPr lang="en-US" dirty="0"/>
          </a:p>
          <a:p>
            <a:pPr lvl="1"/>
            <a:r>
              <a:rPr lang="en-US" dirty="0"/>
              <a:t>Helps them understand your motivation for applying.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Shows your written communication skills.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Demonstrates how your skills match the job requirements.</a:t>
            </a:r>
          </a:p>
          <a:p>
            <a:endParaRPr lang="en-US" dirty="0"/>
          </a:p>
          <a:p>
            <a:r>
              <a:rPr lang="en-US" dirty="0"/>
              <a:t>Your Perspective:</a:t>
            </a:r>
          </a:p>
          <a:p>
            <a:endParaRPr lang="en-US" dirty="0"/>
          </a:p>
          <a:p>
            <a:pPr lvl="1"/>
            <a:r>
              <a:rPr lang="en-US" dirty="0"/>
              <a:t>Allows you to stand out from other candidates.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Gives you a chance to explain your career goals and passion for the role.</a:t>
            </a:r>
          </a:p>
        </p:txBody>
      </p:sp>
    </p:spTree>
    <p:extLst>
      <p:ext uri="{BB962C8B-B14F-4D97-AF65-F5344CB8AC3E}">
        <p14:creationId xmlns:p14="http://schemas.microsoft.com/office/powerpoint/2010/main" val="367126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1E389-75E3-5F52-321A-123D2332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Cover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47B3C-0736-7FE2-9E20-83D9AF412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Sender’s Details: Your name, address, phone number, and email.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Receiver’s Details: Hiring manager’s name, company name, and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Salutation: “Dear Hiring Manager” or “Dear [Name].”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Body Paragraphs:</a:t>
            </a:r>
          </a:p>
          <a:p>
            <a:pPr lvl="1"/>
            <a:r>
              <a:rPr lang="en-US" dirty="0"/>
              <a:t>Paragraph 1: Introduction and motivation.</a:t>
            </a:r>
          </a:p>
          <a:p>
            <a:pPr lvl="1"/>
            <a:r>
              <a:rPr lang="en-US" dirty="0"/>
              <a:t>Paragraph 2: Relevant skills and achievements.</a:t>
            </a:r>
          </a:p>
          <a:p>
            <a:pPr lvl="1"/>
            <a:r>
              <a:rPr lang="en-US" dirty="0"/>
              <a:t>Paragraph 3: Why you’re a good fit for the company.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Closing: Thank the employer and suggest a follow-up.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04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08CB-5B48-FDA0-3D1A-424B2D10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Writing a Strong Cover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2A755-F72A-700D-585F-8EF32224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it short and concise (200-250 words).</a:t>
            </a:r>
          </a:p>
          <a:p>
            <a:endParaRPr lang="en-US" dirty="0"/>
          </a:p>
          <a:p>
            <a:r>
              <a:rPr lang="en-US" dirty="0"/>
              <a:t>Tailor it to the job and company.</a:t>
            </a:r>
          </a:p>
          <a:p>
            <a:endParaRPr lang="en-US" dirty="0"/>
          </a:p>
          <a:p>
            <a:r>
              <a:rPr lang="en-US" dirty="0"/>
              <a:t>Show enthusiasm and motivation.</a:t>
            </a:r>
          </a:p>
          <a:p>
            <a:endParaRPr lang="en-US" dirty="0"/>
          </a:p>
          <a:p>
            <a:r>
              <a:rPr lang="en-US" dirty="0"/>
              <a:t>Proofread for grammar and spelling errors.</a:t>
            </a:r>
          </a:p>
          <a:p>
            <a:endParaRPr lang="en-US" dirty="0"/>
          </a:p>
          <a:p>
            <a:r>
              <a:rPr lang="en-US" dirty="0"/>
              <a:t>Use a professional tone and format.</a:t>
            </a:r>
          </a:p>
        </p:txBody>
      </p:sp>
    </p:spTree>
    <p:extLst>
      <p:ext uri="{BB962C8B-B14F-4D97-AF65-F5344CB8AC3E}">
        <p14:creationId xmlns:p14="http://schemas.microsoft.com/office/powerpoint/2010/main" val="13076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85CA1-C41C-BA34-E936-750E3851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7458"/>
            <a:ext cx="10515600" cy="2143432"/>
          </a:xfrm>
        </p:spPr>
        <p:txBody>
          <a:bodyPr/>
          <a:lstStyle/>
          <a:p>
            <a:pPr algn="ctr"/>
            <a:r>
              <a:rPr lang="en-US" dirty="0"/>
              <a:t>My Cover Letter</a:t>
            </a:r>
          </a:p>
        </p:txBody>
      </p:sp>
    </p:spTree>
    <p:extLst>
      <p:ext uri="{BB962C8B-B14F-4D97-AF65-F5344CB8AC3E}">
        <p14:creationId xmlns:p14="http://schemas.microsoft.com/office/powerpoint/2010/main" val="2093926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</TotalTime>
  <Words>272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Cover Letter</vt:lpstr>
      <vt:lpstr>What is a Cover Letter?</vt:lpstr>
      <vt:lpstr>Why is a Cover Letter Important?</vt:lpstr>
      <vt:lpstr>Structure of a Cover Letter</vt:lpstr>
      <vt:lpstr>Tips for Writing a Strong Cover Letter</vt:lpstr>
      <vt:lpstr>My Cover Letter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Hammad Aziz</dc:creator>
  <cp:lastModifiedBy>Muhammad Hammad Aziz</cp:lastModifiedBy>
  <cp:revision>2</cp:revision>
  <dcterms:created xsi:type="dcterms:W3CDTF">2025-03-10T18:12:42Z</dcterms:created>
  <dcterms:modified xsi:type="dcterms:W3CDTF">2025-03-10T18:42:16Z</dcterms:modified>
</cp:coreProperties>
</file>