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33"/>
  </p:notesMasterIdLst>
  <p:sldIdLst>
    <p:sldId id="277" r:id="rId2"/>
    <p:sldId id="278" r:id="rId3"/>
    <p:sldId id="279" r:id="rId4"/>
    <p:sldId id="280" r:id="rId5"/>
    <p:sldId id="309" r:id="rId6"/>
    <p:sldId id="281" r:id="rId7"/>
    <p:sldId id="282" r:id="rId8"/>
    <p:sldId id="283" r:id="rId9"/>
    <p:sldId id="284" r:id="rId10"/>
    <p:sldId id="285" r:id="rId11"/>
    <p:sldId id="286" r:id="rId12"/>
    <p:sldId id="287" r:id="rId13"/>
    <p:sldId id="293" r:id="rId14"/>
    <p:sldId id="297" r:id="rId15"/>
    <p:sldId id="298" r:id="rId16"/>
    <p:sldId id="299" r:id="rId17"/>
    <p:sldId id="294" r:id="rId18"/>
    <p:sldId id="295" r:id="rId19"/>
    <p:sldId id="296" r:id="rId20"/>
    <p:sldId id="300" r:id="rId21"/>
    <p:sldId id="307" r:id="rId22"/>
    <p:sldId id="310" r:id="rId23"/>
    <p:sldId id="289" r:id="rId24"/>
    <p:sldId id="306" r:id="rId25"/>
    <p:sldId id="302" r:id="rId26"/>
    <p:sldId id="301" r:id="rId27"/>
    <p:sldId id="303" r:id="rId28"/>
    <p:sldId id="304" r:id="rId29"/>
    <p:sldId id="305" r:id="rId30"/>
    <p:sldId id="291" r:id="rId31"/>
    <p:sldId id="29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4B43C-7651-4C80-88D8-7BF4EFA11B62}" v="106" dt="2020-12-09T06:52:39.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80" d="100"/>
          <a:sy n="80" d="100"/>
        </p:scale>
        <p:origin x="11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ZAMMIL" userId="4892ed7c-8e22-4ca4-a6e9-b7b5caf23057" providerId="ADAL" clId="{F96E9FC2-835A-4138-AFE4-DB191F73DCFE}"/>
    <pc:docChg chg="modSld">
      <pc:chgData name="MUHAMMAD MUZAMMIL" userId="4892ed7c-8e22-4ca4-a6e9-b7b5caf23057" providerId="ADAL" clId="{F96E9FC2-835A-4138-AFE4-DB191F73DCFE}" dt="2020-07-07T20:52:39.333" v="8" actId="20577"/>
      <pc:docMkLst>
        <pc:docMk/>
      </pc:docMkLst>
      <pc:sldChg chg="modSp">
        <pc:chgData name="MUHAMMAD MUZAMMIL" userId="4892ed7c-8e22-4ca4-a6e9-b7b5caf23057" providerId="ADAL" clId="{F96E9FC2-835A-4138-AFE4-DB191F73DCFE}" dt="2020-07-07T18:09:02.383" v="1" actId="20577"/>
        <pc:sldMkLst>
          <pc:docMk/>
          <pc:sldMk cId="0" sldId="278"/>
        </pc:sldMkLst>
        <pc:spChg chg="mod">
          <ac:chgData name="MUHAMMAD MUZAMMIL" userId="4892ed7c-8e22-4ca4-a6e9-b7b5caf23057" providerId="ADAL" clId="{F96E9FC2-835A-4138-AFE4-DB191F73DCFE}" dt="2020-07-07T18:09:02.383" v="1" actId="20577"/>
          <ac:spMkLst>
            <pc:docMk/>
            <pc:sldMk cId="0" sldId="278"/>
            <ac:spMk id="1048628" creationId="{00000000-0000-0000-0000-000000000000}"/>
          </ac:spMkLst>
        </pc:spChg>
      </pc:sldChg>
      <pc:sldChg chg="modSp">
        <pc:chgData name="MUHAMMAD MUZAMMIL" userId="4892ed7c-8e22-4ca4-a6e9-b7b5caf23057" providerId="ADAL" clId="{F96E9FC2-835A-4138-AFE4-DB191F73DCFE}" dt="2020-07-07T20:52:39.333" v="8" actId="20577"/>
        <pc:sldMkLst>
          <pc:docMk/>
          <pc:sldMk cId="0" sldId="288"/>
        </pc:sldMkLst>
        <pc:graphicFrameChg chg="modGraphic">
          <ac:chgData name="MUHAMMAD MUZAMMIL" userId="4892ed7c-8e22-4ca4-a6e9-b7b5caf23057" providerId="ADAL" clId="{F96E9FC2-835A-4138-AFE4-DB191F73DCFE}" dt="2020-07-07T20:52:39.333" v="8" actId="20577"/>
          <ac:graphicFrameMkLst>
            <pc:docMk/>
            <pc:sldMk cId="0" sldId="288"/>
            <ac:graphicFrameMk id="4194304" creationId="{00000000-0000-0000-0000-000000000000}"/>
          </ac:graphicFrameMkLst>
        </pc:graphicFrameChg>
      </pc:sldChg>
    </pc:docChg>
  </pc:docChgLst>
  <pc:docChgLst>
    <pc:chgData name="MUHAMMAD MUZAMMIL" userId="4892ed7c-8e22-4ca4-a6e9-b7b5caf23057" providerId="ADAL" clId="{6EC4B43C-7651-4C80-88D8-7BF4EFA11B62}"/>
    <pc:docChg chg="undo custSel addSld delSld modSld sldOrd">
      <pc:chgData name="MUHAMMAD MUZAMMIL" userId="4892ed7c-8e22-4ca4-a6e9-b7b5caf23057" providerId="ADAL" clId="{6EC4B43C-7651-4C80-88D8-7BF4EFA11B62}" dt="2020-12-09T07:05:32.114" v="927" actId="20577"/>
      <pc:docMkLst>
        <pc:docMk/>
      </pc:docMkLst>
      <pc:sldChg chg="modSp">
        <pc:chgData name="MUHAMMAD MUZAMMIL" userId="4892ed7c-8e22-4ca4-a6e9-b7b5caf23057" providerId="ADAL" clId="{6EC4B43C-7651-4C80-88D8-7BF4EFA11B62}" dt="2020-12-08T12:00:32.988" v="304" actId="20577"/>
        <pc:sldMkLst>
          <pc:docMk/>
          <pc:sldMk cId="0" sldId="278"/>
        </pc:sldMkLst>
        <pc:spChg chg="mod">
          <ac:chgData name="MUHAMMAD MUZAMMIL" userId="4892ed7c-8e22-4ca4-a6e9-b7b5caf23057" providerId="ADAL" clId="{6EC4B43C-7651-4C80-88D8-7BF4EFA11B62}" dt="2020-12-08T12:00:32.988" v="304" actId="20577"/>
          <ac:spMkLst>
            <pc:docMk/>
            <pc:sldMk cId="0" sldId="278"/>
            <ac:spMk id="1048627" creationId="{00000000-0000-0000-0000-000000000000}"/>
          </ac:spMkLst>
        </pc:spChg>
        <pc:spChg chg="mod">
          <ac:chgData name="MUHAMMAD MUZAMMIL" userId="4892ed7c-8e22-4ca4-a6e9-b7b5caf23057" providerId="ADAL" clId="{6EC4B43C-7651-4C80-88D8-7BF4EFA11B62}" dt="2020-12-06T15:36:01.479" v="137" actId="20577"/>
          <ac:spMkLst>
            <pc:docMk/>
            <pc:sldMk cId="0" sldId="278"/>
            <ac:spMk id="1048628" creationId="{00000000-0000-0000-0000-000000000000}"/>
          </ac:spMkLst>
        </pc:spChg>
      </pc:sldChg>
      <pc:sldChg chg="modSp">
        <pc:chgData name="MUHAMMAD MUZAMMIL" userId="4892ed7c-8e22-4ca4-a6e9-b7b5caf23057" providerId="ADAL" clId="{6EC4B43C-7651-4C80-88D8-7BF4EFA11B62}" dt="2020-12-08T16:26:49.719" v="598" actId="2711"/>
        <pc:sldMkLst>
          <pc:docMk/>
          <pc:sldMk cId="0" sldId="279"/>
        </pc:sldMkLst>
        <pc:spChg chg="mod">
          <ac:chgData name="MUHAMMAD MUZAMMIL" userId="4892ed7c-8e22-4ca4-a6e9-b7b5caf23057" providerId="ADAL" clId="{6EC4B43C-7651-4C80-88D8-7BF4EFA11B62}" dt="2020-12-06T15:24:36.651" v="8" actId="1076"/>
          <ac:spMkLst>
            <pc:docMk/>
            <pc:sldMk cId="0" sldId="279"/>
            <ac:spMk id="1048637" creationId="{00000000-0000-0000-0000-000000000000}"/>
          </ac:spMkLst>
        </pc:spChg>
        <pc:spChg chg="mod">
          <ac:chgData name="MUHAMMAD MUZAMMIL" userId="4892ed7c-8e22-4ca4-a6e9-b7b5caf23057" providerId="ADAL" clId="{6EC4B43C-7651-4C80-88D8-7BF4EFA11B62}" dt="2020-12-08T16:26:49.719" v="598" actId="2711"/>
          <ac:spMkLst>
            <pc:docMk/>
            <pc:sldMk cId="0" sldId="279"/>
            <ac:spMk id="1048639" creationId="{00000000-0000-0000-0000-000000000000}"/>
          </ac:spMkLst>
        </pc:spChg>
      </pc:sldChg>
      <pc:sldChg chg="addSp delSp modSp">
        <pc:chgData name="MUHAMMAD MUZAMMIL" userId="4892ed7c-8e22-4ca4-a6e9-b7b5caf23057" providerId="ADAL" clId="{6EC4B43C-7651-4C80-88D8-7BF4EFA11B62}" dt="2020-12-08T16:22:18.188" v="566" actId="27636"/>
        <pc:sldMkLst>
          <pc:docMk/>
          <pc:sldMk cId="0" sldId="280"/>
        </pc:sldMkLst>
        <pc:spChg chg="add del">
          <ac:chgData name="MUHAMMAD MUZAMMIL" userId="4892ed7c-8e22-4ca4-a6e9-b7b5caf23057" providerId="ADAL" clId="{6EC4B43C-7651-4C80-88D8-7BF4EFA11B62}" dt="2020-12-08T16:20:04.814" v="544"/>
          <ac:spMkLst>
            <pc:docMk/>
            <pc:sldMk cId="0" sldId="280"/>
            <ac:spMk id="2" creationId="{C3C25EA2-C9B2-412F-A2BA-34CE11A93F94}"/>
          </ac:spMkLst>
        </pc:spChg>
        <pc:spChg chg="add">
          <ac:chgData name="MUHAMMAD MUZAMMIL" userId="4892ed7c-8e22-4ca4-a6e9-b7b5caf23057" providerId="ADAL" clId="{6EC4B43C-7651-4C80-88D8-7BF4EFA11B62}" dt="2020-12-06T15:24:43.625" v="9"/>
          <ac:spMkLst>
            <pc:docMk/>
            <pc:sldMk cId="0" sldId="280"/>
            <ac:spMk id="8" creationId="{C5D195AA-9A3C-4574-807E-1E4B99A755A0}"/>
          </ac:spMkLst>
        </pc:spChg>
        <pc:spChg chg="add">
          <ac:chgData name="MUHAMMAD MUZAMMIL" userId="4892ed7c-8e22-4ca4-a6e9-b7b5caf23057" providerId="ADAL" clId="{6EC4B43C-7651-4C80-88D8-7BF4EFA11B62}" dt="2020-12-06T15:24:51.357" v="10"/>
          <ac:spMkLst>
            <pc:docMk/>
            <pc:sldMk cId="0" sldId="280"/>
            <ac:spMk id="9" creationId="{491D635D-5896-4A43-9DC6-F18EED20883C}"/>
          </ac:spMkLst>
        </pc:spChg>
        <pc:spChg chg="mod">
          <ac:chgData name="MUHAMMAD MUZAMMIL" userId="4892ed7c-8e22-4ca4-a6e9-b7b5caf23057" providerId="ADAL" clId="{6EC4B43C-7651-4C80-88D8-7BF4EFA11B62}" dt="2020-12-08T16:22:18.188" v="566" actId="27636"/>
          <ac:spMkLst>
            <pc:docMk/>
            <pc:sldMk cId="0" sldId="280"/>
            <ac:spMk id="1048647" creationId="{00000000-0000-0000-0000-000000000000}"/>
          </ac:spMkLst>
        </pc:spChg>
      </pc:sldChg>
      <pc:sldChg chg="addSp modSp">
        <pc:chgData name="MUHAMMAD MUZAMMIL" userId="4892ed7c-8e22-4ca4-a6e9-b7b5caf23057" providerId="ADAL" clId="{6EC4B43C-7651-4C80-88D8-7BF4EFA11B62}" dt="2020-12-08T16:22:57.465" v="571" actId="27636"/>
        <pc:sldMkLst>
          <pc:docMk/>
          <pc:sldMk cId="0" sldId="281"/>
        </pc:sldMkLst>
        <pc:spChg chg="add">
          <ac:chgData name="MUHAMMAD MUZAMMIL" userId="4892ed7c-8e22-4ca4-a6e9-b7b5caf23057" providerId="ADAL" clId="{6EC4B43C-7651-4C80-88D8-7BF4EFA11B62}" dt="2020-12-06T15:24:58.446" v="11"/>
          <ac:spMkLst>
            <pc:docMk/>
            <pc:sldMk cId="0" sldId="281"/>
            <ac:spMk id="8" creationId="{937E5658-7BF5-4E4E-82BD-1926904EE41C}"/>
          </ac:spMkLst>
        </pc:spChg>
        <pc:spChg chg="add">
          <ac:chgData name="MUHAMMAD MUZAMMIL" userId="4892ed7c-8e22-4ca4-a6e9-b7b5caf23057" providerId="ADAL" clId="{6EC4B43C-7651-4C80-88D8-7BF4EFA11B62}" dt="2020-12-06T15:25:36.295" v="34"/>
          <ac:spMkLst>
            <pc:docMk/>
            <pc:sldMk cId="0" sldId="281"/>
            <ac:spMk id="9" creationId="{2D3AEF66-7F2C-41FA-9750-31025C52CF5D}"/>
          </ac:spMkLst>
        </pc:spChg>
        <pc:spChg chg="mod">
          <ac:chgData name="MUHAMMAD MUZAMMIL" userId="4892ed7c-8e22-4ca4-a6e9-b7b5caf23057" providerId="ADAL" clId="{6EC4B43C-7651-4C80-88D8-7BF4EFA11B62}" dt="2020-12-06T15:24:19.102" v="5" actId="20577"/>
          <ac:spMkLst>
            <pc:docMk/>
            <pc:sldMk cId="0" sldId="281"/>
            <ac:spMk id="1048651" creationId="{00000000-0000-0000-0000-000000000000}"/>
          </ac:spMkLst>
        </pc:spChg>
        <pc:spChg chg="mod">
          <ac:chgData name="MUHAMMAD MUZAMMIL" userId="4892ed7c-8e22-4ca4-a6e9-b7b5caf23057" providerId="ADAL" clId="{6EC4B43C-7651-4C80-88D8-7BF4EFA11B62}" dt="2020-12-08T16:22:57.465" v="571" actId="27636"/>
          <ac:spMkLst>
            <pc:docMk/>
            <pc:sldMk cId="0" sldId="281"/>
            <ac:spMk id="1048652" creationId="{00000000-0000-0000-0000-000000000000}"/>
          </ac:spMkLst>
        </pc:spChg>
        <pc:picChg chg="add">
          <ac:chgData name="MUHAMMAD MUZAMMIL" userId="4892ed7c-8e22-4ca4-a6e9-b7b5caf23057" providerId="ADAL" clId="{6EC4B43C-7651-4C80-88D8-7BF4EFA11B62}" dt="2020-12-06T15:24:20.159" v="6"/>
          <ac:picMkLst>
            <pc:docMk/>
            <pc:sldMk cId="0" sldId="281"/>
            <ac:picMk id="7" creationId="{D2EBF5D2-F8E8-4244-A93B-D337E983BE9E}"/>
          </ac:picMkLst>
        </pc:picChg>
      </pc:sldChg>
      <pc:sldChg chg="addSp modSp">
        <pc:chgData name="MUHAMMAD MUZAMMIL" userId="4892ed7c-8e22-4ca4-a6e9-b7b5caf23057" providerId="ADAL" clId="{6EC4B43C-7651-4C80-88D8-7BF4EFA11B62}" dt="2020-12-08T16:23:06.679" v="575" actId="403"/>
        <pc:sldMkLst>
          <pc:docMk/>
          <pc:sldMk cId="0" sldId="282"/>
        </pc:sldMkLst>
        <pc:spChg chg="add">
          <ac:chgData name="MUHAMMAD MUZAMMIL" userId="4892ed7c-8e22-4ca4-a6e9-b7b5caf23057" providerId="ADAL" clId="{6EC4B43C-7651-4C80-88D8-7BF4EFA11B62}" dt="2020-12-06T15:24:59.803" v="12"/>
          <ac:spMkLst>
            <pc:docMk/>
            <pc:sldMk cId="0" sldId="282"/>
            <ac:spMk id="7" creationId="{C0370D35-4A24-4989-88EE-6A446FD6C3CD}"/>
          </ac:spMkLst>
        </pc:spChg>
        <pc:spChg chg="add">
          <ac:chgData name="MUHAMMAD MUZAMMIL" userId="4892ed7c-8e22-4ca4-a6e9-b7b5caf23057" providerId="ADAL" clId="{6EC4B43C-7651-4C80-88D8-7BF4EFA11B62}" dt="2020-12-06T15:25:37.102" v="35"/>
          <ac:spMkLst>
            <pc:docMk/>
            <pc:sldMk cId="0" sldId="282"/>
            <ac:spMk id="8" creationId="{E360E2E5-E318-471E-964E-76D80E92D720}"/>
          </ac:spMkLst>
        </pc:spChg>
        <pc:spChg chg="mod">
          <ac:chgData name="MUHAMMAD MUZAMMIL" userId="4892ed7c-8e22-4ca4-a6e9-b7b5caf23057" providerId="ADAL" clId="{6EC4B43C-7651-4C80-88D8-7BF4EFA11B62}" dt="2020-12-08T16:23:06.679" v="575" actId="403"/>
          <ac:spMkLst>
            <pc:docMk/>
            <pc:sldMk cId="0" sldId="282"/>
            <ac:spMk id="1048657" creationId="{00000000-0000-0000-0000-000000000000}"/>
          </ac:spMkLst>
        </pc:spChg>
        <pc:picChg chg="add">
          <ac:chgData name="MUHAMMAD MUZAMMIL" userId="4892ed7c-8e22-4ca4-a6e9-b7b5caf23057" providerId="ADAL" clId="{6EC4B43C-7651-4C80-88D8-7BF4EFA11B62}" dt="2020-12-06T15:26:11.374" v="57"/>
          <ac:picMkLst>
            <pc:docMk/>
            <pc:sldMk cId="0" sldId="282"/>
            <ac:picMk id="9" creationId="{415B5135-8657-46EB-8F08-E53CC3F5C242}"/>
          </ac:picMkLst>
        </pc:picChg>
      </pc:sldChg>
      <pc:sldChg chg="addSp modSp">
        <pc:chgData name="MUHAMMAD MUZAMMIL" userId="4892ed7c-8e22-4ca4-a6e9-b7b5caf23057" providerId="ADAL" clId="{6EC4B43C-7651-4C80-88D8-7BF4EFA11B62}" dt="2020-12-08T16:28:04.864" v="600" actId="2711"/>
        <pc:sldMkLst>
          <pc:docMk/>
          <pc:sldMk cId="0" sldId="283"/>
        </pc:sldMkLst>
        <pc:spChg chg="add">
          <ac:chgData name="MUHAMMAD MUZAMMIL" userId="4892ed7c-8e22-4ca4-a6e9-b7b5caf23057" providerId="ADAL" clId="{6EC4B43C-7651-4C80-88D8-7BF4EFA11B62}" dt="2020-12-06T15:25:01.126" v="13"/>
          <ac:spMkLst>
            <pc:docMk/>
            <pc:sldMk cId="0" sldId="283"/>
            <ac:spMk id="7" creationId="{6FCA7A00-4882-4B3F-97AB-D867F92FA689}"/>
          </ac:spMkLst>
        </pc:spChg>
        <pc:spChg chg="add">
          <ac:chgData name="MUHAMMAD MUZAMMIL" userId="4892ed7c-8e22-4ca4-a6e9-b7b5caf23057" providerId="ADAL" clId="{6EC4B43C-7651-4C80-88D8-7BF4EFA11B62}" dt="2020-12-06T15:25:37.896" v="36"/>
          <ac:spMkLst>
            <pc:docMk/>
            <pc:sldMk cId="0" sldId="283"/>
            <ac:spMk id="8" creationId="{AD48DB1B-6263-4352-B28C-8AF8A5933D5D}"/>
          </ac:spMkLst>
        </pc:spChg>
        <pc:spChg chg="mod">
          <ac:chgData name="MUHAMMAD MUZAMMIL" userId="4892ed7c-8e22-4ca4-a6e9-b7b5caf23057" providerId="ADAL" clId="{6EC4B43C-7651-4C80-88D8-7BF4EFA11B62}" dt="2020-12-08T16:28:04.864" v="600" actId="2711"/>
          <ac:spMkLst>
            <pc:docMk/>
            <pc:sldMk cId="0" sldId="283"/>
            <ac:spMk id="1048661" creationId="{00000000-0000-0000-0000-000000000000}"/>
          </ac:spMkLst>
        </pc:spChg>
        <pc:picChg chg="add">
          <ac:chgData name="MUHAMMAD MUZAMMIL" userId="4892ed7c-8e22-4ca4-a6e9-b7b5caf23057" providerId="ADAL" clId="{6EC4B43C-7651-4C80-88D8-7BF4EFA11B62}" dt="2020-12-06T15:26:12.879" v="58"/>
          <ac:picMkLst>
            <pc:docMk/>
            <pc:sldMk cId="0" sldId="283"/>
            <ac:picMk id="9" creationId="{C7661D07-7EF7-4795-B734-3739F55DD24D}"/>
          </ac:picMkLst>
        </pc:picChg>
      </pc:sldChg>
      <pc:sldChg chg="addSp modSp">
        <pc:chgData name="MUHAMMAD MUZAMMIL" userId="4892ed7c-8e22-4ca4-a6e9-b7b5caf23057" providerId="ADAL" clId="{6EC4B43C-7651-4C80-88D8-7BF4EFA11B62}" dt="2020-12-08T16:24:09.141" v="586" actId="14100"/>
        <pc:sldMkLst>
          <pc:docMk/>
          <pc:sldMk cId="0" sldId="284"/>
        </pc:sldMkLst>
        <pc:spChg chg="add">
          <ac:chgData name="MUHAMMAD MUZAMMIL" userId="4892ed7c-8e22-4ca4-a6e9-b7b5caf23057" providerId="ADAL" clId="{6EC4B43C-7651-4C80-88D8-7BF4EFA11B62}" dt="2020-12-06T15:25:02.355" v="14"/>
          <ac:spMkLst>
            <pc:docMk/>
            <pc:sldMk cId="0" sldId="284"/>
            <ac:spMk id="7" creationId="{C6FF92F1-BE9E-40BF-9905-E6F8923C5F66}"/>
          </ac:spMkLst>
        </pc:spChg>
        <pc:spChg chg="add">
          <ac:chgData name="MUHAMMAD MUZAMMIL" userId="4892ed7c-8e22-4ca4-a6e9-b7b5caf23057" providerId="ADAL" clId="{6EC4B43C-7651-4C80-88D8-7BF4EFA11B62}" dt="2020-12-06T15:25:38.734" v="37"/>
          <ac:spMkLst>
            <pc:docMk/>
            <pc:sldMk cId="0" sldId="284"/>
            <ac:spMk id="8" creationId="{190414EB-7AB8-4E82-8433-2048752756FC}"/>
          </ac:spMkLst>
        </pc:spChg>
        <pc:spChg chg="mod">
          <ac:chgData name="MUHAMMAD MUZAMMIL" userId="4892ed7c-8e22-4ca4-a6e9-b7b5caf23057" providerId="ADAL" clId="{6EC4B43C-7651-4C80-88D8-7BF4EFA11B62}" dt="2020-12-08T16:24:09.141" v="586" actId="14100"/>
          <ac:spMkLst>
            <pc:docMk/>
            <pc:sldMk cId="0" sldId="284"/>
            <ac:spMk id="1048615" creationId="{00000000-0000-0000-0000-000000000000}"/>
          </ac:spMkLst>
        </pc:spChg>
        <pc:picChg chg="add">
          <ac:chgData name="MUHAMMAD MUZAMMIL" userId="4892ed7c-8e22-4ca4-a6e9-b7b5caf23057" providerId="ADAL" clId="{6EC4B43C-7651-4C80-88D8-7BF4EFA11B62}" dt="2020-12-06T15:26:16.329" v="59"/>
          <ac:picMkLst>
            <pc:docMk/>
            <pc:sldMk cId="0" sldId="284"/>
            <ac:picMk id="9" creationId="{3317C181-E0FC-4444-82EA-FF8916B64709}"/>
          </ac:picMkLst>
        </pc:picChg>
      </pc:sldChg>
      <pc:sldChg chg="addSp modSp">
        <pc:chgData name="MUHAMMAD MUZAMMIL" userId="4892ed7c-8e22-4ca4-a6e9-b7b5caf23057" providerId="ADAL" clId="{6EC4B43C-7651-4C80-88D8-7BF4EFA11B62}" dt="2020-12-08T16:24:16.242" v="588" actId="27636"/>
        <pc:sldMkLst>
          <pc:docMk/>
          <pc:sldMk cId="0" sldId="285"/>
        </pc:sldMkLst>
        <pc:spChg chg="add">
          <ac:chgData name="MUHAMMAD MUZAMMIL" userId="4892ed7c-8e22-4ca4-a6e9-b7b5caf23057" providerId="ADAL" clId="{6EC4B43C-7651-4C80-88D8-7BF4EFA11B62}" dt="2020-12-06T15:25:03.999" v="15"/>
          <ac:spMkLst>
            <pc:docMk/>
            <pc:sldMk cId="0" sldId="285"/>
            <ac:spMk id="7" creationId="{364D87E1-2D62-4F6C-AB7F-4F6FAB2B2985}"/>
          </ac:spMkLst>
        </pc:spChg>
        <pc:spChg chg="add">
          <ac:chgData name="MUHAMMAD MUZAMMIL" userId="4892ed7c-8e22-4ca4-a6e9-b7b5caf23057" providerId="ADAL" clId="{6EC4B43C-7651-4C80-88D8-7BF4EFA11B62}" dt="2020-12-06T15:25:40.588" v="38"/>
          <ac:spMkLst>
            <pc:docMk/>
            <pc:sldMk cId="0" sldId="285"/>
            <ac:spMk id="8" creationId="{275A3356-06DE-4417-B8A5-D6FFDE36A330}"/>
          </ac:spMkLst>
        </pc:spChg>
        <pc:spChg chg="mod">
          <ac:chgData name="MUHAMMAD MUZAMMIL" userId="4892ed7c-8e22-4ca4-a6e9-b7b5caf23057" providerId="ADAL" clId="{6EC4B43C-7651-4C80-88D8-7BF4EFA11B62}" dt="2020-12-08T16:24:16.242" v="588" actId="27636"/>
          <ac:spMkLst>
            <pc:docMk/>
            <pc:sldMk cId="0" sldId="285"/>
            <ac:spMk id="1048606" creationId="{00000000-0000-0000-0000-000000000000}"/>
          </ac:spMkLst>
        </pc:spChg>
        <pc:picChg chg="add">
          <ac:chgData name="MUHAMMAD MUZAMMIL" userId="4892ed7c-8e22-4ca4-a6e9-b7b5caf23057" providerId="ADAL" clId="{6EC4B43C-7651-4C80-88D8-7BF4EFA11B62}" dt="2020-12-06T15:26:18.382" v="60"/>
          <ac:picMkLst>
            <pc:docMk/>
            <pc:sldMk cId="0" sldId="285"/>
            <ac:picMk id="9" creationId="{3D76B96A-8D5C-430F-AF91-64AB516E1FA5}"/>
          </ac:picMkLst>
        </pc:picChg>
      </pc:sldChg>
      <pc:sldChg chg="addSp modSp">
        <pc:chgData name="MUHAMMAD MUZAMMIL" userId="4892ed7c-8e22-4ca4-a6e9-b7b5caf23057" providerId="ADAL" clId="{6EC4B43C-7651-4C80-88D8-7BF4EFA11B62}" dt="2020-12-08T16:24:35.289" v="589" actId="404"/>
        <pc:sldMkLst>
          <pc:docMk/>
          <pc:sldMk cId="0" sldId="286"/>
        </pc:sldMkLst>
        <pc:spChg chg="add">
          <ac:chgData name="MUHAMMAD MUZAMMIL" userId="4892ed7c-8e22-4ca4-a6e9-b7b5caf23057" providerId="ADAL" clId="{6EC4B43C-7651-4C80-88D8-7BF4EFA11B62}" dt="2020-12-06T15:25:05.318" v="16"/>
          <ac:spMkLst>
            <pc:docMk/>
            <pc:sldMk cId="0" sldId="286"/>
            <ac:spMk id="7" creationId="{61B4AFF7-255E-4E82-98CA-3F0F6906058C}"/>
          </ac:spMkLst>
        </pc:spChg>
        <pc:spChg chg="add">
          <ac:chgData name="MUHAMMAD MUZAMMIL" userId="4892ed7c-8e22-4ca4-a6e9-b7b5caf23057" providerId="ADAL" clId="{6EC4B43C-7651-4C80-88D8-7BF4EFA11B62}" dt="2020-12-06T15:25:41.277" v="39"/>
          <ac:spMkLst>
            <pc:docMk/>
            <pc:sldMk cId="0" sldId="286"/>
            <ac:spMk id="8" creationId="{922FA72C-E97A-49DB-AE39-2CE0A73A6D9B}"/>
          </ac:spMkLst>
        </pc:spChg>
        <pc:spChg chg="mod">
          <ac:chgData name="MUHAMMAD MUZAMMIL" userId="4892ed7c-8e22-4ca4-a6e9-b7b5caf23057" providerId="ADAL" clId="{6EC4B43C-7651-4C80-88D8-7BF4EFA11B62}" dt="2020-12-08T16:24:35.289" v="589" actId="404"/>
          <ac:spMkLst>
            <pc:docMk/>
            <pc:sldMk cId="0" sldId="286"/>
            <ac:spMk id="1048596" creationId="{00000000-0000-0000-0000-000000000000}"/>
          </ac:spMkLst>
        </pc:spChg>
        <pc:picChg chg="add">
          <ac:chgData name="MUHAMMAD MUZAMMIL" userId="4892ed7c-8e22-4ca4-a6e9-b7b5caf23057" providerId="ADAL" clId="{6EC4B43C-7651-4C80-88D8-7BF4EFA11B62}" dt="2020-12-06T15:26:19.958" v="61"/>
          <ac:picMkLst>
            <pc:docMk/>
            <pc:sldMk cId="0" sldId="286"/>
            <ac:picMk id="9" creationId="{FF6119F1-8DE9-4A21-84C5-35A6883B5296}"/>
          </ac:picMkLst>
        </pc:picChg>
      </pc:sldChg>
      <pc:sldChg chg="addSp modSp">
        <pc:chgData name="MUHAMMAD MUZAMMIL" userId="4892ed7c-8e22-4ca4-a6e9-b7b5caf23057" providerId="ADAL" clId="{6EC4B43C-7651-4C80-88D8-7BF4EFA11B62}" dt="2020-12-08T16:24:43.102" v="590" actId="404"/>
        <pc:sldMkLst>
          <pc:docMk/>
          <pc:sldMk cId="0" sldId="287"/>
        </pc:sldMkLst>
        <pc:spChg chg="add">
          <ac:chgData name="MUHAMMAD MUZAMMIL" userId="4892ed7c-8e22-4ca4-a6e9-b7b5caf23057" providerId="ADAL" clId="{6EC4B43C-7651-4C80-88D8-7BF4EFA11B62}" dt="2020-12-06T15:25:06.843" v="17"/>
          <ac:spMkLst>
            <pc:docMk/>
            <pc:sldMk cId="0" sldId="287"/>
            <ac:spMk id="8" creationId="{5EA31FF9-9CBA-4A34-80B3-462FEF31AD3D}"/>
          </ac:spMkLst>
        </pc:spChg>
        <pc:spChg chg="add">
          <ac:chgData name="MUHAMMAD MUZAMMIL" userId="4892ed7c-8e22-4ca4-a6e9-b7b5caf23057" providerId="ADAL" clId="{6EC4B43C-7651-4C80-88D8-7BF4EFA11B62}" dt="2020-12-06T15:25:41.909" v="40"/>
          <ac:spMkLst>
            <pc:docMk/>
            <pc:sldMk cId="0" sldId="287"/>
            <ac:spMk id="9" creationId="{8E4DEC6E-CADB-44F8-A80A-759E90D1CF79}"/>
          </ac:spMkLst>
        </pc:spChg>
        <pc:spChg chg="mod">
          <ac:chgData name="MUHAMMAD MUZAMMIL" userId="4892ed7c-8e22-4ca4-a6e9-b7b5caf23057" providerId="ADAL" clId="{6EC4B43C-7651-4C80-88D8-7BF4EFA11B62}" dt="2020-12-08T16:24:43.102" v="590" actId="404"/>
          <ac:spMkLst>
            <pc:docMk/>
            <pc:sldMk cId="0" sldId="287"/>
            <ac:spMk id="1048587" creationId="{00000000-0000-0000-0000-000000000000}"/>
          </ac:spMkLst>
        </pc:spChg>
        <pc:picChg chg="add">
          <ac:chgData name="MUHAMMAD MUZAMMIL" userId="4892ed7c-8e22-4ca4-a6e9-b7b5caf23057" providerId="ADAL" clId="{6EC4B43C-7651-4C80-88D8-7BF4EFA11B62}" dt="2020-12-06T15:26:25.700" v="62"/>
          <ac:picMkLst>
            <pc:docMk/>
            <pc:sldMk cId="0" sldId="287"/>
            <ac:picMk id="10" creationId="{E672EDC4-18EC-42A1-99C6-57AF0B51C110}"/>
          </ac:picMkLst>
        </pc:picChg>
      </pc:sldChg>
      <pc:sldChg chg="addSp modSp del">
        <pc:chgData name="MUHAMMAD MUZAMMIL" userId="4892ed7c-8e22-4ca4-a6e9-b7b5caf23057" providerId="ADAL" clId="{6EC4B43C-7651-4C80-88D8-7BF4EFA11B62}" dt="2020-12-08T15:15:28.023" v="352" actId="2696"/>
        <pc:sldMkLst>
          <pc:docMk/>
          <pc:sldMk cId="0" sldId="288"/>
        </pc:sldMkLst>
        <pc:spChg chg="add">
          <ac:chgData name="MUHAMMAD MUZAMMIL" userId="4892ed7c-8e22-4ca4-a6e9-b7b5caf23057" providerId="ADAL" clId="{6EC4B43C-7651-4C80-88D8-7BF4EFA11B62}" dt="2020-12-06T15:25:16.756" v="26"/>
          <ac:spMkLst>
            <pc:docMk/>
            <pc:sldMk cId="0" sldId="288"/>
            <ac:spMk id="7" creationId="{43081FD2-EC0C-477C-91E5-BEA9D8180673}"/>
          </ac:spMkLst>
        </pc:spChg>
        <pc:spChg chg="add">
          <ac:chgData name="MUHAMMAD MUZAMMIL" userId="4892ed7c-8e22-4ca4-a6e9-b7b5caf23057" providerId="ADAL" clId="{6EC4B43C-7651-4C80-88D8-7BF4EFA11B62}" dt="2020-12-06T15:25:53.084" v="49"/>
          <ac:spMkLst>
            <pc:docMk/>
            <pc:sldMk cId="0" sldId="288"/>
            <ac:spMk id="8" creationId="{3B6FEC91-AF21-4997-8981-B6EF03D2AD43}"/>
          </ac:spMkLst>
        </pc:spChg>
        <pc:graphicFrameChg chg="mod modGraphic">
          <ac:chgData name="MUHAMMAD MUZAMMIL" userId="4892ed7c-8e22-4ca4-a6e9-b7b5caf23057" providerId="ADAL" clId="{6EC4B43C-7651-4C80-88D8-7BF4EFA11B62}" dt="2020-12-08T15:15:19.815" v="351" actId="20577"/>
          <ac:graphicFrameMkLst>
            <pc:docMk/>
            <pc:sldMk cId="0" sldId="288"/>
            <ac:graphicFrameMk id="4194304" creationId="{00000000-0000-0000-0000-000000000000}"/>
          </ac:graphicFrameMkLst>
        </pc:graphicFrameChg>
        <pc:picChg chg="add">
          <ac:chgData name="MUHAMMAD MUZAMMIL" userId="4892ed7c-8e22-4ca4-a6e9-b7b5caf23057" providerId="ADAL" clId="{6EC4B43C-7651-4C80-88D8-7BF4EFA11B62}" dt="2020-12-06T15:26:46.223" v="71"/>
          <ac:picMkLst>
            <pc:docMk/>
            <pc:sldMk cId="0" sldId="288"/>
            <ac:picMk id="9" creationId="{0A793843-C307-4BAE-A1A8-42FDC1E62356}"/>
          </ac:picMkLst>
        </pc:picChg>
      </pc:sldChg>
      <pc:sldChg chg="addSp modSp">
        <pc:chgData name="MUHAMMAD MUZAMMIL" userId="4892ed7c-8e22-4ca4-a6e9-b7b5caf23057" providerId="ADAL" clId="{6EC4B43C-7651-4C80-88D8-7BF4EFA11B62}" dt="2020-12-08T16:31:22.321" v="617" actId="33524"/>
        <pc:sldMkLst>
          <pc:docMk/>
          <pc:sldMk cId="0" sldId="289"/>
        </pc:sldMkLst>
        <pc:spChg chg="add">
          <ac:chgData name="MUHAMMAD MUZAMMIL" userId="4892ed7c-8e22-4ca4-a6e9-b7b5caf23057" providerId="ADAL" clId="{6EC4B43C-7651-4C80-88D8-7BF4EFA11B62}" dt="2020-12-06T15:25:18.173" v="27"/>
          <ac:spMkLst>
            <pc:docMk/>
            <pc:sldMk cId="0" sldId="289"/>
            <ac:spMk id="7" creationId="{D42691FF-1BB4-4362-BFD3-56EF0C4DBBBB}"/>
          </ac:spMkLst>
        </pc:spChg>
        <pc:spChg chg="add">
          <ac:chgData name="MUHAMMAD MUZAMMIL" userId="4892ed7c-8e22-4ca4-a6e9-b7b5caf23057" providerId="ADAL" clId="{6EC4B43C-7651-4C80-88D8-7BF4EFA11B62}" dt="2020-12-06T15:25:53.714" v="50"/>
          <ac:spMkLst>
            <pc:docMk/>
            <pc:sldMk cId="0" sldId="289"/>
            <ac:spMk id="8" creationId="{DDD46C59-FE24-4289-801A-7AB147D958CA}"/>
          </ac:spMkLst>
        </pc:spChg>
        <pc:spChg chg="mod">
          <ac:chgData name="MUHAMMAD MUZAMMIL" userId="4892ed7c-8e22-4ca4-a6e9-b7b5caf23057" providerId="ADAL" clId="{6EC4B43C-7651-4C80-88D8-7BF4EFA11B62}" dt="2020-12-08T16:31:22.321" v="617" actId="33524"/>
          <ac:spMkLst>
            <pc:docMk/>
            <pc:sldMk cId="0" sldId="289"/>
            <ac:spMk id="1048601" creationId="{00000000-0000-0000-0000-000000000000}"/>
          </ac:spMkLst>
        </pc:spChg>
        <pc:picChg chg="add">
          <ac:chgData name="MUHAMMAD MUZAMMIL" userId="4892ed7c-8e22-4ca4-a6e9-b7b5caf23057" providerId="ADAL" clId="{6EC4B43C-7651-4C80-88D8-7BF4EFA11B62}" dt="2020-12-06T15:26:50.972" v="72"/>
          <ac:picMkLst>
            <pc:docMk/>
            <pc:sldMk cId="0" sldId="289"/>
            <ac:picMk id="9" creationId="{EC88E131-34CD-465D-8D5E-CCD10231132D}"/>
          </ac:picMkLst>
        </pc:picChg>
      </pc:sldChg>
      <pc:sldChg chg="addSp modSp">
        <pc:chgData name="MUHAMMAD MUZAMMIL" userId="4892ed7c-8e22-4ca4-a6e9-b7b5caf23057" providerId="ADAL" clId="{6EC4B43C-7651-4C80-88D8-7BF4EFA11B62}" dt="2020-12-08T16:26:31.159" v="596" actId="404"/>
        <pc:sldMkLst>
          <pc:docMk/>
          <pc:sldMk cId="0" sldId="291"/>
        </pc:sldMkLst>
        <pc:spChg chg="add">
          <ac:chgData name="MUHAMMAD MUZAMMIL" userId="4892ed7c-8e22-4ca4-a6e9-b7b5caf23057" providerId="ADAL" clId="{6EC4B43C-7651-4C80-88D8-7BF4EFA11B62}" dt="2020-12-06T15:25:24.149" v="33"/>
          <ac:spMkLst>
            <pc:docMk/>
            <pc:sldMk cId="0" sldId="291"/>
            <ac:spMk id="7" creationId="{A819A088-BBB8-4E83-820B-76B7E2BC9198}"/>
          </ac:spMkLst>
        </pc:spChg>
        <pc:spChg chg="add">
          <ac:chgData name="MUHAMMAD MUZAMMIL" userId="4892ed7c-8e22-4ca4-a6e9-b7b5caf23057" providerId="ADAL" clId="{6EC4B43C-7651-4C80-88D8-7BF4EFA11B62}" dt="2020-12-06T15:25:59.412" v="56"/>
          <ac:spMkLst>
            <pc:docMk/>
            <pc:sldMk cId="0" sldId="291"/>
            <ac:spMk id="8" creationId="{3C04D064-24AE-45E4-A8C4-1319F4AC0B0D}"/>
          </ac:spMkLst>
        </pc:spChg>
        <pc:spChg chg="mod">
          <ac:chgData name="MUHAMMAD MUZAMMIL" userId="4892ed7c-8e22-4ca4-a6e9-b7b5caf23057" providerId="ADAL" clId="{6EC4B43C-7651-4C80-88D8-7BF4EFA11B62}" dt="2020-12-08T16:26:31.159" v="596" actId="404"/>
          <ac:spMkLst>
            <pc:docMk/>
            <pc:sldMk cId="0" sldId="291"/>
            <ac:spMk id="1048667" creationId="{00000000-0000-0000-0000-000000000000}"/>
          </ac:spMkLst>
        </pc:spChg>
        <pc:picChg chg="add">
          <ac:chgData name="MUHAMMAD MUZAMMIL" userId="4892ed7c-8e22-4ca4-a6e9-b7b5caf23057" providerId="ADAL" clId="{6EC4B43C-7651-4C80-88D8-7BF4EFA11B62}" dt="2020-12-06T15:27:03.555" v="78"/>
          <ac:picMkLst>
            <pc:docMk/>
            <pc:sldMk cId="0" sldId="291"/>
            <ac:picMk id="9" creationId="{F640FF52-2EE3-48FC-A668-3F37F7682FC7}"/>
          </ac:picMkLst>
        </pc:picChg>
      </pc:sldChg>
      <pc:sldChg chg="addSp delSp modSp">
        <pc:chgData name="MUHAMMAD MUZAMMIL" userId="4892ed7c-8e22-4ca4-a6e9-b7b5caf23057" providerId="ADAL" clId="{6EC4B43C-7651-4C80-88D8-7BF4EFA11B62}" dt="2020-12-09T06:46:42.972" v="624" actId="14100"/>
        <pc:sldMkLst>
          <pc:docMk/>
          <pc:sldMk cId="2655059992" sldId="293"/>
        </pc:sldMkLst>
        <pc:spChg chg="add">
          <ac:chgData name="MUHAMMAD MUZAMMIL" userId="4892ed7c-8e22-4ca4-a6e9-b7b5caf23057" providerId="ADAL" clId="{6EC4B43C-7651-4C80-88D8-7BF4EFA11B62}" dt="2020-12-06T15:25:07.848" v="18"/>
          <ac:spMkLst>
            <pc:docMk/>
            <pc:sldMk cId="2655059992" sldId="293"/>
            <ac:spMk id="7" creationId="{BECE05E1-50E8-45DE-98AC-921985FCFF59}"/>
          </ac:spMkLst>
        </pc:spChg>
        <pc:spChg chg="add">
          <ac:chgData name="MUHAMMAD MUZAMMIL" userId="4892ed7c-8e22-4ca4-a6e9-b7b5caf23057" providerId="ADAL" clId="{6EC4B43C-7651-4C80-88D8-7BF4EFA11B62}" dt="2020-12-06T15:25:42.544" v="41"/>
          <ac:spMkLst>
            <pc:docMk/>
            <pc:sldMk cId="2655059992" sldId="293"/>
            <ac:spMk id="9" creationId="{AB44E245-3E3B-4A80-9054-65BAFB3189AB}"/>
          </ac:spMkLst>
        </pc:spChg>
        <pc:spChg chg="add del mod">
          <ac:chgData name="MUHAMMAD MUZAMMIL" userId="4892ed7c-8e22-4ca4-a6e9-b7b5caf23057" providerId="ADAL" clId="{6EC4B43C-7651-4C80-88D8-7BF4EFA11B62}" dt="2020-12-09T06:46:26.916" v="619" actId="931"/>
          <ac:spMkLst>
            <pc:docMk/>
            <pc:sldMk cId="2655059992" sldId="293"/>
            <ac:spMk id="11" creationId="{E524D5AB-C6A1-418A-80BE-4338845FB18C}"/>
          </ac:spMkLst>
        </pc:spChg>
        <pc:picChg chg="del">
          <ac:chgData name="MUHAMMAD MUZAMMIL" userId="4892ed7c-8e22-4ca4-a6e9-b7b5caf23057" providerId="ADAL" clId="{6EC4B43C-7651-4C80-88D8-7BF4EFA11B62}" dt="2020-12-09T06:46:12.293" v="618" actId="478"/>
          <ac:picMkLst>
            <pc:docMk/>
            <pc:sldMk cId="2655059992" sldId="293"/>
            <ac:picMk id="8" creationId="{380FE9A5-CB6E-4B4D-AEEA-6D43CD1768A5}"/>
          </ac:picMkLst>
        </pc:picChg>
        <pc:picChg chg="add">
          <ac:chgData name="MUHAMMAD MUZAMMIL" userId="4892ed7c-8e22-4ca4-a6e9-b7b5caf23057" providerId="ADAL" clId="{6EC4B43C-7651-4C80-88D8-7BF4EFA11B62}" dt="2020-12-06T15:26:26.947" v="63"/>
          <ac:picMkLst>
            <pc:docMk/>
            <pc:sldMk cId="2655059992" sldId="293"/>
            <ac:picMk id="10" creationId="{C5A98272-006A-472B-8AEE-DAA0F7730E4C}"/>
          </ac:picMkLst>
        </pc:picChg>
        <pc:picChg chg="add mod">
          <ac:chgData name="MUHAMMAD MUZAMMIL" userId="4892ed7c-8e22-4ca4-a6e9-b7b5caf23057" providerId="ADAL" clId="{6EC4B43C-7651-4C80-88D8-7BF4EFA11B62}" dt="2020-12-09T06:46:42.972" v="624" actId="14100"/>
          <ac:picMkLst>
            <pc:docMk/>
            <pc:sldMk cId="2655059992" sldId="293"/>
            <ac:picMk id="13" creationId="{7C3EDE4F-D469-48E7-A632-0A4703B771AA}"/>
          </ac:picMkLst>
        </pc:picChg>
      </pc:sldChg>
      <pc:sldChg chg="addSp modSp">
        <pc:chgData name="MUHAMMAD MUZAMMIL" userId="4892ed7c-8e22-4ca4-a6e9-b7b5caf23057" providerId="ADAL" clId="{6EC4B43C-7651-4C80-88D8-7BF4EFA11B62}" dt="2020-12-08T11:52:42.846" v="282" actId="2711"/>
        <pc:sldMkLst>
          <pc:docMk/>
          <pc:sldMk cId="773056757" sldId="294"/>
        </pc:sldMkLst>
        <pc:spChg chg="mod">
          <ac:chgData name="MUHAMMAD MUZAMMIL" userId="4892ed7c-8e22-4ca4-a6e9-b7b5caf23057" providerId="ADAL" clId="{6EC4B43C-7651-4C80-88D8-7BF4EFA11B62}" dt="2020-12-08T11:52:42.846" v="282" actId="2711"/>
          <ac:spMkLst>
            <pc:docMk/>
            <pc:sldMk cId="773056757" sldId="294"/>
            <ac:spMk id="3" creationId="{8EC0AEC2-B8FE-4781-AB7A-CBA331C8CEEB}"/>
          </ac:spMkLst>
        </pc:spChg>
        <pc:spChg chg="add">
          <ac:chgData name="MUHAMMAD MUZAMMIL" userId="4892ed7c-8e22-4ca4-a6e9-b7b5caf23057" providerId="ADAL" clId="{6EC4B43C-7651-4C80-88D8-7BF4EFA11B62}" dt="2020-12-06T15:25:12.839" v="22"/>
          <ac:spMkLst>
            <pc:docMk/>
            <pc:sldMk cId="773056757" sldId="294"/>
            <ac:spMk id="9" creationId="{DE60417D-643B-4DBC-8276-B6FFF78E4332}"/>
          </ac:spMkLst>
        </pc:spChg>
        <pc:spChg chg="add">
          <ac:chgData name="MUHAMMAD MUZAMMIL" userId="4892ed7c-8e22-4ca4-a6e9-b7b5caf23057" providerId="ADAL" clId="{6EC4B43C-7651-4C80-88D8-7BF4EFA11B62}" dt="2020-12-06T15:25:47.660" v="45"/>
          <ac:spMkLst>
            <pc:docMk/>
            <pc:sldMk cId="773056757" sldId="294"/>
            <ac:spMk id="10" creationId="{4B25928F-9A0B-4CF7-85A6-B0B57B7FC40D}"/>
          </ac:spMkLst>
        </pc:spChg>
        <pc:picChg chg="mod">
          <ac:chgData name="MUHAMMAD MUZAMMIL" userId="4892ed7c-8e22-4ca4-a6e9-b7b5caf23057" providerId="ADAL" clId="{6EC4B43C-7651-4C80-88D8-7BF4EFA11B62}" dt="2020-12-06T15:28:11.883" v="95" actId="14100"/>
          <ac:picMkLst>
            <pc:docMk/>
            <pc:sldMk cId="773056757" sldId="294"/>
            <ac:picMk id="8" creationId="{F362E436-F18C-42EE-BAD6-E0374636CE6B}"/>
          </ac:picMkLst>
        </pc:picChg>
        <pc:picChg chg="add">
          <ac:chgData name="MUHAMMAD MUZAMMIL" userId="4892ed7c-8e22-4ca4-a6e9-b7b5caf23057" providerId="ADAL" clId="{6EC4B43C-7651-4C80-88D8-7BF4EFA11B62}" dt="2020-12-06T15:26:37.087" v="67"/>
          <ac:picMkLst>
            <pc:docMk/>
            <pc:sldMk cId="773056757" sldId="294"/>
            <ac:picMk id="11" creationId="{3B26B22F-8D5F-4F54-8410-7899175CF468}"/>
          </ac:picMkLst>
        </pc:picChg>
      </pc:sldChg>
      <pc:sldChg chg="addSp modSp">
        <pc:chgData name="MUHAMMAD MUZAMMIL" userId="4892ed7c-8e22-4ca4-a6e9-b7b5caf23057" providerId="ADAL" clId="{6EC4B43C-7651-4C80-88D8-7BF4EFA11B62}" dt="2020-12-08T11:52:32.101" v="281" actId="2711"/>
        <pc:sldMkLst>
          <pc:docMk/>
          <pc:sldMk cId="2414757691" sldId="295"/>
        </pc:sldMkLst>
        <pc:spChg chg="mod">
          <ac:chgData name="MUHAMMAD MUZAMMIL" userId="4892ed7c-8e22-4ca4-a6e9-b7b5caf23057" providerId="ADAL" clId="{6EC4B43C-7651-4C80-88D8-7BF4EFA11B62}" dt="2020-12-08T11:52:32.101" v="281" actId="2711"/>
          <ac:spMkLst>
            <pc:docMk/>
            <pc:sldMk cId="2414757691" sldId="295"/>
            <ac:spMk id="3" creationId="{08D2AE55-5143-4253-9504-49E7A3A46BB6}"/>
          </ac:spMkLst>
        </pc:spChg>
        <pc:spChg chg="add">
          <ac:chgData name="MUHAMMAD MUZAMMIL" userId="4892ed7c-8e22-4ca4-a6e9-b7b5caf23057" providerId="ADAL" clId="{6EC4B43C-7651-4C80-88D8-7BF4EFA11B62}" dt="2020-12-06T15:25:13.686" v="23"/>
          <ac:spMkLst>
            <pc:docMk/>
            <pc:sldMk cId="2414757691" sldId="295"/>
            <ac:spMk id="9" creationId="{23616B89-5FC0-4EF8-8058-CAC064C6679C}"/>
          </ac:spMkLst>
        </pc:spChg>
        <pc:spChg chg="add">
          <ac:chgData name="MUHAMMAD MUZAMMIL" userId="4892ed7c-8e22-4ca4-a6e9-b7b5caf23057" providerId="ADAL" clId="{6EC4B43C-7651-4C80-88D8-7BF4EFA11B62}" dt="2020-12-06T15:25:49.195" v="46"/>
          <ac:spMkLst>
            <pc:docMk/>
            <pc:sldMk cId="2414757691" sldId="295"/>
            <ac:spMk id="10" creationId="{8A763F60-3217-4AB2-92D6-7E1430E824F9}"/>
          </ac:spMkLst>
        </pc:spChg>
        <pc:picChg chg="add">
          <ac:chgData name="MUHAMMAD MUZAMMIL" userId="4892ed7c-8e22-4ca4-a6e9-b7b5caf23057" providerId="ADAL" clId="{6EC4B43C-7651-4C80-88D8-7BF4EFA11B62}" dt="2020-12-06T15:26:39.267" v="68"/>
          <ac:picMkLst>
            <pc:docMk/>
            <pc:sldMk cId="2414757691" sldId="295"/>
            <ac:picMk id="11" creationId="{076184E5-66D8-4D73-A937-AE450797D1A3}"/>
          </ac:picMkLst>
        </pc:picChg>
      </pc:sldChg>
      <pc:sldChg chg="addSp modSp">
        <pc:chgData name="MUHAMMAD MUZAMMIL" userId="4892ed7c-8e22-4ca4-a6e9-b7b5caf23057" providerId="ADAL" clId="{6EC4B43C-7651-4C80-88D8-7BF4EFA11B62}" dt="2020-12-08T11:52:24.430" v="280" actId="2711"/>
        <pc:sldMkLst>
          <pc:docMk/>
          <pc:sldMk cId="4197981398" sldId="296"/>
        </pc:sldMkLst>
        <pc:spChg chg="mod">
          <ac:chgData name="MUHAMMAD MUZAMMIL" userId="4892ed7c-8e22-4ca4-a6e9-b7b5caf23057" providerId="ADAL" clId="{6EC4B43C-7651-4C80-88D8-7BF4EFA11B62}" dt="2020-12-08T11:52:24.430" v="280" actId="2711"/>
          <ac:spMkLst>
            <pc:docMk/>
            <pc:sldMk cId="4197981398" sldId="296"/>
            <ac:spMk id="3" creationId="{41794B77-0A13-429F-99D2-2EA81CA20DFA}"/>
          </ac:spMkLst>
        </pc:spChg>
        <pc:spChg chg="add">
          <ac:chgData name="MUHAMMAD MUZAMMIL" userId="4892ed7c-8e22-4ca4-a6e9-b7b5caf23057" providerId="ADAL" clId="{6EC4B43C-7651-4C80-88D8-7BF4EFA11B62}" dt="2020-12-06T15:25:14.415" v="24"/>
          <ac:spMkLst>
            <pc:docMk/>
            <pc:sldMk cId="4197981398" sldId="296"/>
            <ac:spMk id="9" creationId="{5813EF5F-3024-4206-9BAD-064EAA9E3A23}"/>
          </ac:spMkLst>
        </pc:spChg>
        <pc:spChg chg="add">
          <ac:chgData name="MUHAMMAD MUZAMMIL" userId="4892ed7c-8e22-4ca4-a6e9-b7b5caf23057" providerId="ADAL" clId="{6EC4B43C-7651-4C80-88D8-7BF4EFA11B62}" dt="2020-12-06T15:25:49.854" v="47"/>
          <ac:spMkLst>
            <pc:docMk/>
            <pc:sldMk cId="4197981398" sldId="296"/>
            <ac:spMk id="10" creationId="{79A6704F-B094-4AC1-9CF8-1725E6DF89BA}"/>
          </ac:spMkLst>
        </pc:spChg>
        <pc:picChg chg="mod">
          <ac:chgData name="MUHAMMAD MUZAMMIL" userId="4892ed7c-8e22-4ca4-a6e9-b7b5caf23057" providerId="ADAL" clId="{6EC4B43C-7651-4C80-88D8-7BF4EFA11B62}" dt="2020-12-06T15:28:22.610" v="98" actId="14100"/>
          <ac:picMkLst>
            <pc:docMk/>
            <pc:sldMk cId="4197981398" sldId="296"/>
            <ac:picMk id="8" creationId="{D7E1379F-0BE0-4DE3-9923-DC01BD496174}"/>
          </ac:picMkLst>
        </pc:picChg>
        <pc:picChg chg="add">
          <ac:chgData name="MUHAMMAD MUZAMMIL" userId="4892ed7c-8e22-4ca4-a6e9-b7b5caf23057" providerId="ADAL" clId="{6EC4B43C-7651-4C80-88D8-7BF4EFA11B62}" dt="2020-12-06T15:26:42.197" v="69"/>
          <ac:picMkLst>
            <pc:docMk/>
            <pc:sldMk cId="4197981398" sldId="296"/>
            <ac:picMk id="11" creationId="{067C3AF5-CAF7-4011-8E94-51535F15C868}"/>
          </ac:picMkLst>
        </pc:picChg>
      </pc:sldChg>
      <pc:sldChg chg="addSp delSp modSp">
        <pc:chgData name="MUHAMMAD MUZAMMIL" userId="4892ed7c-8e22-4ca4-a6e9-b7b5caf23057" providerId="ADAL" clId="{6EC4B43C-7651-4C80-88D8-7BF4EFA11B62}" dt="2020-12-08T16:25:03.935" v="591" actId="404"/>
        <pc:sldMkLst>
          <pc:docMk/>
          <pc:sldMk cId="3216019075" sldId="297"/>
        </pc:sldMkLst>
        <pc:spChg chg="mod">
          <ac:chgData name="MUHAMMAD MUZAMMIL" userId="4892ed7c-8e22-4ca4-a6e9-b7b5caf23057" providerId="ADAL" clId="{6EC4B43C-7651-4C80-88D8-7BF4EFA11B62}" dt="2020-12-08T16:25:03.935" v="591" actId="404"/>
          <ac:spMkLst>
            <pc:docMk/>
            <pc:sldMk cId="3216019075" sldId="297"/>
            <ac:spMk id="2" creationId="{5880FB51-F654-46EE-B272-4B32D5197425}"/>
          </ac:spMkLst>
        </pc:spChg>
        <pc:spChg chg="mod">
          <ac:chgData name="MUHAMMAD MUZAMMIL" userId="4892ed7c-8e22-4ca4-a6e9-b7b5caf23057" providerId="ADAL" clId="{6EC4B43C-7651-4C80-88D8-7BF4EFA11B62}" dt="2020-12-08T14:59:15.502" v="328" actId="20577"/>
          <ac:spMkLst>
            <pc:docMk/>
            <pc:sldMk cId="3216019075" sldId="297"/>
            <ac:spMk id="3" creationId="{B8094445-F50E-4342-ADA7-DA18F045D5AF}"/>
          </ac:spMkLst>
        </pc:spChg>
        <pc:spChg chg="add">
          <ac:chgData name="MUHAMMAD MUZAMMIL" userId="4892ed7c-8e22-4ca4-a6e9-b7b5caf23057" providerId="ADAL" clId="{6EC4B43C-7651-4C80-88D8-7BF4EFA11B62}" dt="2020-12-06T15:25:09.214" v="19"/>
          <ac:spMkLst>
            <pc:docMk/>
            <pc:sldMk cId="3216019075" sldId="297"/>
            <ac:spMk id="9" creationId="{1683EE37-C510-47A9-A5F6-D2E23548CB3F}"/>
          </ac:spMkLst>
        </pc:spChg>
        <pc:spChg chg="add">
          <ac:chgData name="MUHAMMAD MUZAMMIL" userId="4892ed7c-8e22-4ca4-a6e9-b7b5caf23057" providerId="ADAL" clId="{6EC4B43C-7651-4C80-88D8-7BF4EFA11B62}" dt="2020-12-06T15:25:43.190" v="42"/>
          <ac:spMkLst>
            <pc:docMk/>
            <pc:sldMk cId="3216019075" sldId="297"/>
            <ac:spMk id="10" creationId="{48E4AA43-EF5C-43DE-9AB0-129BCE477168}"/>
          </ac:spMkLst>
        </pc:spChg>
        <pc:picChg chg="del mod">
          <ac:chgData name="MUHAMMAD MUZAMMIL" userId="4892ed7c-8e22-4ca4-a6e9-b7b5caf23057" providerId="ADAL" clId="{6EC4B43C-7651-4C80-88D8-7BF4EFA11B62}" dt="2020-12-08T14:59:10.170" v="327" actId="478"/>
          <ac:picMkLst>
            <pc:docMk/>
            <pc:sldMk cId="3216019075" sldId="297"/>
            <ac:picMk id="8" creationId="{EB05F936-32D2-4B49-A3D4-9C93C9D82CFD}"/>
          </ac:picMkLst>
        </pc:picChg>
        <pc:picChg chg="add">
          <ac:chgData name="MUHAMMAD MUZAMMIL" userId="4892ed7c-8e22-4ca4-a6e9-b7b5caf23057" providerId="ADAL" clId="{6EC4B43C-7651-4C80-88D8-7BF4EFA11B62}" dt="2020-12-06T15:26:28.351" v="64"/>
          <ac:picMkLst>
            <pc:docMk/>
            <pc:sldMk cId="3216019075" sldId="297"/>
            <ac:picMk id="11" creationId="{EC3BFDEF-158D-42B4-BEA7-62158B80D0F8}"/>
          </ac:picMkLst>
        </pc:picChg>
        <pc:picChg chg="add mod">
          <ac:chgData name="MUHAMMAD MUZAMMIL" userId="4892ed7c-8e22-4ca4-a6e9-b7b5caf23057" providerId="ADAL" clId="{6EC4B43C-7651-4C80-88D8-7BF4EFA11B62}" dt="2020-12-08T14:59:32.873" v="335" actId="14100"/>
          <ac:picMkLst>
            <pc:docMk/>
            <pc:sldMk cId="3216019075" sldId="297"/>
            <ac:picMk id="12" creationId="{4775D7E3-D757-4F79-8011-753271BA1FC8}"/>
          </ac:picMkLst>
        </pc:picChg>
      </pc:sldChg>
      <pc:sldChg chg="addSp delSp modSp">
        <pc:chgData name="MUHAMMAD MUZAMMIL" userId="4892ed7c-8e22-4ca4-a6e9-b7b5caf23057" providerId="ADAL" clId="{6EC4B43C-7651-4C80-88D8-7BF4EFA11B62}" dt="2020-12-08T15:09:02.553" v="343" actId="14100"/>
        <pc:sldMkLst>
          <pc:docMk/>
          <pc:sldMk cId="185830085" sldId="298"/>
        </pc:sldMkLst>
        <pc:spChg chg="mod">
          <ac:chgData name="MUHAMMAD MUZAMMIL" userId="4892ed7c-8e22-4ca4-a6e9-b7b5caf23057" providerId="ADAL" clId="{6EC4B43C-7651-4C80-88D8-7BF4EFA11B62}" dt="2020-12-08T15:08:17.570" v="337" actId="20577"/>
          <ac:spMkLst>
            <pc:docMk/>
            <pc:sldMk cId="185830085" sldId="298"/>
            <ac:spMk id="3" creationId="{D40838CB-BE03-4FCC-97CF-1FA86667ADE2}"/>
          </ac:spMkLst>
        </pc:spChg>
        <pc:spChg chg="add">
          <ac:chgData name="MUHAMMAD MUZAMMIL" userId="4892ed7c-8e22-4ca4-a6e9-b7b5caf23057" providerId="ADAL" clId="{6EC4B43C-7651-4C80-88D8-7BF4EFA11B62}" dt="2020-12-06T15:25:10.233" v="20"/>
          <ac:spMkLst>
            <pc:docMk/>
            <pc:sldMk cId="185830085" sldId="298"/>
            <ac:spMk id="9" creationId="{BBDCFD8A-ECCD-4208-8BE9-FB811D4F2832}"/>
          </ac:spMkLst>
        </pc:spChg>
        <pc:spChg chg="add">
          <ac:chgData name="MUHAMMAD MUZAMMIL" userId="4892ed7c-8e22-4ca4-a6e9-b7b5caf23057" providerId="ADAL" clId="{6EC4B43C-7651-4C80-88D8-7BF4EFA11B62}" dt="2020-12-06T15:25:44.278" v="43"/>
          <ac:spMkLst>
            <pc:docMk/>
            <pc:sldMk cId="185830085" sldId="298"/>
            <ac:spMk id="10" creationId="{575CCCFF-78FE-49A2-BCBD-BBC79A2D6988}"/>
          </ac:spMkLst>
        </pc:spChg>
        <pc:picChg chg="del">
          <ac:chgData name="MUHAMMAD MUZAMMIL" userId="4892ed7c-8e22-4ca4-a6e9-b7b5caf23057" providerId="ADAL" clId="{6EC4B43C-7651-4C80-88D8-7BF4EFA11B62}" dt="2020-12-08T15:08:13.868" v="336" actId="478"/>
          <ac:picMkLst>
            <pc:docMk/>
            <pc:sldMk cId="185830085" sldId="298"/>
            <ac:picMk id="8" creationId="{262A8B2C-5B9A-48FD-90C4-FBE138561F62}"/>
          </ac:picMkLst>
        </pc:picChg>
        <pc:picChg chg="add">
          <ac:chgData name="MUHAMMAD MUZAMMIL" userId="4892ed7c-8e22-4ca4-a6e9-b7b5caf23057" providerId="ADAL" clId="{6EC4B43C-7651-4C80-88D8-7BF4EFA11B62}" dt="2020-12-06T15:26:33.054" v="65"/>
          <ac:picMkLst>
            <pc:docMk/>
            <pc:sldMk cId="185830085" sldId="298"/>
            <ac:picMk id="11" creationId="{FADDBCDC-35FB-466F-AD43-660F68A9B1A7}"/>
          </ac:picMkLst>
        </pc:picChg>
        <pc:picChg chg="add mod">
          <ac:chgData name="MUHAMMAD MUZAMMIL" userId="4892ed7c-8e22-4ca4-a6e9-b7b5caf23057" providerId="ADAL" clId="{6EC4B43C-7651-4C80-88D8-7BF4EFA11B62}" dt="2020-12-08T15:09:02.553" v="343" actId="14100"/>
          <ac:picMkLst>
            <pc:docMk/>
            <pc:sldMk cId="185830085" sldId="298"/>
            <ac:picMk id="12" creationId="{EF7BC2D9-C880-4A0E-9F87-623E8C32AEE9}"/>
          </ac:picMkLst>
        </pc:picChg>
      </pc:sldChg>
      <pc:sldChg chg="addSp delSp modSp">
        <pc:chgData name="MUHAMMAD MUZAMMIL" userId="4892ed7c-8e22-4ca4-a6e9-b7b5caf23057" providerId="ADAL" clId="{6EC4B43C-7651-4C80-88D8-7BF4EFA11B62}" dt="2020-12-08T14:50:39.210" v="326" actId="14100"/>
        <pc:sldMkLst>
          <pc:docMk/>
          <pc:sldMk cId="2974266614" sldId="299"/>
        </pc:sldMkLst>
        <pc:spChg chg="mod">
          <ac:chgData name="MUHAMMAD MUZAMMIL" userId="4892ed7c-8e22-4ca4-a6e9-b7b5caf23057" providerId="ADAL" clId="{6EC4B43C-7651-4C80-88D8-7BF4EFA11B62}" dt="2020-12-08T11:52:48.577" v="283" actId="2711"/>
          <ac:spMkLst>
            <pc:docMk/>
            <pc:sldMk cId="2974266614" sldId="299"/>
            <ac:spMk id="3" creationId="{9364C6AA-15F8-41BA-BDC7-6894E2D9A196}"/>
          </ac:spMkLst>
        </pc:spChg>
        <pc:spChg chg="add">
          <ac:chgData name="MUHAMMAD MUZAMMIL" userId="4892ed7c-8e22-4ca4-a6e9-b7b5caf23057" providerId="ADAL" clId="{6EC4B43C-7651-4C80-88D8-7BF4EFA11B62}" dt="2020-12-06T15:25:11.512" v="21"/>
          <ac:spMkLst>
            <pc:docMk/>
            <pc:sldMk cId="2974266614" sldId="299"/>
            <ac:spMk id="9" creationId="{5D318CA6-8AC2-4F0A-970A-F2AEB671CE08}"/>
          </ac:spMkLst>
        </pc:spChg>
        <pc:spChg chg="add">
          <ac:chgData name="MUHAMMAD MUZAMMIL" userId="4892ed7c-8e22-4ca4-a6e9-b7b5caf23057" providerId="ADAL" clId="{6EC4B43C-7651-4C80-88D8-7BF4EFA11B62}" dt="2020-12-06T15:25:46.927" v="44"/>
          <ac:spMkLst>
            <pc:docMk/>
            <pc:sldMk cId="2974266614" sldId="299"/>
            <ac:spMk id="10" creationId="{ECF102A4-1C44-4914-AC43-29AA612806F7}"/>
          </ac:spMkLst>
        </pc:spChg>
        <pc:picChg chg="del">
          <ac:chgData name="MUHAMMAD MUZAMMIL" userId="4892ed7c-8e22-4ca4-a6e9-b7b5caf23057" providerId="ADAL" clId="{6EC4B43C-7651-4C80-88D8-7BF4EFA11B62}" dt="2020-12-06T15:27:58.314" v="93" actId="478"/>
          <ac:picMkLst>
            <pc:docMk/>
            <pc:sldMk cId="2974266614" sldId="299"/>
            <ac:picMk id="8" creationId="{7E383939-0DB4-42FB-9FD7-3A78498F8CB6}"/>
          </ac:picMkLst>
        </pc:picChg>
        <pc:picChg chg="add mod">
          <ac:chgData name="MUHAMMAD MUZAMMIL" userId="4892ed7c-8e22-4ca4-a6e9-b7b5caf23057" providerId="ADAL" clId="{6EC4B43C-7651-4C80-88D8-7BF4EFA11B62}" dt="2020-12-08T14:50:39.210" v="326" actId="14100"/>
          <ac:picMkLst>
            <pc:docMk/>
            <pc:sldMk cId="2974266614" sldId="299"/>
            <ac:picMk id="8" creationId="{DFCE3BA4-6FF5-4459-A0E3-82CAEBD4DBBB}"/>
          </ac:picMkLst>
        </pc:picChg>
        <pc:picChg chg="add">
          <ac:chgData name="MUHAMMAD MUZAMMIL" userId="4892ed7c-8e22-4ca4-a6e9-b7b5caf23057" providerId="ADAL" clId="{6EC4B43C-7651-4C80-88D8-7BF4EFA11B62}" dt="2020-12-06T15:26:35.131" v="66"/>
          <ac:picMkLst>
            <pc:docMk/>
            <pc:sldMk cId="2974266614" sldId="299"/>
            <ac:picMk id="11" creationId="{CABC435B-4509-453C-8D03-5C8B2F7746B6}"/>
          </ac:picMkLst>
        </pc:picChg>
        <pc:picChg chg="add del mod">
          <ac:chgData name="MUHAMMAD MUZAMMIL" userId="4892ed7c-8e22-4ca4-a6e9-b7b5caf23057" providerId="ADAL" clId="{6EC4B43C-7651-4C80-88D8-7BF4EFA11B62}" dt="2020-12-08T14:50:08.514" v="323" actId="478"/>
          <ac:picMkLst>
            <pc:docMk/>
            <pc:sldMk cId="2974266614" sldId="299"/>
            <ac:picMk id="12" creationId="{158E0DDE-34D5-469C-89AA-0D6B439241C4}"/>
          </ac:picMkLst>
        </pc:picChg>
      </pc:sldChg>
      <pc:sldChg chg="addSp delSp modSp">
        <pc:chgData name="MUHAMMAD MUZAMMIL" userId="4892ed7c-8e22-4ca4-a6e9-b7b5caf23057" providerId="ADAL" clId="{6EC4B43C-7651-4C80-88D8-7BF4EFA11B62}" dt="2020-12-08T11:52:13.553" v="279" actId="2711"/>
        <pc:sldMkLst>
          <pc:docMk/>
          <pc:sldMk cId="1687523530" sldId="300"/>
        </pc:sldMkLst>
        <pc:spChg chg="mod">
          <ac:chgData name="MUHAMMAD MUZAMMIL" userId="4892ed7c-8e22-4ca4-a6e9-b7b5caf23057" providerId="ADAL" clId="{6EC4B43C-7651-4C80-88D8-7BF4EFA11B62}" dt="2020-12-06T15:33:01.608" v="109" actId="20577"/>
          <ac:spMkLst>
            <pc:docMk/>
            <pc:sldMk cId="1687523530" sldId="300"/>
            <ac:spMk id="2" creationId="{A8CAAF62-B74E-4E58-B88A-E2B5F9977E0B}"/>
          </ac:spMkLst>
        </pc:spChg>
        <pc:spChg chg="mod">
          <ac:chgData name="MUHAMMAD MUZAMMIL" userId="4892ed7c-8e22-4ca4-a6e9-b7b5caf23057" providerId="ADAL" clId="{6EC4B43C-7651-4C80-88D8-7BF4EFA11B62}" dt="2020-12-08T11:52:13.553" v="279" actId="2711"/>
          <ac:spMkLst>
            <pc:docMk/>
            <pc:sldMk cId="1687523530" sldId="300"/>
            <ac:spMk id="3" creationId="{26E9A3A0-56B3-455C-852A-F6049B607D0B}"/>
          </ac:spMkLst>
        </pc:spChg>
        <pc:spChg chg="add">
          <ac:chgData name="MUHAMMAD MUZAMMIL" userId="4892ed7c-8e22-4ca4-a6e9-b7b5caf23057" providerId="ADAL" clId="{6EC4B43C-7651-4C80-88D8-7BF4EFA11B62}" dt="2020-12-06T15:25:16.005" v="25"/>
          <ac:spMkLst>
            <pc:docMk/>
            <pc:sldMk cId="1687523530" sldId="300"/>
            <ac:spMk id="9" creationId="{7AB57819-95F5-48DB-B3D8-0A874B9D9A57}"/>
          </ac:spMkLst>
        </pc:spChg>
        <pc:spChg chg="add">
          <ac:chgData name="MUHAMMAD MUZAMMIL" userId="4892ed7c-8e22-4ca4-a6e9-b7b5caf23057" providerId="ADAL" clId="{6EC4B43C-7651-4C80-88D8-7BF4EFA11B62}" dt="2020-12-06T15:25:50.523" v="48"/>
          <ac:spMkLst>
            <pc:docMk/>
            <pc:sldMk cId="1687523530" sldId="300"/>
            <ac:spMk id="10" creationId="{5FDBCE1C-0266-4BA6-9A28-F02CA73E1AE2}"/>
          </ac:spMkLst>
        </pc:spChg>
        <pc:picChg chg="del mod">
          <ac:chgData name="MUHAMMAD MUZAMMIL" userId="4892ed7c-8e22-4ca4-a6e9-b7b5caf23057" providerId="ADAL" clId="{6EC4B43C-7651-4C80-88D8-7BF4EFA11B62}" dt="2020-12-06T15:32:55.390" v="107" actId="478"/>
          <ac:picMkLst>
            <pc:docMk/>
            <pc:sldMk cId="1687523530" sldId="300"/>
            <ac:picMk id="8" creationId="{0D7D1659-2CB4-48F4-B940-9E76F2610711}"/>
          </ac:picMkLst>
        </pc:picChg>
        <pc:picChg chg="add">
          <ac:chgData name="MUHAMMAD MUZAMMIL" userId="4892ed7c-8e22-4ca4-a6e9-b7b5caf23057" providerId="ADAL" clId="{6EC4B43C-7651-4C80-88D8-7BF4EFA11B62}" dt="2020-12-06T15:26:44.861" v="70"/>
          <ac:picMkLst>
            <pc:docMk/>
            <pc:sldMk cId="1687523530" sldId="300"/>
            <ac:picMk id="11" creationId="{0C0D4C14-6DF5-468B-B9E8-85F33D2AE8A1}"/>
          </ac:picMkLst>
        </pc:picChg>
        <pc:picChg chg="add mod">
          <ac:chgData name="MUHAMMAD MUZAMMIL" userId="4892ed7c-8e22-4ca4-a6e9-b7b5caf23057" providerId="ADAL" clId="{6EC4B43C-7651-4C80-88D8-7BF4EFA11B62}" dt="2020-12-06T15:33:51.426" v="117" actId="14100"/>
          <ac:picMkLst>
            <pc:docMk/>
            <pc:sldMk cId="1687523530" sldId="300"/>
            <ac:picMk id="12" creationId="{A546F81C-3A51-48F9-8237-1F3986C26721}"/>
          </ac:picMkLst>
        </pc:picChg>
      </pc:sldChg>
      <pc:sldChg chg="addSp delSp modSp">
        <pc:chgData name="MUHAMMAD MUZAMMIL" userId="4892ed7c-8e22-4ca4-a6e9-b7b5caf23057" providerId="ADAL" clId="{6EC4B43C-7651-4C80-88D8-7BF4EFA11B62}" dt="2020-12-08T14:43:26.557" v="320" actId="404"/>
        <pc:sldMkLst>
          <pc:docMk/>
          <pc:sldMk cId="2086606366" sldId="301"/>
        </pc:sldMkLst>
        <pc:spChg chg="mod">
          <ac:chgData name="MUHAMMAD MUZAMMIL" userId="4892ed7c-8e22-4ca4-a6e9-b7b5caf23057" providerId="ADAL" clId="{6EC4B43C-7651-4C80-88D8-7BF4EFA11B62}" dt="2020-12-08T14:43:26.557" v="320" actId="404"/>
          <ac:spMkLst>
            <pc:docMk/>
            <pc:sldMk cId="2086606366" sldId="301"/>
            <ac:spMk id="2" creationId="{58F9598F-8B09-41F7-8750-F6059CA84B4B}"/>
          </ac:spMkLst>
        </pc:spChg>
        <pc:spChg chg="del">
          <ac:chgData name="MUHAMMAD MUZAMMIL" userId="4892ed7c-8e22-4ca4-a6e9-b7b5caf23057" providerId="ADAL" clId="{6EC4B43C-7651-4C80-88D8-7BF4EFA11B62}" dt="2020-12-06T18:00:56.192" v="173" actId="931"/>
          <ac:spMkLst>
            <pc:docMk/>
            <pc:sldMk cId="2086606366" sldId="301"/>
            <ac:spMk id="3" creationId="{EA862D72-2837-4317-BD27-713343A5F898}"/>
          </ac:spMkLst>
        </pc:spChg>
        <pc:spChg chg="add">
          <ac:chgData name="MUHAMMAD MUZAMMIL" userId="4892ed7c-8e22-4ca4-a6e9-b7b5caf23057" providerId="ADAL" clId="{6EC4B43C-7651-4C80-88D8-7BF4EFA11B62}" dt="2020-12-06T15:25:20.324" v="29"/>
          <ac:spMkLst>
            <pc:docMk/>
            <pc:sldMk cId="2086606366" sldId="301"/>
            <ac:spMk id="7" creationId="{C0F99227-CA1F-4825-A2D6-9DB1274A6D34}"/>
          </ac:spMkLst>
        </pc:spChg>
        <pc:spChg chg="add">
          <ac:chgData name="MUHAMMAD MUZAMMIL" userId="4892ed7c-8e22-4ca4-a6e9-b7b5caf23057" providerId="ADAL" clId="{6EC4B43C-7651-4C80-88D8-7BF4EFA11B62}" dt="2020-12-06T15:25:56.261" v="52"/>
          <ac:spMkLst>
            <pc:docMk/>
            <pc:sldMk cId="2086606366" sldId="301"/>
            <ac:spMk id="8" creationId="{07F3FA50-F960-47C2-A53E-3DC119285E50}"/>
          </ac:spMkLst>
        </pc:spChg>
        <pc:picChg chg="add">
          <ac:chgData name="MUHAMMAD MUZAMMIL" userId="4892ed7c-8e22-4ca4-a6e9-b7b5caf23057" providerId="ADAL" clId="{6EC4B43C-7651-4C80-88D8-7BF4EFA11B62}" dt="2020-12-06T15:26:55.182" v="74"/>
          <ac:picMkLst>
            <pc:docMk/>
            <pc:sldMk cId="2086606366" sldId="301"/>
            <ac:picMk id="9" creationId="{5E9D0CEC-7572-4952-9008-5B1B73D10C03}"/>
          </ac:picMkLst>
        </pc:picChg>
        <pc:picChg chg="add mod">
          <ac:chgData name="MUHAMMAD MUZAMMIL" userId="4892ed7c-8e22-4ca4-a6e9-b7b5caf23057" providerId="ADAL" clId="{6EC4B43C-7651-4C80-88D8-7BF4EFA11B62}" dt="2020-12-06T18:01:03.357" v="175" actId="27614"/>
          <ac:picMkLst>
            <pc:docMk/>
            <pc:sldMk cId="2086606366" sldId="301"/>
            <ac:picMk id="11" creationId="{4C4D1236-E66C-49D1-A7DF-2C505BDAA833}"/>
          </ac:picMkLst>
        </pc:picChg>
      </pc:sldChg>
      <pc:sldChg chg="addSp delSp modSp">
        <pc:chgData name="MUHAMMAD MUZAMMIL" userId="4892ed7c-8e22-4ca4-a6e9-b7b5caf23057" providerId="ADAL" clId="{6EC4B43C-7651-4C80-88D8-7BF4EFA11B62}" dt="2020-12-08T14:43:31.892" v="321" actId="404"/>
        <pc:sldMkLst>
          <pc:docMk/>
          <pc:sldMk cId="497343197" sldId="302"/>
        </pc:sldMkLst>
        <pc:spChg chg="mod">
          <ac:chgData name="MUHAMMAD MUZAMMIL" userId="4892ed7c-8e22-4ca4-a6e9-b7b5caf23057" providerId="ADAL" clId="{6EC4B43C-7651-4C80-88D8-7BF4EFA11B62}" dt="2020-12-08T14:43:31.892" v="321" actId="404"/>
          <ac:spMkLst>
            <pc:docMk/>
            <pc:sldMk cId="497343197" sldId="302"/>
            <ac:spMk id="2" creationId="{DCFD7E4D-C46A-4B9C-BCD7-FB500D967646}"/>
          </ac:spMkLst>
        </pc:spChg>
        <pc:spChg chg="del">
          <ac:chgData name="MUHAMMAD MUZAMMIL" userId="4892ed7c-8e22-4ca4-a6e9-b7b5caf23057" providerId="ADAL" clId="{6EC4B43C-7651-4C80-88D8-7BF4EFA11B62}" dt="2020-12-06T18:00:36.265" v="169" actId="931"/>
          <ac:spMkLst>
            <pc:docMk/>
            <pc:sldMk cId="497343197" sldId="302"/>
            <ac:spMk id="3" creationId="{6321EA22-9A29-413D-BD6F-A70C8444D041}"/>
          </ac:spMkLst>
        </pc:spChg>
        <pc:spChg chg="add">
          <ac:chgData name="MUHAMMAD MUZAMMIL" userId="4892ed7c-8e22-4ca4-a6e9-b7b5caf23057" providerId="ADAL" clId="{6EC4B43C-7651-4C80-88D8-7BF4EFA11B62}" dt="2020-12-06T15:25:19.677" v="28"/>
          <ac:spMkLst>
            <pc:docMk/>
            <pc:sldMk cId="497343197" sldId="302"/>
            <ac:spMk id="7" creationId="{3475BED1-3146-4091-9D10-31CB072BDFFF}"/>
          </ac:spMkLst>
        </pc:spChg>
        <pc:spChg chg="add">
          <ac:chgData name="MUHAMMAD MUZAMMIL" userId="4892ed7c-8e22-4ca4-a6e9-b7b5caf23057" providerId="ADAL" clId="{6EC4B43C-7651-4C80-88D8-7BF4EFA11B62}" dt="2020-12-06T15:25:54.447" v="51"/>
          <ac:spMkLst>
            <pc:docMk/>
            <pc:sldMk cId="497343197" sldId="302"/>
            <ac:spMk id="8" creationId="{BCC0D1B0-13F5-40B3-9C26-D9F5DFE3AAD9}"/>
          </ac:spMkLst>
        </pc:spChg>
        <pc:picChg chg="add mod">
          <ac:chgData name="MUHAMMAD MUZAMMIL" userId="4892ed7c-8e22-4ca4-a6e9-b7b5caf23057" providerId="ADAL" clId="{6EC4B43C-7651-4C80-88D8-7BF4EFA11B62}" dt="2020-12-06T17:59:58.594" v="168" actId="1076"/>
          <ac:picMkLst>
            <pc:docMk/>
            <pc:sldMk cId="497343197" sldId="302"/>
            <ac:picMk id="9" creationId="{E65C3788-B527-4D21-8FB1-29661621068F}"/>
          </ac:picMkLst>
        </pc:picChg>
        <pc:picChg chg="add mod">
          <ac:chgData name="MUHAMMAD MUZAMMIL" userId="4892ed7c-8e22-4ca4-a6e9-b7b5caf23057" providerId="ADAL" clId="{6EC4B43C-7651-4C80-88D8-7BF4EFA11B62}" dt="2020-12-06T18:00:46.750" v="170" actId="27614"/>
          <ac:picMkLst>
            <pc:docMk/>
            <pc:sldMk cId="497343197" sldId="302"/>
            <ac:picMk id="11" creationId="{60A5761C-E5A1-417A-A4D1-19C459D735EA}"/>
          </ac:picMkLst>
        </pc:picChg>
      </pc:sldChg>
      <pc:sldChg chg="addSp delSp modSp">
        <pc:chgData name="MUHAMMAD MUZAMMIL" userId="4892ed7c-8e22-4ca4-a6e9-b7b5caf23057" providerId="ADAL" clId="{6EC4B43C-7651-4C80-88D8-7BF4EFA11B62}" dt="2020-12-08T14:43:17.731" v="319" actId="404"/>
        <pc:sldMkLst>
          <pc:docMk/>
          <pc:sldMk cId="3281946156" sldId="303"/>
        </pc:sldMkLst>
        <pc:spChg chg="mod">
          <ac:chgData name="MUHAMMAD MUZAMMIL" userId="4892ed7c-8e22-4ca4-a6e9-b7b5caf23057" providerId="ADAL" clId="{6EC4B43C-7651-4C80-88D8-7BF4EFA11B62}" dt="2020-12-08T14:43:17.731" v="319" actId="404"/>
          <ac:spMkLst>
            <pc:docMk/>
            <pc:sldMk cId="3281946156" sldId="303"/>
            <ac:spMk id="2" creationId="{461346C6-8E85-46A9-86F0-B73373F604B3}"/>
          </ac:spMkLst>
        </pc:spChg>
        <pc:spChg chg="del">
          <ac:chgData name="MUHAMMAD MUZAMMIL" userId="4892ed7c-8e22-4ca4-a6e9-b7b5caf23057" providerId="ADAL" clId="{6EC4B43C-7651-4C80-88D8-7BF4EFA11B62}" dt="2020-12-06T18:01:10.130" v="177" actId="931"/>
          <ac:spMkLst>
            <pc:docMk/>
            <pc:sldMk cId="3281946156" sldId="303"/>
            <ac:spMk id="3" creationId="{49E23016-8CC9-4F20-A708-D3E0F4756744}"/>
          </ac:spMkLst>
        </pc:spChg>
        <pc:spChg chg="add">
          <ac:chgData name="MUHAMMAD MUZAMMIL" userId="4892ed7c-8e22-4ca4-a6e9-b7b5caf23057" providerId="ADAL" clId="{6EC4B43C-7651-4C80-88D8-7BF4EFA11B62}" dt="2020-12-06T15:25:21.130" v="30"/>
          <ac:spMkLst>
            <pc:docMk/>
            <pc:sldMk cId="3281946156" sldId="303"/>
            <ac:spMk id="7" creationId="{BF9E60DF-468E-4CD9-9B8F-72FAF8DE85BD}"/>
          </ac:spMkLst>
        </pc:spChg>
        <pc:spChg chg="add">
          <ac:chgData name="MUHAMMAD MUZAMMIL" userId="4892ed7c-8e22-4ca4-a6e9-b7b5caf23057" providerId="ADAL" clId="{6EC4B43C-7651-4C80-88D8-7BF4EFA11B62}" dt="2020-12-06T15:25:57.041" v="53"/>
          <ac:spMkLst>
            <pc:docMk/>
            <pc:sldMk cId="3281946156" sldId="303"/>
            <ac:spMk id="8" creationId="{C31F4CD2-D1F8-44C9-9697-6A2BC363E0FA}"/>
          </ac:spMkLst>
        </pc:spChg>
        <pc:picChg chg="add">
          <ac:chgData name="MUHAMMAD MUZAMMIL" userId="4892ed7c-8e22-4ca4-a6e9-b7b5caf23057" providerId="ADAL" clId="{6EC4B43C-7651-4C80-88D8-7BF4EFA11B62}" dt="2020-12-06T15:26:56.351" v="75"/>
          <ac:picMkLst>
            <pc:docMk/>
            <pc:sldMk cId="3281946156" sldId="303"/>
            <ac:picMk id="9" creationId="{43211B4E-EB81-4D89-8741-B1E653D8530A}"/>
          </ac:picMkLst>
        </pc:picChg>
        <pc:picChg chg="add mod">
          <ac:chgData name="MUHAMMAD MUZAMMIL" userId="4892ed7c-8e22-4ca4-a6e9-b7b5caf23057" providerId="ADAL" clId="{6EC4B43C-7651-4C80-88D8-7BF4EFA11B62}" dt="2020-12-06T18:01:17.126" v="178" actId="27614"/>
          <ac:picMkLst>
            <pc:docMk/>
            <pc:sldMk cId="3281946156" sldId="303"/>
            <ac:picMk id="11" creationId="{702442A1-85B8-4271-98B7-E6C6D442C192}"/>
          </ac:picMkLst>
        </pc:picChg>
      </pc:sldChg>
      <pc:sldChg chg="addSp modSp">
        <pc:chgData name="MUHAMMAD MUZAMMIL" userId="4892ed7c-8e22-4ca4-a6e9-b7b5caf23057" providerId="ADAL" clId="{6EC4B43C-7651-4C80-88D8-7BF4EFA11B62}" dt="2020-12-08T16:26:13.706" v="594" actId="404"/>
        <pc:sldMkLst>
          <pc:docMk/>
          <pc:sldMk cId="2836520055" sldId="304"/>
        </pc:sldMkLst>
        <pc:spChg chg="mod">
          <ac:chgData name="MUHAMMAD MUZAMMIL" userId="4892ed7c-8e22-4ca4-a6e9-b7b5caf23057" providerId="ADAL" clId="{6EC4B43C-7651-4C80-88D8-7BF4EFA11B62}" dt="2020-12-08T16:26:13.706" v="594" actId="404"/>
          <ac:spMkLst>
            <pc:docMk/>
            <pc:sldMk cId="2836520055" sldId="304"/>
            <ac:spMk id="3" creationId="{2E06A75E-4B1C-458F-AE49-398A6C21E297}"/>
          </ac:spMkLst>
        </pc:spChg>
        <pc:spChg chg="add">
          <ac:chgData name="MUHAMMAD MUZAMMIL" userId="4892ed7c-8e22-4ca4-a6e9-b7b5caf23057" providerId="ADAL" clId="{6EC4B43C-7651-4C80-88D8-7BF4EFA11B62}" dt="2020-12-06T15:25:22.771" v="31"/>
          <ac:spMkLst>
            <pc:docMk/>
            <pc:sldMk cId="2836520055" sldId="304"/>
            <ac:spMk id="7" creationId="{26C7A80B-8FD3-4479-A2BA-11DC782CAB17}"/>
          </ac:spMkLst>
        </pc:spChg>
        <pc:spChg chg="add">
          <ac:chgData name="MUHAMMAD MUZAMMIL" userId="4892ed7c-8e22-4ca4-a6e9-b7b5caf23057" providerId="ADAL" clId="{6EC4B43C-7651-4C80-88D8-7BF4EFA11B62}" dt="2020-12-06T15:25:57.681" v="54"/>
          <ac:spMkLst>
            <pc:docMk/>
            <pc:sldMk cId="2836520055" sldId="304"/>
            <ac:spMk id="8" creationId="{6E59D654-B180-4864-AA1C-6594211045B7}"/>
          </ac:spMkLst>
        </pc:spChg>
        <pc:picChg chg="add">
          <ac:chgData name="MUHAMMAD MUZAMMIL" userId="4892ed7c-8e22-4ca4-a6e9-b7b5caf23057" providerId="ADAL" clId="{6EC4B43C-7651-4C80-88D8-7BF4EFA11B62}" dt="2020-12-06T15:27:00.504" v="76"/>
          <ac:picMkLst>
            <pc:docMk/>
            <pc:sldMk cId="2836520055" sldId="304"/>
            <ac:picMk id="9" creationId="{CE694385-59DC-4118-AFF8-7705EFE39943}"/>
          </ac:picMkLst>
        </pc:picChg>
      </pc:sldChg>
      <pc:sldChg chg="addSp modSp">
        <pc:chgData name="MUHAMMAD MUZAMMIL" userId="4892ed7c-8e22-4ca4-a6e9-b7b5caf23057" providerId="ADAL" clId="{6EC4B43C-7651-4C80-88D8-7BF4EFA11B62}" dt="2020-12-08T16:30:22.344" v="615" actId="20577"/>
        <pc:sldMkLst>
          <pc:docMk/>
          <pc:sldMk cId="4132997152" sldId="305"/>
        </pc:sldMkLst>
        <pc:spChg chg="mod">
          <ac:chgData name="MUHAMMAD MUZAMMIL" userId="4892ed7c-8e22-4ca4-a6e9-b7b5caf23057" providerId="ADAL" clId="{6EC4B43C-7651-4C80-88D8-7BF4EFA11B62}" dt="2020-12-08T16:30:22.344" v="615" actId="20577"/>
          <ac:spMkLst>
            <pc:docMk/>
            <pc:sldMk cId="4132997152" sldId="305"/>
            <ac:spMk id="3" creationId="{0CA4D449-84BA-4BDA-8570-1C90605B45FF}"/>
          </ac:spMkLst>
        </pc:spChg>
        <pc:spChg chg="add">
          <ac:chgData name="MUHAMMAD MUZAMMIL" userId="4892ed7c-8e22-4ca4-a6e9-b7b5caf23057" providerId="ADAL" clId="{6EC4B43C-7651-4C80-88D8-7BF4EFA11B62}" dt="2020-12-06T15:25:23.389" v="32"/>
          <ac:spMkLst>
            <pc:docMk/>
            <pc:sldMk cId="4132997152" sldId="305"/>
            <ac:spMk id="7" creationId="{EE262F17-FDAD-40EF-9B88-C1EE4457D1EE}"/>
          </ac:spMkLst>
        </pc:spChg>
        <pc:spChg chg="add">
          <ac:chgData name="MUHAMMAD MUZAMMIL" userId="4892ed7c-8e22-4ca4-a6e9-b7b5caf23057" providerId="ADAL" clId="{6EC4B43C-7651-4C80-88D8-7BF4EFA11B62}" dt="2020-12-06T15:25:58.334" v="55"/>
          <ac:spMkLst>
            <pc:docMk/>
            <pc:sldMk cId="4132997152" sldId="305"/>
            <ac:spMk id="8" creationId="{7DCF40C9-4B52-409E-A020-AF184D8C8427}"/>
          </ac:spMkLst>
        </pc:spChg>
        <pc:picChg chg="add">
          <ac:chgData name="MUHAMMAD MUZAMMIL" userId="4892ed7c-8e22-4ca4-a6e9-b7b5caf23057" providerId="ADAL" clId="{6EC4B43C-7651-4C80-88D8-7BF4EFA11B62}" dt="2020-12-06T15:27:02.063" v="77"/>
          <ac:picMkLst>
            <pc:docMk/>
            <pc:sldMk cId="4132997152" sldId="305"/>
            <ac:picMk id="9" creationId="{8578AC81-2C2B-46A6-B99C-7B8B8A734F03}"/>
          </ac:picMkLst>
        </pc:picChg>
      </pc:sldChg>
      <pc:sldChg chg="addSp delSp modSp add ord">
        <pc:chgData name="MUHAMMAD MUZAMMIL" userId="4892ed7c-8e22-4ca4-a6e9-b7b5caf23057" providerId="ADAL" clId="{6EC4B43C-7651-4C80-88D8-7BF4EFA11B62}" dt="2020-12-08T14:43:38.020" v="322" actId="404"/>
        <pc:sldMkLst>
          <pc:docMk/>
          <pc:sldMk cId="2891494487" sldId="306"/>
        </pc:sldMkLst>
        <pc:spChg chg="mod">
          <ac:chgData name="MUHAMMAD MUZAMMIL" userId="4892ed7c-8e22-4ca4-a6e9-b7b5caf23057" providerId="ADAL" clId="{6EC4B43C-7651-4C80-88D8-7BF4EFA11B62}" dt="2020-12-08T14:43:38.020" v="322" actId="404"/>
          <ac:spMkLst>
            <pc:docMk/>
            <pc:sldMk cId="2891494487" sldId="306"/>
            <ac:spMk id="2" creationId="{461346C6-8E85-46A9-86F0-B73373F604B3}"/>
          </ac:spMkLst>
        </pc:spChg>
        <pc:spChg chg="add del mod">
          <ac:chgData name="MUHAMMAD MUZAMMIL" userId="4892ed7c-8e22-4ca4-a6e9-b7b5caf23057" providerId="ADAL" clId="{6EC4B43C-7651-4C80-88D8-7BF4EFA11B62}" dt="2020-12-06T18:01:42.647" v="207" actId="931"/>
          <ac:spMkLst>
            <pc:docMk/>
            <pc:sldMk cId="2891494487" sldId="306"/>
            <ac:spMk id="10" creationId="{49EE74DD-84CB-432D-A8C5-794198C3DF61}"/>
          </ac:spMkLst>
        </pc:spChg>
        <pc:picChg chg="del">
          <ac:chgData name="MUHAMMAD MUZAMMIL" userId="4892ed7c-8e22-4ca4-a6e9-b7b5caf23057" providerId="ADAL" clId="{6EC4B43C-7651-4C80-88D8-7BF4EFA11B62}" dt="2020-12-06T18:01:36.055" v="206" actId="478"/>
          <ac:picMkLst>
            <pc:docMk/>
            <pc:sldMk cId="2891494487" sldId="306"/>
            <ac:picMk id="11" creationId="{702442A1-85B8-4271-98B7-E6C6D442C192}"/>
          </ac:picMkLst>
        </pc:picChg>
        <pc:picChg chg="add mod">
          <ac:chgData name="MUHAMMAD MUZAMMIL" userId="4892ed7c-8e22-4ca4-a6e9-b7b5caf23057" providerId="ADAL" clId="{6EC4B43C-7651-4C80-88D8-7BF4EFA11B62}" dt="2020-12-06T18:01:42.647" v="207" actId="931"/>
          <ac:picMkLst>
            <pc:docMk/>
            <pc:sldMk cId="2891494487" sldId="306"/>
            <ac:picMk id="13" creationId="{1D5825AE-3662-47E8-9650-0752DDCE3F8F}"/>
          </ac:picMkLst>
        </pc:picChg>
      </pc:sldChg>
      <pc:sldChg chg="add del">
        <pc:chgData name="MUHAMMAD MUZAMMIL" userId="4892ed7c-8e22-4ca4-a6e9-b7b5caf23057" providerId="ADAL" clId="{6EC4B43C-7651-4C80-88D8-7BF4EFA11B62}" dt="2020-12-08T15:15:43.756" v="354" actId="2696"/>
        <pc:sldMkLst>
          <pc:docMk/>
          <pc:sldMk cId="1812027755" sldId="307"/>
        </pc:sldMkLst>
      </pc:sldChg>
      <pc:sldChg chg="add del">
        <pc:chgData name="MUHAMMAD MUZAMMIL" userId="4892ed7c-8e22-4ca4-a6e9-b7b5caf23057" providerId="ADAL" clId="{6EC4B43C-7651-4C80-88D8-7BF4EFA11B62}" dt="2020-12-08T15:15:49.135" v="356"/>
        <pc:sldMkLst>
          <pc:docMk/>
          <pc:sldMk cId="2189790449" sldId="307"/>
        </pc:sldMkLst>
      </pc:sldChg>
      <pc:sldChg chg="addSp delSp modSp add">
        <pc:chgData name="MUHAMMAD MUZAMMIL" userId="4892ed7c-8e22-4ca4-a6e9-b7b5caf23057" providerId="ADAL" clId="{6EC4B43C-7651-4C80-88D8-7BF4EFA11B62}" dt="2020-12-08T16:25:36.815" v="592" actId="2711"/>
        <pc:sldMkLst>
          <pc:docMk/>
          <pc:sldMk cId="3248983739" sldId="307"/>
        </pc:sldMkLst>
        <pc:spChg chg="mod">
          <ac:chgData name="MUHAMMAD MUZAMMIL" userId="4892ed7c-8e22-4ca4-a6e9-b7b5caf23057" providerId="ADAL" clId="{6EC4B43C-7651-4C80-88D8-7BF4EFA11B62}" dt="2020-12-08T16:25:36.815" v="592" actId="2711"/>
          <ac:spMkLst>
            <pc:docMk/>
            <pc:sldMk cId="3248983739" sldId="307"/>
            <ac:spMk id="2" creationId="{A8CAAF62-B74E-4E58-B88A-E2B5F9977E0B}"/>
          </ac:spMkLst>
        </pc:spChg>
        <pc:spChg chg="del mod">
          <ac:chgData name="MUHAMMAD MUZAMMIL" userId="4892ed7c-8e22-4ca4-a6e9-b7b5caf23057" providerId="ADAL" clId="{6EC4B43C-7651-4C80-88D8-7BF4EFA11B62}" dt="2020-12-08T15:17:17.530" v="395" actId="3680"/>
          <ac:spMkLst>
            <pc:docMk/>
            <pc:sldMk cId="3248983739" sldId="307"/>
            <ac:spMk id="3" creationId="{26E9A3A0-56B3-455C-852A-F6049B607D0B}"/>
          </ac:spMkLst>
        </pc:spChg>
        <pc:graphicFrameChg chg="add mod ord modGraphic">
          <ac:chgData name="MUHAMMAD MUZAMMIL" userId="4892ed7c-8e22-4ca4-a6e9-b7b5caf23057" providerId="ADAL" clId="{6EC4B43C-7651-4C80-88D8-7BF4EFA11B62}" dt="2020-12-08T15:25:56.861" v="525" actId="20577"/>
          <ac:graphicFrameMkLst>
            <pc:docMk/>
            <pc:sldMk cId="3248983739" sldId="307"/>
            <ac:graphicFrameMk id="7" creationId="{FB52402B-C651-49FA-8D33-3A9B884C5058}"/>
          </ac:graphicFrameMkLst>
        </pc:graphicFrameChg>
        <pc:picChg chg="del">
          <ac:chgData name="MUHAMMAD MUZAMMIL" userId="4892ed7c-8e22-4ca4-a6e9-b7b5caf23057" providerId="ADAL" clId="{6EC4B43C-7651-4C80-88D8-7BF4EFA11B62}" dt="2020-12-08T15:15:53.512" v="358" actId="478"/>
          <ac:picMkLst>
            <pc:docMk/>
            <pc:sldMk cId="3248983739" sldId="307"/>
            <ac:picMk id="8" creationId="{B2C8C764-5A57-4013-A70D-D99885A3A4C2}"/>
          </ac:picMkLst>
        </pc:picChg>
      </pc:sldChg>
      <pc:sldChg chg="modSp add del">
        <pc:chgData name="MUHAMMAD MUZAMMIL" userId="4892ed7c-8e22-4ca4-a6e9-b7b5caf23057" providerId="ADAL" clId="{6EC4B43C-7651-4C80-88D8-7BF4EFA11B62}" dt="2020-12-08T16:21:51.001" v="564" actId="2696"/>
        <pc:sldMkLst>
          <pc:docMk/>
          <pc:sldMk cId="2414283252" sldId="308"/>
        </pc:sldMkLst>
        <pc:spChg chg="mod">
          <ac:chgData name="MUHAMMAD MUZAMMIL" userId="4892ed7c-8e22-4ca4-a6e9-b7b5caf23057" providerId="ADAL" clId="{6EC4B43C-7651-4C80-88D8-7BF4EFA11B62}" dt="2020-12-08T15:27:01.967" v="529" actId="20577"/>
          <ac:spMkLst>
            <pc:docMk/>
            <pc:sldMk cId="2414283252" sldId="308"/>
            <ac:spMk id="1048647" creationId="{00000000-0000-0000-0000-000000000000}"/>
          </ac:spMkLst>
        </pc:spChg>
      </pc:sldChg>
      <pc:sldChg chg="modSp add">
        <pc:chgData name="MUHAMMAD MUZAMMIL" userId="4892ed7c-8e22-4ca4-a6e9-b7b5caf23057" providerId="ADAL" clId="{6EC4B43C-7651-4C80-88D8-7BF4EFA11B62}" dt="2020-12-08T16:27:53.414" v="599"/>
        <pc:sldMkLst>
          <pc:docMk/>
          <pc:sldMk cId="629399024" sldId="309"/>
        </pc:sldMkLst>
        <pc:spChg chg="mod">
          <ac:chgData name="MUHAMMAD MUZAMMIL" userId="4892ed7c-8e22-4ca4-a6e9-b7b5caf23057" providerId="ADAL" clId="{6EC4B43C-7651-4C80-88D8-7BF4EFA11B62}" dt="2020-12-08T16:27:53.414" v="599"/>
          <ac:spMkLst>
            <pc:docMk/>
            <pc:sldMk cId="629399024" sldId="309"/>
            <ac:spMk id="1048646" creationId="{00000000-0000-0000-0000-000000000000}"/>
          </ac:spMkLst>
        </pc:spChg>
        <pc:spChg chg="mod">
          <ac:chgData name="MUHAMMAD MUZAMMIL" userId="4892ed7c-8e22-4ca4-a6e9-b7b5caf23057" providerId="ADAL" clId="{6EC4B43C-7651-4C80-88D8-7BF4EFA11B62}" dt="2020-12-08T16:22:23.894" v="567" actId="404"/>
          <ac:spMkLst>
            <pc:docMk/>
            <pc:sldMk cId="629399024" sldId="309"/>
            <ac:spMk id="1048647" creationId="{00000000-0000-0000-0000-000000000000}"/>
          </ac:spMkLst>
        </pc:spChg>
      </pc:sldChg>
      <pc:sldChg chg="addSp delSp modSp add ord">
        <pc:chgData name="MUHAMMAD MUZAMMIL" userId="4892ed7c-8e22-4ca4-a6e9-b7b5caf23057" providerId="ADAL" clId="{6EC4B43C-7651-4C80-88D8-7BF4EFA11B62}" dt="2020-12-09T07:05:32.114" v="927" actId="20577"/>
        <pc:sldMkLst>
          <pc:docMk/>
          <pc:sldMk cId="3055476970" sldId="310"/>
        </pc:sldMkLst>
        <pc:spChg chg="mod">
          <ac:chgData name="MUHAMMAD MUZAMMIL" userId="4892ed7c-8e22-4ca4-a6e9-b7b5caf23057" providerId="ADAL" clId="{6EC4B43C-7651-4C80-88D8-7BF4EFA11B62}" dt="2020-12-09T06:53:29.249" v="658" actId="20577"/>
          <ac:spMkLst>
            <pc:docMk/>
            <pc:sldMk cId="3055476970" sldId="310"/>
            <ac:spMk id="2" creationId="{461346C6-8E85-46A9-86F0-B73373F604B3}"/>
          </ac:spMkLst>
        </pc:spChg>
        <pc:spChg chg="add mod">
          <ac:chgData name="MUHAMMAD MUZAMMIL" userId="4892ed7c-8e22-4ca4-a6e9-b7b5caf23057" providerId="ADAL" clId="{6EC4B43C-7651-4C80-88D8-7BF4EFA11B62}" dt="2020-12-09T07:05:32.114" v="927" actId="20577"/>
          <ac:spMkLst>
            <pc:docMk/>
            <pc:sldMk cId="3055476970" sldId="310"/>
            <ac:spMk id="10" creationId="{F16FE662-36BE-4EBD-8CA3-C4DA08FF8730}"/>
          </ac:spMkLst>
        </pc:spChg>
        <pc:picChg chg="del">
          <ac:chgData name="MUHAMMAD MUZAMMIL" userId="4892ed7c-8e22-4ca4-a6e9-b7b5caf23057" providerId="ADAL" clId="{6EC4B43C-7651-4C80-88D8-7BF4EFA11B62}" dt="2020-12-09T06:53:32.699" v="659" actId="478"/>
          <ac:picMkLst>
            <pc:docMk/>
            <pc:sldMk cId="3055476970" sldId="310"/>
            <ac:picMk id="12" creationId="{58720431-2352-4D5E-B775-B7879DC656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3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12/9/2020</a:t>
            </a:fld>
            <a:endParaRPr lang="en-US"/>
          </a:p>
        </p:txBody>
      </p:sp>
      <p:sp>
        <p:nvSpPr>
          <p:cNvPr id="104873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3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3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US"/>
          </a:p>
        </p:txBody>
      </p:sp>
      <p:sp>
        <p:nvSpPr>
          <p:cNvPr id="1048626" name="Slide Number Placeholder 3"/>
          <p:cNvSpPr>
            <a:spLocks noGrp="1"/>
          </p:cNvSpPr>
          <p:nvPr>
            <p:ph type="sldNum" sz="quarter" idx="10"/>
          </p:nvPr>
        </p:nvSpPr>
        <p:spPr/>
        <p:txBody>
          <a:bodyPr/>
          <a:lstStyle/>
          <a:p>
            <a:fld id="{569FE27A-A823-43B6-AF27-F900CDA361F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Image Placeholder 1"/>
          <p:cNvSpPr>
            <a:spLocks noGrp="1" noRot="1" noChangeAspect="1"/>
          </p:cNvSpPr>
          <p:nvPr>
            <p:ph type="sldImg"/>
          </p:nvPr>
        </p:nvSpPr>
        <p:spPr/>
      </p:sp>
      <p:sp>
        <p:nvSpPr>
          <p:cNvPr id="1048644" name="Notes Placeholder 2"/>
          <p:cNvSpPr>
            <a:spLocks noGrp="1"/>
          </p:cNvSpPr>
          <p:nvPr>
            <p:ph type="body" idx="1"/>
          </p:nvPr>
        </p:nvSpPr>
        <p:spPr/>
        <p:txBody>
          <a:bodyPr/>
          <a:lstStyle/>
          <a:p>
            <a:endParaRPr lang="en-GB" dirty="0"/>
          </a:p>
        </p:txBody>
      </p:sp>
      <p:sp>
        <p:nvSpPr>
          <p:cNvPr id="1048645" name="Slide Number Placeholder 3"/>
          <p:cNvSpPr>
            <a:spLocks noGrp="1"/>
          </p:cNvSpPr>
          <p:nvPr>
            <p:ph type="sldNum" sz="quarter" idx="10"/>
          </p:nvPr>
        </p:nvSpPr>
        <p:spPr/>
        <p:txBody>
          <a:bodyPr/>
          <a:lstStyle/>
          <a:p>
            <a:fld id="{569FE27A-A823-43B6-AF27-F900CDA361F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FE27A-A823-43B6-AF27-F900CDA361FB}" type="slidenum">
              <a:rPr lang="en-US" smtClean="0"/>
              <a:t>18</a:t>
            </a:fld>
            <a:endParaRPr lang="en-US"/>
          </a:p>
        </p:txBody>
      </p:sp>
    </p:spTree>
    <p:extLst>
      <p:ext uri="{BB962C8B-B14F-4D97-AF65-F5344CB8AC3E}">
        <p14:creationId xmlns:p14="http://schemas.microsoft.com/office/powerpoint/2010/main" val="198805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FE27A-A823-43B6-AF27-F900CDA361FB}" type="slidenum">
              <a:rPr lang="en-US" smtClean="0"/>
              <a:t>20</a:t>
            </a:fld>
            <a:endParaRPr lang="en-US"/>
          </a:p>
        </p:txBody>
      </p:sp>
    </p:spTree>
    <p:extLst>
      <p:ext uri="{BB962C8B-B14F-4D97-AF65-F5344CB8AC3E}">
        <p14:creationId xmlns:p14="http://schemas.microsoft.com/office/powerpoint/2010/main" val="232496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FE27A-A823-43B6-AF27-F900CDA361FB}" type="slidenum">
              <a:rPr lang="en-US" smtClean="0"/>
              <a:t>21</a:t>
            </a:fld>
            <a:endParaRPr lang="en-US"/>
          </a:p>
        </p:txBody>
      </p:sp>
    </p:spTree>
    <p:extLst>
      <p:ext uri="{BB962C8B-B14F-4D97-AF65-F5344CB8AC3E}">
        <p14:creationId xmlns:p14="http://schemas.microsoft.com/office/powerpoint/2010/main" val="163676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Slide Image Placeholder 1"/>
          <p:cNvSpPr>
            <a:spLocks noGrp="1" noRot="1" noChangeAspect="1"/>
          </p:cNvSpPr>
          <p:nvPr>
            <p:ph type="sldImg"/>
          </p:nvPr>
        </p:nvSpPr>
        <p:spPr/>
      </p:sp>
      <p:sp>
        <p:nvSpPr>
          <p:cNvPr id="1048677" name="Notes Placeholder 2"/>
          <p:cNvSpPr>
            <a:spLocks noGrp="1"/>
          </p:cNvSpPr>
          <p:nvPr>
            <p:ph type="body" idx="1"/>
          </p:nvPr>
        </p:nvSpPr>
        <p:spPr/>
        <p:txBody>
          <a:bodyPr/>
          <a:lstStyle/>
          <a:p>
            <a:endParaRPr lang="en-US"/>
          </a:p>
        </p:txBody>
      </p:sp>
      <p:sp>
        <p:nvSpPr>
          <p:cNvPr id="1048678" name="Slide Number Placeholder 3"/>
          <p:cNvSpPr>
            <a:spLocks noGrp="1"/>
          </p:cNvSpPr>
          <p:nvPr>
            <p:ph type="sldNum" sz="quarter" idx="10"/>
          </p:nvPr>
        </p:nvSpPr>
        <p:spPr/>
        <p:txBody>
          <a:bodyPr/>
          <a:lstStyle/>
          <a:p>
            <a:fld id="{569FE27A-A823-43B6-AF27-F900CDA361FB}" type="slidenum">
              <a:rPr lang="en-US" smtClean="0"/>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9"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8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81" name="Date Placeholder 3"/>
          <p:cNvSpPr>
            <a:spLocks noGrp="1"/>
          </p:cNvSpPr>
          <p:nvPr>
            <p:ph type="dt" sz="half" idx="10"/>
          </p:nvPr>
        </p:nvSpPr>
        <p:spPr/>
        <p:txBody>
          <a:bodyPr/>
          <a:lstStyle/>
          <a:p>
            <a:fld id="{AC43398E-2197-47B0-BA2B-65710E0B15E5}" type="datetime1">
              <a:rPr lang="en-US" smtClean="0"/>
              <a:t>12/9/2020</a:t>
            </a:fld>
            <a:endParaRPr lang="en-US"/>
          </a:p>
        </p:txBody>
      </p:sp>
      <p:sp>
        <p:nvSpPr>
          <p:cNvPr id="1048682" name="Footer Placeholder 4"/>
          <p:cNvSpPr>
            <a:spLocks noGrp="1"/>
          </p:cNvSpPr>
          <p:nvPr>
            <p:ph type="ftr" sz="quarter" idx="11"/>
          </p:nvPr>
        </p:nvSpPr>
        <p:spPr/>
        <p:txBody>
          <a:bodyPr/>
          <a:lstStyle/>
          <a:p>
            <a:r>
              <a:rPr lang="en-US"/>
              <a:t>FYP Proposal Presentation</a:t>
            </a:r>
          </a:p>
        </p:txBody>
      </p:sp>
      <p:sp>
        <p:nvSpPr>
          <p:cNvPr id="1048683"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p>
        </p:txBody>
      </p:sp>
      <p:sp>
        <p:nvSpPr>
          <p:cNvPr id="104870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Date Placeholder 3"/>
          <p:cNvSpPr>
            <a:spLocks noGrp="1"/>
          </p:cNvSpPr>
          <p:nvPr>
            <p:ph type="dt" sz="half" idx="10"/>
          </p:nvPr>
        </p:nvSpPr>
        <p:spPr/>
        <p:txBody>
          <a:bodyPr/>
          <a:lstStyle/>
          <a:p>
            <a:fld id="{2BABF7AB-D9B1-4E5D-A447-035DA472F722}" type="datetime1">
              <a:rPr lang="en-US" smtClean="0"/>
              <a:t>12/9/2020</a:t>
            </a:fld>
            <a:endParaRPr lang="en-US"/>
          </a:p>
        </p:txBody>
      </p:sp>
      <p:sp>
        <p:nvSpPr>
          <p:cNvPr id="1048702" name="Footer Placeholder 4"/>
          <p:cNvSpPr>
            <a:spLocks noGrp="1"/>
          </p:cNvSpPr>
          <p:nvPr>
            <p:ph type="ftr" sz="quarter" idx="11"/>
          </p:nvPr>
        </p:nvSpPr>
        <p:spPr/>
        <p:txBody>
          <a:bodyPr/>
          <a:lstStyle/>
          <a:p>
            <a:r>
              <a:rPr lang="en-US"/>
              <a:t>FYP Proposal Presentation</a:t>
            </a:r>
          </a:p>
        </p:txBody>
      </p:sp>
      <p:sp>
        <p:nvSpPr>
          <p:cNvPr id="1048703"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8"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89"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3"/>
          <p:cNvSpPr>
            <a:spLocks noGrp="1"/>
          </p:cNvSpPr>
          <p:nvPr>
            <p:ph type="dt" sz="half" idx="10"/>
          </p:nvPr>
        </p:nvSpPr>
        <p:spPr/>
        <p:txBody>
          <a:bodyPr/>
          <a:lstStyle/>
          <a:p>
            <a:fld id="{0C4B2263-4A1E-4483-A053-0786D78C2EF4}" type="datetime1">
              <a:rPr lang="en-US" smtClean="0"/>
              <a:t>12/9/2020</a:t>
            </a:fld>
            <a:endParaRPr lang="en-US"/>
          </a:p>
        </p:txBody>
      </p:sp>
      <p:sp>
        <p:nvSpPr>
          <p:cNvPr id="1048691" name="Footer Placeholder 4"/>
          <p:cNvSpPr>
            <a:spLocks noGrp="1"/>
          </p:cNvSpPr>
          <p:nvPr>
            <p:ph type="ftr" sz="quarter" idx="11"/>
          </p:nvPr>
        </p:nvSpPr>
        <p:spPr/>
        <p:txBody>
          <a:bodyPr/>
          <a:lstStyle/>
          <a:p>
            <a:r>
              <a:rPr lang="en-US"/>
              <a:t>FYP Proposal Presentation</a:t>
            </a:r>
          </a:p>
        </p:txBody>
      </p:sp>
      <p:sp>
        <p:nvSpPr>
          <p:cNvPr id="1048692"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584" name="Footer Placeholder 4"/>
          <p:cNvSpPr>
            <a:spLocks noGrp="1"/>
          </p:cNvSpPr>
          <p:nvPr>
            <p:ph type="ftr" sz="quarter" idx="11"/>
          </p:nvPr>
        </p:nvSpPr>
        <p:spPr/>
        <p:txBody>
          <a:bodyPr/>
          <a:lstStyle/>
          <a:p>
            <a:r>
              <a:rPr lang="en-US"/>
              <a:t>FYP Proposal Presentation</a:t>
            </a:r>
          </a:p>
        </p:txBody>
      </p:sp>
      <p:sp>
        <p:nvSpPr>
          <p:cNvPr id="1048585"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4"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05"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lstStyle/>
          <a:p>
            <a:fld id="{A4F8CD9E-268C-47BF-9B51-7D1757A8C909}" type="datetime1">
              <a:rPr lang="en-US" smtClean="0"/>
              <a:t>12/9/2020</a:t>
            </a:fld>
            <a:endParaRPr lang="en-US"/>
          </a:p>
        </p:txBody>
      </p:sp>
      <p:sp>
        <p:nvSpPr>
          <p:cNvPr id="1048707" name="Footer Placeholder 4"/>
          <p:cNvSpPr>
            <a:spLocks noGrp="1"/>
          </p:cNvSpPr>
          <p:nvPr>
            <p:ph type="ftr" sz="quarter" idx="11"/>
          </p:nvPr>
        </p:nvSpPr>
        <p:spPr/>
        <p:txBody>
          <a:bodyPr/>
          <a:lstStyle/>
          <a:p>
            <a:r>
              <a:rPr lang="en-US"/>
              <a:t>FYP Proposal Presentation</a:t>
            </a:r>
          </a:p>
        </p:txBody>
      </p:sp>
      <p:sp>
        <p:nvSpPr>
          <p:cNvPr id="1048708"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a:t>Click to edit Master title style</a:t>
            </a:r>
          </a:p>
        </p:txBody>
      </p:sp>
      <p:sp>
        <p:nvSpPr>
          <p:cNvPr id="104871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Date Placeholder 4"/>
          <p:cNvSpPr>
            <a:spLocks noGrp="1"/>
          </p:cNvSpPr>
          <p:nvPr>
            <p:ph type="dt" sz="half" idx="10"/>
          </p:nvPr>
        </p:nvSpPr>
        <p:spPr/>
        <p:txBody>
          <a:bodyPr/>
          <a:lstStyle/>
          <a:p>
            <a:fld id="{951A46D5-7FD6-4C80-AC1D-4F03E3CBD76A}" type="datetime1">
              <a:rPr lang="en-US" smtClean="0"/>
              <a:t>12/9/2020</a:t>
            </a:fld>
            <a:endParaRPr lang="en-US"/>
          </a:p>
        </p:txBody>
      </p:sp>
      <p:sp>
        <p:nvSpPr>
          <p:cNvPr id="1048713" name="Footer Placeholder 5"/>
          <p:cNvSpPr>
            <a:spLocks noGrp="1"/>
          </p:cNvSpPr>
          <p:nvPr>
            <p:ph type="ftr" sz="quarter" idx="11"/>
          </p:nvPr>
        </p:nvSpPr>
        <p:spPr/>
        <p:txBody>
          <a:bodyPr/>
          <a:lstStyle/>
          <a:p>
            <a:r>
              <a:rPr lang="en-US"/>
              <a:t>FYP Proposal Presentation</a:t>
            </a:r>
          </a:p>
        </p:txBody>
      </p:sp>
      <p:sp>
        <p:nvSpPr>
          <p:cNvPr id="1048714"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Date Placeholder 6"/>
          <p:cNvSpPr>
            <a:spLocks noGrp="1"/>
          </p:cNvSpPr>
          <p:nvPr>
            <p:ph type="dt" sz="half" idx="10"/>
          </p:nvPr>
        </p:nvSpPr>
        <p:spPr/>
        <p:txBody>
          <a:bodyPr/>
          <a:lstStyle/>
          <a:p>
            <a:fld id="{58811D31-9E15-4200-B22F-C870561C696E}" type="datetime1">
              <a:rPr lang="en-US" smtClean="0"/>
              <a:t>12/9/2020</a:t>
            </a:fld>
            <a:endParaRPr lang="en-US"/>
          </a:p>
        </p:txBody>
      </p:sp>
      <p:sp>
        <p:nvSpPr>
          <p:cNvPr id="1048721" name="Footer Placeholder 7"/>
          <p:cNvSpPr>
            <a:spLocks noGrp="1"/>
          </p:cNvSpPr>
          <p:nvPr>
            <p:ph type="ftr" sz="quarter" idx="11"/>
          </p:nvPr>
        </p:nvSpPr>
        <p:spPr/>
        <p:txBody>
          <a:bodyPr/>
          <a:lstStyle/>
          <a:p>
            <a:r>
              <a:rPr lang="en-US"/>
              <a:t>FYP Proposal Presentation</a:t>
            </a:r>
          </a:p>
        </p:txBody>
      </p:sp>
      <p:sp>
        <p:nvSpPr>
          <p:cNvPr id="1048722"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p>
        </p:txBody>
      </p:sp>
      <p:sp>
        <p:nvSpPr>
          <p:cNvPr id="1048685" name="Date Placeholder 2"/>
          <p:cNvSpPr>
            <a:spLocks noGrp="1"/>
          </p:cNvSpPr>
          <p:nvPr>
            <p:ph type="dt" sz="half" idx="10"/>
          </p:nvPr>
        </p:nvSpPr>
        <p:spPr/>
        <p:txBody>
          <a:bodyPr/>
          <a:lstStyle/>
          <a:p>
            <a:fld id="{88EEFD3D-2440-49B3-915E-9DCC9AE890C3}" type="datetime1">
              <a:rPr lang="en-US" smtClean="0"/>
              <a:t>12/9/2020</a:t>
            </a:fld>
            <a:endParaRPr lang="en-US"/>
          </a:p>
        </p:txBody>
      </p:sp>
      <p:sp>
        <p:nvSpPr>
          <p:cNvPr id="1048686" name="Footer Placeholder 3"/>
          <p:cNvSpPr>
            <a:spLocks noGrp="1"/>
          </p:cNvSpPr>
          <p:nvPr>
            <p:ph type="ftr" sz="quarter" idx="11"/>
          </p:nvPr>
        </p:nvSpPr>
        <p:spPr/>
        <p:txBody>
          <a:bodyPr/>
          <a:lstStyle/>
          <a:p>
            <a:r>
              <a:rPr lang="en-US"/>
              <a:t>FYP Proposal Presentation</a:t>
            </a:r>
          </a:p>
        </p:txBody>
      </p:sp>
      <p:sp>
        <p:nvSpPr>
          <p:cNvPr id="1048687"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3" name="Date Placeholder 1"/>
          <p:cNvSpPr>
            <a:spLocks noGrp="1"/>
          </p:cNvSpPr>
          <p:nvPr>
            <p:ph type="dt" sz="half" idx="10"/>
          </p:nvPr>
        </p:nvSpPr>
        <p:spPr/>
        <p:txBody>
          <a:bodyPr/>
          <a:lstStyle/>
          <a:p>
            <a:fld id="{C38CB7FC-506B-48D7-8758-C707B65A3D7A}" type="datetime1">
              <a:rPr lang="en-US" smtClean="0"/>
              <a:t>12/9/2020</a:t>
            </a:fld>
            <a:endParaRPr lang="en-US"/>
          </a:p>
        </p:txBody>
      </p:sp>
      <p:sp>
        <p:nvSpPr>
          <p:cNvPr id="1048724" name="Footer Placeholder 2"/>
          <p:cNvSpPr>
            <a:spLocks noGrp="1"/>
          </p:cNvSpPr>
          <p:nvPr>
            <p:ph type="ftr" sz="quarter" idx="11"/>
          </p:nvPr>
        </p:nvSpPr>
        <p:spPr/>
        <p:txBody>
          <a:bodyPr/>
          <a:lstStyle/>
          <a:p>
            <a:r>
              <a:rPr lang="en-US"/>
              <a:t>FYP Proposal Presentation</a:t>
            </a:r>
          </a:p>
        </p:txBody>
      </p:sp>
      <p:sp>
        <p:nvSpPr>
          <p:cNvPr id="1048725"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2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9" name="Date Placeholder 4"/>
          <p:cNvSpPr>
            <a:spLocks noGrp="1"/>
          </p:cNvSpPr>
          <p:nvPr>
            <p:ph type="dt" sz="half" idx="10"/>
          </p:nvPr>
        </p:nvSpPr>
        <p:spPr/>
        <p:txBody>
          <a:bodyPr/>
          <a:lstStyle/>
          <a:p>
            <a:fld id="{F07004B7-A42B-4CE5-8264-FD2A9FCD6816}" type="datetime1">
              <a:rPr lang="en-US" smtClean="0"/>
              <a:t>12/9/2020</a:t>
            </a:fld>
            <a:endParaRPr lang="en-US"/>
          </a:p>
        </p:txBody>
      </p:sp>
      <p:sp>
        <p:nvSpPr>
          <p:cNvPr id="1048730" name="Footer Placeholder 5"/>
          <p:cNvSpPr>
            <a:spLocks noGrp="1"/>
          </p:cNvSpPr>
          <p:nvPr>
            <p:ph type="ftr" sz="quarter" idx="11"/>
          </p:nvPr>
        </p:nvSpPr>
        <p:spPr/>
        <p:txBody>
          <a:bodyPr/>
          <a:lstStyle/>
          <a:p>
            <a:r>
              <a:rPr lang="en-US"/>
              <a:t>FYP Proposal Presentation</a:t>
            </a:r>
          </a:p>
        </p:txBody>
      </p:sp>
      <p:sp>
        <p:nvSpPr>
          <p:cNvPr id="1048731"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3"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9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9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6" name="Date Placeholder 4"/>
          <p:cNvSpPr>
            <a:spLocks noGrp="1"/>
          </p:cNvSpPr>
          <p:nvPr>
            <p:ph type="dt" sz="half" idx="10"/>
          </p:nvPr>
        </p:nvSpPr>
        <p:spPr/>
        <p:txBody>
          <a:bodyPr/>
          <a:lstStyle/>
          <a:p>
            <a:fld id="{2D672DE0-F353-4289-B038-97775B0801B8}" type="datetime1">
              <a:rPr lang="en-US" smtClean="0"/>
              <a:t>12/9/2020</a:t>
            </a:fld>
            <a:endParaRPr lang="en-US"/>
          </a:p>
        </p:txBody>
      </p:sp>
      <p:sp>
        <p:nvSpPr>
          <p:cNvPr id="1048697" name="Footer Placeholder 5"/>
          <p:cNvSpPr>
            <a:spLocks noGrp="1"/>
          </p:cNvSpPr>
          <p:nvPr>
            <p:ph type="ftr" sz="quarter" idx="11"/>
          </p:nvPr>
        </p:nvSpPr>
        <p:spPr/>
        <p:txBody>
          <a:bodyPr/>
          <a:lstStyle/>
          <a:p>
            <a:r>
              <a:rPr lang="en-US"/>
              <a:t>FYP Proposal Presentation</a:t>
            </a:r>
          </a:p>
        </p:txBody>
      </p:sp>
      <p:sp>
        <p:nvSpPr>
          <p:cNvPr id="1048698"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2137D-2891-4396-AAC6-B3C5461A16D9}" type="datetime1">
              <a:rPr lang="en-US" smtClean="0"/>
              <a:t>12/9/2020</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Proposal Presentation</a:t>
            </a: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gif"/></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9"/>
          <p:cNvPicPr>
            <a:picLocks/>
          </p:cNvPicPr>
          <p:nvPr/>
        </p:nvPicPr>
        <p:blipFill>
          <a:blip r:embed="rId3" cstate="print"/>
          <a:stretch>
            <a:fillRect/>
          </a:stretch>
        </p:blipFill>
        <p:spPr>
          <a:xfrm>
            <a:off x="7543800" y="5330952"/>
            <a:ext cx="841248" cy="841248"/>
          </a:xfrm>
          <a:prstGeom prst="rect">
            <a:avLst/>
          </a:prstGeom>
        </p:spPr>
      </p:pic>
      <p:sp>
        <p:nvSpPr>
          <p:cNvPr id="1048619"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0"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97154" name="Picture 11" descr="Bismillah1.jpg"/>
          <p:cNvPicPr>
            <a:picLocks noChangeAspect="1"/>
          </p:cNvPicPr>
          <p:nvPr/>
        </p:nvPicPr>
        <p:blipFill>
          <a:blip r:embed="rId4" cstate="print"/>
          <a:stretch>
            <a:fillRect/>
          </a:stretch>
        </p:blipFill>
        <p:spPr>
          <a:xfrm>
            <a:off x="318448" y="1905000"/>
            <a:ext cx="8458200" cy="2109095"/>
          </a:xfrm>
          <a:prstGeom prst="rect">
            <a:avLst/>
          </a:prstGeom>
        </p:spPr>
      </p:pic>
      <p:sp>
        <p:nvSpPr>
          <p:cNvPr id="1048621" name="Date Placeholder 1"/>
          <p:cNvSpPr>
            <a:spLocks noGrp="1"/>
          </p:cNvSpPr>
          <p:nvPr>
            <p:ph type="dt" sz="half" idx="10"/>
          </p:nvPr>
        </p:nvSpPr>
        <p:spPr/>
        <p:txBody>
          <a:bodyPr/>
          <a:lstStyle/>
          <a:p>
            <a:endParaRPr lang="en-US" dirty="0"/>
          </a:p>
          <a:p>
            <a:endParaRPr lang="en-US" dirty="0"/>
          </a:p>
        </p:txBody>
      </p:sp>
      <p:sp>
        <p:nvSpPr>
          <p:cNvPr id="1048622" name="Footer Placeholder 2"/>
          <p:cNvSpPr>
            <a:spLocks noGrp="1"/>
          </p:cNvSpPr>
          <p:nvPr>
            <p:ph type="ftr" sz="quarter" idx="11"/>
          </p:nvPr>
        </p:nvSpPr>
        <p:spPr/>
        <p:txBody>
          <a:bodyPr/>
          <a:lstStyle/>
          <a:p>
            <a:r>
              <a:rPr lang="en-US" dirty="0"/>
              <a:t>FYP Internal Presentation</a:t>
            </a:r>
          </a:p>
        </p:txBody>
      </p:sp>
      <p:sp>
        <p:nvSpPr>
          <p:cNvPr id="1048623" name="Slide Number Placeholder 10"/>
          <p:cNvSpPr>
            <a:spLocks noGrp="1"/>
          </p:cNvSpPr>
          <p:nvPr>
            <p:ph type="sldNum" sz="quarter" idx="12"/>
          </p:nvPr>
        </p:nvSpPr>
        <p:spPr/>
        <p:txBody>
          <a:bodyPr/>
          <a:lstStyle/>
          <a:p>
            <a:fld id="{21BAB6EE-EAEA-4561-8880-8DF9D3AB286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sym typeface="+mn-ea"/>
              </a:rPr>
              <a:t>Objectives</a:t>
            </a:r>
            <a:r>
              <a:rPr lang="en-US" dirty="0">
                <a:sym typeface="+mn-ea"/>
              </a:rPr>
              <a:t> </a:t>
            </a:r>
            <a:endParaRPr lang="en-US" dirty="0"/>
          </a:p>
        </p:txBody>
      </p:sp>
      <p:sp>
        <p:nvSpPr>
          <p:cNvPr id="1048606"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system will provide,</a:t>
            </a:r>
          </a:p>
          <a:p>
            <a:pPr lvl="0" algn="just"/>
            <a:r>
              <a:rPr lang="en-US" sz="2800" dirty="0">
                <a:latin typeface="Times New Roman" panose="02020603050405020304" pitchFamily="18" charset="0"/>
                <a:cs typeface="Times New Roman" panose="02020603050405020304" pitchFamily="18" charset="0"/>
              </a:rPr>
              <a:t>The complete cash flow statement.</a:t>
            </a:r>
          </a:p>
          <a:p>
            <a:pPr lvl="0" algn="just"/>
            <a:r>
              <a:rPr lang="en-US" sz="2800" dirty="0">
                <a:latin typeface="Times New Roman" panose="02020603050405020304" pitchFamily="18" charset="0"/>
                <a:cs typeface="Times New Roman" panose="02020603050405020304" pitchFamily="18" charset="0"/>
              </a:rPr>
              <a:t>The marquee’s current assets info, liabilities, and stockholder’s equity.</a:t>
            </a:r>
          </a:p>
          <a:p>
            <a:pPr lvl="0" algn="just"/>
            <a:r>
              <a:rPr lang="en-US" sz="2800" dirty="0">
                <a:latin typeface="Times New Roman" panose="02020603050405020304" pitchFamily="18" charset="0"/>
                <a:cs typeface="Times New Roman" panose="02020603050405020304" pitchFamily="18" charset="0"/>
              </a:rPr>
              <a:t>To keep record of events , customers, stock used in specific events and stock quantity update history.</a:t>
            </a:r>
          </a:p>
          <a:p>
            <a:pPr lvl="0" algn="just"/>
            <a:r>
              <a:rPr lang="en-US" sz="2800" dirty="0">
                <a:latin typeface="Times New Roman" panose="02020603050405020304" pitchFamily="18" charset="0"/>
                <a:cs typeface="Times New Roman" panose="02020603050405020304" pitchFamily="18" charset="0"/>
              </a:rPr>
              <a:t>The profit and loss report, ledger and income tax report date wise.</a:t>
            </a:r>
          </a:p>
          <a:p>
            <a:pPr>
              <a:buNone/>
            </a:pPr>
            <a:endParaRPr lang="en-US" dirty="0"/>
          </a:p>
        </p:txBody>
      </p:sp>
      <p:sp>
        <p:nvSpPr>
          <p:cNvPr id="1048607"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08" name="Footer Placeholder 4"/>
          <p:cNvSpPr>
            <a:spLocks noGrp="1"/>
          </p:cNvSpPr>
          <p:nvPr>
            <p:ph type="ftr" sz="quarter" idx="11"/>
          </p:nvPr>
        </p:nvSpPr>
        <p:spPr/>
        <p:txBody>
          <a:bodyPr/>
          <a:lstStyle/>
          <a:p>
            <a:r>
              <a:rPr lang="en-US" dirty="0"/>
              <a:t>FYP Internal Presentation</a:t>
            </a:r>
          </a:p>
        </p:txBody>
      </p:sp>
      <p:sp>
        <p:nvSpPr>
          <p:cNvPr id="1048609" name="Slide Number Placeholder 5"/>
          <p:cNvSpPr>
            <a:spLocks noGrp="1"/>
          </p:cNvSpPr>
          <p:nvPr>
            <p:ph type="sldNum" sz="quarter" idx="12"/>
          </p:nvPr>
        </p:nvSpPr>
        <p:spPr/>
        <p:txBody>
          <a:bodyPr/>
          <a:lstStyle/>
          <a:p>
            <a:fld id="{21BAB6EE-EAEA-4561-8880-8DF9D3AB286A}" type="slidenum">
              <a:rPr lang="en-US" smtClean="0"/>
              <a:t>10</a:t>
            </a:fld>
            <a:endParaRPr lang="en-US"/>
          </a:p>
        </p:txBody>
      </p:sp>
      <p:sp>
        <p:nvSpPr>
          <p:cNvPr id="7" name="Rectangle 6">
            <a:extLst>
              <a:ext uri="{FF2B5EF4-FFF2-40B4-BE49-F238E27FC236}">
                <a16:creationId xmlns:a16="http://schemas.microsoft.com/office/drawing/2014/main" id="{364D87E1-2D62-4F6C-AB7F-4F6FAB2B2985}"/>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275A3356-06DE-4417-B8A5-D6FFDE36A330}"/>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3D76B96A-8D5C-430F-AF91-64AB516E1FA5}"/>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sym typeface="+mn-ea"/>
              </a:rPr>
              <a:t>Objectives(Continue…)</a:t>
            </a:r>
            <a:endParaRPr lang="en-US" dirty="0"/>
          </a:p>
        </p:txBody>
      </p:sp>
      <p:sp>
        <p:nvSpPr>
          <p:cNvPr id="1048596" name="Content Placeholder 2"/>
          <p:cNvSpPr>
            <a:spLocks noGrp="1"/>
          </p:cNvSpPr>
          <p:nvPr>
            <p:ph idx="1"/>
          </p:nvPr>
        </p:nvSpPr>
        <p:spPr/>
        <p:txBody>
          <a:bodyPr>
            <a:normAutofit/>
          </a:bodyPr>
          <a:lstStyle/>
          <a:p>
            <a:pPr lvl="0"/>
            <a:r>
              <a:rPr lang="en-US" sz="2800" dirty="0">
                <a:latin typeface="Times New Roman" panose="02020603050405020304" pitchFamily="18" charset="0"/>
                <a:cs typeface="Times New Roman" panose="02020603050405020304" pitchFamily="18" charset="0"/>
              </a:rPr>
              <a:t>The summary of financial status at the end of a month.</a:t>
            </a:r>
          </a:p>
          <a:p>
            <a:pPr lvl="0"/>
            <a:r>
              <a:rPr lang="en-US" sz="2800" dirty="0">
                <a:latin typeface="Times New Roman" panose="02020603050405020304" pitchFamily="18" charset="0"/>
                <a:cs typeface="Times New Roman" panose="02020603050405020304" pitchFamily="18" charset="0"/>
              </a:rPr>
              <a:t>The opportunity to develop technical skills and provide knowledge regarding this domain. </a:t>
            </a:r>
          </a:p>
          <a:p>
            <a:pPr>
              <a:buNone/>
            </a:pPr>
            <a:endParaRPr lang="en-US" dirty="0"/>
          </a:p>
        </p:txBody>
      </p:sp>
      <p:sp>
        <p:nvSpPr>
          <p:cNvPr id="1048597"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598" name="Footer Placeholder 4"/>
          <p:cNvSpPr>
            <a:spLocks noGrp="1"/>
          </p:cNvSpPr>
          <p:nvPr>
            <p:ph type="ftr" sz="quarter" idx="11"/>
          </p:nvPr>
        </p:nvSpPr>
        <p:spPr/>
        <p:txBody>
          <a:bodyPr/>
          <a:lstStyle/>
          <a:p>
            <a:r>
              <a:rPr lang="en-US" dirty="0"/>
              <a:t>FYP Internal Presentation</a:t>
            </a:r>
          </a:p>
        </p:txBody>
      </p:sp>
      <p:sp>
        <p:nvSpPr>
          <p:cNvPr id="1048599" name="Slide Number Placeholder 5"/>
          <p:cNvSpPr>
            <a:spLocks noGrp="1"/>
          </p:cNvSpPr>
          <p:nvPr>
            <p:ph type="sldNum" sz="quarter" idx="12"/>
          </p:nvPr>
        </p:nvSpPr>
        <p:spPr/>
        <p:txBody>
          <a:bodyPr/>
          <a:lstStyle/>
          <a:p>
            <a:fld id="{21BAB6EE-EAEA-4561-8880-8DF9D3AB286A}" type="slidenum">
              <a:rPr lang="en-US" smtClean="0"/>
              <a:t>11</a:t>
            </a:fld>
            <a:endParaRPr lang="en-US"/>
          </a:p>
        </p:txBody>
      </p:sp>
      <p:sp>
        <p:nvSpPr>
          <p:cNvPr id="7" name="Rectangle 6">
            <a:extLst>
              <a:ext uri="{FF2B5EF4-FFF2-40B4-BE49-F238E27FC236}">
                <a16:creationId xmlns:a16="http://schemas.microsoft.com/office/drawing/2014/main" id="{61B4AFF7-255E-4E82-98CA-3F0F6906058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922FA72C-E97A-49DB-AE39-2CE0A73A6D9B}"/>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FF6119F1-8DE9-4A21-84C5-35A6883B5296}"/>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sym typeface="+mn-ea"/>
              </a:rPr>
              <a:t>Methodology</a:t>
            </a:r>
            <a:r>
              <a:rPr lang="en-US" dirty="0">
                <a:sym typeface="+mn-ea"/>
              </a:rPr>
              <a:t> </a:t>
            </a:r>
            <a:endParaRPr lang="en-US" dirty="0"/>
          </a:p>
        </p:txBody>
      </p:sp>
      <p:sp>
        <p:nvSpPr>
          <p:cNvPr id="1048587"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We used waterfall model for SDLC.</a:t>
            </a:r>
          </a:p>
          <a:p>
            <a:pPr marL="0" indent="0">
              <a:buNone/>
            </a:pPr>
            <a:endParaRPr lang="en-US" dirty="0"/>
          </a:p>
        </p:txBody>
      </p:sp>
      <p:sp>
        <p:nvSpPr>
          <p:cNvPr id="1048588"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589" name="Footer Placeholder 4"/>
          <p:cNvSpPr>
            <a:spLocks noGrp="1"/>
          </p:cNvSpPr>
          <p:nvPr>
            <p:ph type="ftr" sz="quarter" idx="11"/>
          </p:nvPr>
        </p:nvSpPr>
        <p:spPr/>
        <p:txBody>
          <a:bodyPr/>
          <a:lstStyle/>
          <a:p>
            <a:r>
              <a:rPr lang="en-US" dirty="0"/>
              <a:t>FYP Internal Presentation</a:t>
            </a:r>
          </a:p>
        </p:txBody>
      </p:sp>
      <p:sp>
        <p:nvSpPr>
          <p:cNvPr id="1048590" name="Slide Number Placeholder 5"/>
          <p:cNvSpPr>
            <a:spLocks noGrp="1"/>
          </p:cNvSpPr>
          <p:nvPr>
            <p:ph type="sldNum" sz="quarter" idx="12"/>
          </p:nvPr>
        </p:nvSpPr>
        <p:spPr/>
        <p:txBody>
          <a:bodyPr/>
          <a:lstStyle/>
          <a:p>
            <a:fld id="{21BAB6EE-EAEA-4561-8880-8DF9D3AB286A}" type="slidenum">
              <a:rPr lang="en-US" smtClean="0"/>
              <a:t>12</a:t>
            </a:fld>
            <a:endParaRPr lang="en-US"/>
          </a:p>
        </p:txBody>
      </p:sp>
      <p:pic>
        <p:nvPicPr>
          <p:cNvPr id="2097161" name="Picture 2097160"/>
          <p:cNvPicPr>
            <a:picLocks/>
          </p:cNvPicPr>
          <p:nvPr/>
        </p:nvPicPr>
        <p:blipFill>
          <a:blip r:embed="rId2"/>
          <a:stretch>
            <a:fillRect/>
          </a:stretch>
        </p:blipFill>
        <p:spPr>
          <a:xfrm>
            <a:off x="1794469" y="2666970"/>
            <a:ext cx="6029072" cy="3459192"/>
          </a:xfrm>
          <a:prstGeom prst="rect">
            <a:avLst/>
          </a:prstGeom>
        </p:spPr>
      </p:pic>
      <p:sp>
        <p:nvSpPr>
          <p:cNvPr id="8" name="Rectangle 6">
            <a:extLst>
              <a:ext uri="{FF2B5EF4-FFF2-40B4-BE49-F238E27FC236}">
                <a16:creationId xmlns:a16="http://schemas.microsoft.com/office/drawing/2014/main" id="{5EA31FF9-9CBA-4A34-80B3-462FEF31AD3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0">
            <a:extLst>
              <a:ext uri="{FF2B5EF4-FFF2-40B4-BE49-F238E27FC236}">
                <a16:creationId xmlns:a16="http://schemas.microsoft.com/office/drawing/2014/main" id="{8E4DEC6E-CADB-44F8-A80A-759E90D1CF79}"/>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3">
            <a:extLst>
              <a:ext uri="{FF2B5EF4-FFF2-40B4-BE49-F238E27FC236}">
                <a16:creationId xmlns:a16="http://schemas.microsoft.com/office/drawing/2014/main" id="{E672EDC4-18EC-42A1-99C6-57AF0B51C110}"/>
              </a:ext>
            </a:extLst>
          </p:cNvPr>
          <p:cNvPicPr>
            <a:picLocks/>
          </p:cNvPicPr>
          <p:nvPr/>
        </p:nvPicPr>
        <p:blipFill>
          <a:blip r:embed="rId3" cstate="print"/>
          <a:stretch>
            <a:fillRect/>
          </a:stretch>
        </p:blipFill>
        <p:spPr>
          <a:xfrm>
            <a:off x="7699248" y="301752"/>
            <a:ext cx="841248" cy="8412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956B-72D3-496E-B8C8-7C58EE1D46DE}"/>
              </a:ext>
            </a:extLst>
          </p:cNvPr>
          <p:cNvSpPr>
            <a:spLocks noGrp="1"/>
          </p:cNvSpPr>
          <p:nvPr>
            <p:ph type="title"/>
          </p:nvPr>
        </p:nvSpPr>
        <p:spPr/>
        <p:txBody>
          <a:bodyPr>
            <a:normAutofit fontScale="90000"/>
          </a:bodyPr>
          <a:lstStyle/>
          <a:p>
            <a:r>
              <a:rPr lang="en-US" dirty="0"/>
              <a:t>Sys</a:t>
            </a:r>
            <a:r>
              <a:rPr lang="en-US" dirty="0">
                <a:latin typeface="Times New Roman" panose="02020603050405020304" pitchFamily="18" charset="0"/>
                <a:cs typeface="Times New Roman" panose="02020603050405020304" pitchFamily="18" charset="0"/>
              </a:rPr>
              <a:t>tem Architecture</a:t>
            </a:r>
            <a:br>
              <a:rPr lang="en-US" dirty="0"/>
            </a:br>
            <a:endParaRPr lang="en-US" dirty="0"/>
          </a:p>
        </p:txBody>
      </p:sp>
      <p:sp>
        <p:nvSpPr>
          <p:cNvPr id="4" name="Date Placeholder 3">
            <a:extLst>
              <a:ext uri="{FF2B5EF4-FFF2-40B4-BE49-F238E27FC236}">
                <a16:creationId xmlns:a16="http://schemas.microsoft.com/office/drawing/2014/main" id="{8A75BA35-8EF0-4188-BF28-266B47236A1A}"/>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71C1A54C-9143-4592-9521-13F8B28497D7}"/>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0811383C-D5D2-49E6-BFA0-FCBF44775CC1}"/>
              </a:ext>
            </a:extLst>
          </p:cNvPr>
          <p:cNvSpPr>
            <a:spLocks noGrp="1"/>
          </p:cNvSpPr>
          <p:nvPr>
            <p:ph type="sldNum" sz="quarter" idx="12"/>
          </p:nvPr>
        </p:nvSpPr>
        <p:spPr/>
        <p:txBody>
          <a:bodyPr/>
          <a:lstStyle/>
          <a:p>
            <a:fld id="{21BAB6EE-EAEA-4561-8880-8DF9D3AB286A}" type="slidenum">
              <a:rPr lang="en-US" smtClean="0"/>
              <a:t>13</a:t>
            </a:fld>
            <a:endParaRPr lang="en-US"/>
          </a:p>
        </p:txBody>
      </p:sp>
      <p:sp>
        <p:nvSpPr>
          <p:cNvPr id="7" name="Rectangle 6">
            <a:extLst>
              <a:ext uri="{FF2B5EF4-FFF2-40B4-BE49-F238E27FC236}">
                <a16:creationId xmlns:a16="http://schemas.microsoft.com/office/drawing/2014/main" id="{BECE05E1-50E8-45DE-98AC-921985FCFF59}"/>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0">
            <a:extLst>
              <a:ext uri="{FF2B5EF4-FFF2-40B4-BE49-F238E27FC236}">
                <a16:creationId xmlns:a16="http://schemas.microsoft.com/office/drawing/2014/main" id="{AB44E245-3E3B-4A80-9054-65BAFB3189AB}"/>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3">
            <a:extLst>
              <a:ext uri="{FF2B5EF4-FFF2-40B4-BE49-F238E27FC236}">
                <a16:creationId xmlns:a16="http://schemas.microsoft.com/office/drawing/2014/main" id="{C5A98272-006A-472B-8AEE-DAA0F7730E4C}"/>
              </a:ext>
            </a:extLst>
          </p:cNvPr>
          <p:cNvPicPr>
            <a:picLocks/>
          </p:cNvPicPr>
          <p:nvPr/>
        </p:nvPicPr>
        <p:blipFill>
          <a:blip r:embed="rId2" cstate="print"/>
          <a:stretch>
            <a:fillRect/>
          </a:stretch>
        </p:blipFill>
        <p:spPr>
          <a:xfrm>
            <a:off x="7699248" y="301752"/>
            <a:ext cx="841248" cy="841248"/>
          </a:xfrm>
          <a:prstGeom prst="rect">
            <a:avLst/>
          </a:prstGeom>
        </p:spPr>
      </p:pic>
      <p:pic>
        <p:nvPicPr>
          <p:cNvPr id="13" name="Content Placeholder 12" descr="Diagram&#10;&#10;Description automatically generated">
            <a:extLst>
              <a:ext uri="{FF2B5EF4-FFF2-40B4-BE49-F238E27FC236}">
                <a16:creationId xmlns:a16="http://schemas.microsoft.com/office/drawing/2014/main" id="{7C3EDE4F-D469-48E7-A632-0A4703B771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444752"/>
            <a:ext cx="7239000" cy="4681411"/>
          </a:xfrm>
        </p:spPr>
      </p:pic>
    </p:spTree>
    <p:extLst>
      <p:ext uri="{BB962C8B-B14F-4D97-AF65-F5344CB8AC3E}">
        <p14:creationId xmlns:p14="http://schemas.microsoft.com/office/powerpoint/2010/main" val="265505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FB51-F654-46EE-B272-4B32D5197425}"/>
              </a:ext>
            </a:extLst>
          </p:cNvPr>
          <p:cNvSpPr>
            <a:spLocks noGrp="1"/>
          </p:cNvSpPr>
          <p:nvPr>
            <p:ph type="title"/>
          </p:nvPr>
        </p:nvSpPr>
        <p:spPr>
          <a:xfrm>
            <a:off x="457200" y="274638"/>
            <a:ext cx="8229600" cy="792162"/>
          </a:xfrm>
        </p:spPr>
        <p:txBody>
          <a:bodyPr>
            <a:normAutofit/>
          </a:bodyPr>
          <a:lstStyle/>
          <a:p>
            <a:r>
              <a:rPr lang="en-US" sz="4000" dirty="0">
                <a:latin typeface="Times New Roman" panose="02020603050405020304" pitchFamily="18" charset="0"/>
                <a:cs typeface="Times New Roman" panose="02020603050405020304" pitchFamily="18" charset="0"/>
              </a:rPr>
              <a:t>Requirement Analysis</a:t>
            </a:r>
          </a:p>
        </p:txBody>
      </p:sp>
      <p:sp>
        <p:nvSpPr>
          <p:cNvPr id="3" name="Content Placeholder 2">
            <a:extLst>
              <a:ext uri="{FF2B5EF4-FFF2-40B4-BE49-F238E27FC236}">
                <a16:creationId xmlns:a16="http://schemas.microsoft.com/office/drawing/2014/main" id="{B8094445-F50E-4342-ADA7-DA18F045D5AF}"/>
              </a:ext>
            </a:extLst>
          </p:cNvPr>
          <p:cNvSpPr>
            <a:spLocks noGrp="1"/>
          </p:cNvSpPr>
          <p:nvPr>
            <p:ph idx="1"/>
          </p:nvPr>
        </p:nvSpPr>
        <p:spPr>
          <a:xfrm>
            <a:off x="457200" y="1219200"/>
            <a:ext cx="8229600" cy="49069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Reservator Use Case</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CCFC31-3200-48F6-BDB9-F3F21DAB0ECF}"/>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1022AFD3-402F-46C2-ADEF-C99040DF0E8D}"/>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DFD3772D-5A1A-4379-9805-4F7A5ECEBAE8}"/>
              </a:ext>
            </a:extLst>
          </p:cNvPr>
          <p:cNvSpPr>
            <a:spLocks noGrp="1"/>
          </p:cNvSpPr>
          <p:nvPr>
            <p:ph type="sldNum" sz="quarter" idx="12"/>
          </p:nvPr>
        </p:nvSpPr>
        <p:spPr/>
        <p:txBody>
          <a:bodyPr/>
          <a:lstStyle/>
          <a:p>
            <a:fld id="{21BAB6EE-EAEA-4561-8880-8DF9D3AB286A}" type="slidenum">
              <a:rPr lang="en-US" smtClean="0"/>
              <a:t>14</a:t>
            </a:fld>
            <a:endParaRPr lang="en-US"/>
          </a:p>
        </p:txBody>
      </p:sp>
      <p:sp>
        <p:nvSpPr>
          <p:cNvPr id="9" name="Rectangle 6">
            <a:extLst>
              <a:ext uri="{FF2B5EF4-FFF2-40B4-BE49-F238E27FC236}">
                <a16:creationId xmlns:a16="http://schemas.microsoft.com/office/drawing/2014/main" id="{1683EE37-C510-47A9-A5F6-D2E23548CB3F}"/>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48E4AA43-EF5C-43DE-9AB0-129BCE477168}"/>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EC3BFDEF-158D-42B4-BEA7-62158B80D0F8}"/>
              </a:ext>
            </a:extLst>
          </p:cNvPr>
          <p:cNvPicPr>
            <a:picLocks/>
          </p:cNvPicPr>
          <p:nvPr/>
        </p:nvPicPr>
        <p:blipFill>
          <a:blip r:embed="rId2" cstate="print"/>
          <a:stretch>
            <a:fillRect/>
          </a:stretch>
        </p:blipFill>
        <p:spPr>
          <a:xfrm>
            <a:off x="7699248" y="301752"/>
            <a:ext cx="841248" cy="841248"/>
          </a:xfrm>
          <a:prstGeom prst="rect">
            <a:avLst/>
          </a:prstGeom>
        </p:spPr>
      </p:pic>
      <p:pic>
        <p:nvPicPr>
          <p:cNvPr id="12" name="Picture 11" descr="Diagram&#10;&#10;Description automatically generated">
            <a:extLst>
              <a:ext uri="{FF2B5EF4-FFF2-40B4-BE49-F238E27FC236}">
                <a16:creationId xmlns:a16="http://schemas.microsoft.com/office/drawing/2014/main" id="{4775D7E3-D757-4F79-8011-753271BA1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25" y="1752600"/>
            <a:ext cx="7315447" cy="4603750"/>
          </a:xfrm>
          <a:prstGeom prst="rect">
            <a:avLst/>
          </a:prstGeom>
        </p:spPr>
      </p:pic>
    </p:spTree>
    <p:extLst>
      <p:ext uri="{BB962C8B-B14F-4D97-AF65-F5344CB8AC3E}">
        <p14:creationId xmlns:p14="http://schemas.microsoft.com/office/powerpoint/2010/main" val="321601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E33B-00FF-443E-BD76-2996E552922B}"/>
              </a:ext>
            </a:extLst>
          </p:cNvPr>
          <p:cNvSpPr>
            <a:spLocks noGrp="1"/>
          </p:cNvSpPr>
          <p:nvPr>
            <p:ph type="title"/>
          </p:nvPr>
        </p:nvSpPr>
        <p:spPr>
          <a:xfrm>
            <a:off x="457200" y="274638"/>
            <a:ext cx="8229600" cy="776287"/>
          </a:xfrm>
        </p:spPr>
        <p:txBody>
          <a:bodyPr>
            <a:normAutofit/>
          </a:bodyPr>
          <a:lstStyle/>
          <a:p>
            <a:r>
              <a:rPr lang="en-US" sz="4000" dirty="0">
                <a:latin typeface="Times New Roman" panose="02020603050405020304" pitchFamily="18" charset="0"/>
                <a:cs typeface="Times New Roman" panose="02020603050405020304" pitchFamily="18" charset="0"/>
              </a:rPr>
              <a:t>Requirement Analysis(1)</a:t>
            </a:r>
          </a:p>
        </p:txBody>
      </p:sp>
      <p:sp>
        <p:nvSpPr>
          <p:cNvPr id="3" name="Content Placeholder 2">
            <a:extLst>
              <a:ext uri="{FF2B5EF4-FFF2-40B4-BE49-F238E27FC236}">
                <a16:creationId xmlns:a16="http://schemas.microsoft.com/office/drawing/2014/main" id="{D40838CB-BE03-4FCC-97CF-1FA86667ADE2}"/>
              </a:ext>
            </a:extLst>
          </p:cNvPr>
          <p:cNvSpPr>
            <a:spLocks noGrp="1"/>
          </p:cNvSpPr>
          <p:nvPr>
            <p:ph idx="1"/>
          </p:nvPr>
        </p:nvSpPr>
        <p:spPr>
          <a:xfrm>
            <a:off x="457200" y="1219200"/>
            <a:ext cx="8229600" cy="49069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Stock keeper Use Case</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p>
        </p:txBody>
      </p:sp>
      <p:sp>
        <p:nvSpPr>
          <p:cNvPr id="4" name="Date Placeholder 3">
            <a:extLst>
              <a:ext uri="{FF2B5EF4-FFF2-40B4-BE49-F238E27FC236}">
                <a16:creationId xmlns:a16="http://schemas.microsoft.com/office/drawing/2014/main" id="{79AA2A7C-41CB-473C-BC94-8D8FB150D1D2}"/>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E6F8C9F2-264F-4FE3-9ABA-C8483617C0B6}"/>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EF77B47B-36AD-49F8-BF36-D70179C24369}"/>
              </a:ext>
            </a:extLst>
          </p:cNvPr>
          <p:cNvSpPr>
            <a:spLocks noGrp="1"/>
          </p:cNvSpPr>
          <p:nvPr>
            <p:ph type="sldNum" sz="quarter" idx="12"/>
          </p:nvPr>
        </p:nvSpPr>
        <p:spPr/>
        <p:txBody>
          <a:bodyPr/>
          <a:lstStyle/>
          <a:p>
            <a:fld id="{21BAB6EE-EAEA-4561-8880-8DF9D3AB286A}" type="slidenum">
              <a:rPr lang="en-US" smtClean="0"/>
              <a:t>15</a:t>
            </a:fld>
            <a:endParaRPr lang="en-US"/>
          </a:p>
        </p:txBody>
      </p:sp>
      <p:sp>
        <p:nvSpPr>
          <p:cNvPr id="9" name="Rectangle 6">
            <a:extLst>
              <a:ext uri="{FF2B5EF4-FFF2-40B4-BE49-F238E27FC236}">
                <a16:creationId xmlns:a16="http://schemas.microsoft.com/office/drawing/2014/main" id="{BBDCFD8A-ECCD-4208-8BE9-FB811D4F2832}"/>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575CCCFF-78FE-49A2-BCBD-BBC79A2D6988}"/>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FADDBCDC-35FB-466F-AD43-660F68A9B1A7}"/>
              </a:ext>
            </a:extLst>
          </p:cNvPr>
          <p:cNvPicPr>
            <a:picLocks/>
          </p:cNvPicPr>
          <p:nvPr/>
        </p:nvPicPr>
        <p:blipFill>
          <a:blip r:embed="rId2" cstate="print"/>
          <a:stretch>
            <a:fillRect/>
          </a:stretch>
        </p:blipFill>
        <p:spPr>
          <a:xfrm>
            <a:off x="7699248" y="301752"/>
            <a:ext cx="841248" cy="841248"/>
          </a:xfrm>
          <a:prstGeom prst="rect">
            <a:avLst/>
          </a:prstGeom>
        </p:spPr>
      </p:pic>
      <p:pic>
        <p:nvPicPr>
          <p:cNvPr id="12" name="Picture 11" descr="Diagram&#10;&#10;Description automatically generated">
            <a:extLst>
              <a:ext uri="{FF2B5EF4-FFF2-40B4-BE49-F238E27FC236}">
                <a16:creationId xmlns:a16="http://schemas.microsoft.com/office/drawing/2014/main" id="{EF7BC2D9-C880-4A0E-9F87-623E8C32A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276" y="1676400"/>
            <a:ext cx="7315447" cy="4679950"/>
          </a:xfrm>
          <a:prstGeom prst="rect">
            <a:avLst/>
          </a:prstGeom>
        </p:spPr>
      </p:pic>
    </p:spTree>
    <p:extLst>
      <p:ext uri="{BB962C8B-B14F-4D97-AF65-F5344CB8AC3E}">
        <p14:creationId xmlns:p14="http://schemas.microsoft.com/office/powerpoint/2010/main" val="18583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049C-AB9E-45A3-A75D-93FCCCC7FD9C}"/>
              </a:ext>
            </a:extLst>
          </p:cNvPr>
          <p:cNvSpPr>
            <a:spLocks noGrp="1"/>
          </p:cNvSpPr>
          <p:nvPr>
            <p:ph type="title"/>
          </p:nvPr>
        </p:nvSpPr>
        <p:spPr>
          <a:xfrm>
            <a:off x="457200" y="274638"/>
            <a:ext cx="8229600" cy="715962"/>
          </a:xfrm>
        </p:spPr>
        <p:txBody>
          <a:bodyPr>
            <a:normAutofit fontScale="90000"/>
          </a:bodyPr>
          <a:lstStyle/>
          <a:p>
            <a:r>
              <a:rPr lang="en-US" dirty="0"/>
              <a:t>Requirement Analysis(2)</a:t>
            </a:r>
          </a:p>
        </p:txBody>
      </p:sp>
      <p:sp>
        <p:nvSpPr>
          <p:cNvPr id="3" name="Content Placeholder 2">
            <a:extLst>
              <a:ext uri="{FF2B5EF4-FFF2-40B4-BE49-F238E27FC236}">
                <a16:creationId xmlns:a16="http://schemas.microsoft.com/office/drawing/2014/main" id="{9364C6AA-15F8-41BA-BDC7-6894E2D9A196}"/>
              </a:ext>
            </a:extLst>
          </p:cNvPr>
          <p:cNvSpPr>
            <a:spLocks noGrp="1"/>
          </p:cNvSpPr>
          <p:nvPr>
            <p:ph idx="1"/>
          </p:nvPr>
        </p:nvSpPr>
        <p:spPr>
          <a:xfrm>
            <a:off x="457200" y="1143000"/>
            <a:ext cx="8229600" cy="4983163"/>
          </a:xfrm>
        </p:spPr>
        <p:txBody>
          <a:bodyPr/>
          <a:lstStyle/>
          <a:p>
            <a:pPr marL="0" indent="0">
              <a:buNone/>
            </a:pPr>
            <a:r>
              <a:rPr lang="en-US" sz="2800" dirty="0">
                <a:latin typeface="Times New Roman" panose="02020603050405020304" pitchFamily="18" charset="0"/>
                <a:cs typeface="Times New Roman" panose="02020603050405020304" pitchFamily="18" charset="0"/>
              </a:rPr>
              <a:t>Accountant Use Case</a:t>
            </a:r>
          </a:p>
          <a:p>
            <a:pPr marL="0" indent="0">
              <a:buNone/>
            </a:pPr>
            <a:endParaRPr lang="en-US" dirty="0"/>
          </a:p>
        </p:txBody>
      </p:sp>
      <p:sp>
        <p:nvSpPr>
          <p:cNvPr id="4" name="Date Placeholder 3">
            <a:extLst>
              <a:ext uri="{FF2B5EF4-FFF2-40B4-BE49-F238E27FC236}">
                <a16:creationId xmlns:a16="http://schemas.microsoft.com/office/drawing/2014/main" id="{9CEBFC52-64E9-482D-8CBF-344E419F62E9}"/>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5209D081-EF47-467F-AC38-91DFD6F4BD48}"/>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412C8385-CEC9-416E-B560-0D666CEE6157}"/>
              </a:ext>
            </a:extLst>
          </p:cNvPr>
          <p:cNvSpPr>
            <a:spLocks noGrp="1"/>
          </p:cNvSpPr>
          <p:nvPr>
            <p:ph type="sldNum" sz="quarter" idx="12"/>
          </p:nvPr>
        </p:nvSpPr>
        <p:spPr/>
        <p:txBody>
          <a:bodyPr/>
          <a:lstStyle/>
          <a:p>
            <a:fld id="{21BAB6EE-EAEA-4561-8880-8DF9D3AB286A}" type="slidenum">
              <a:rPr lang="en-US" smtClean="0"/>
              <a:t>16</a:t>
            </a:fld>
            <a:endParaRPr lang="en-US"/>
          </a:p>
        </p:txBody>
      </p:sp>
      <p:sp>
        <p:nvSpPr>
          <p:cNvPr id="9" name="Rectangle 6">
            <a:extLst>
              <a:ext uri="{FF2B5EF4-FFF2-40B4-BE49-F238E27FC236}">
                <a16:creationId xmlns:a16="http://schemas.microsoft.com/office/drawing/2014/main" id="{5D318CA6-8AC2-4F0A-970A-F2AEB671CE0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ECF102A4-1C44-4914-AC43-29AA612806F7}"/>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CABC435B-4509-453C-8D03-5C8B2F7746B6}"/>
              </a:ext>
            </a:extLst>
          </p:cNvPr>
          <p:cNvPicPr>
            <a:picLocks/>
          </p:cNvPicPr>
          <p:nvPr/>
        </p:nvPicPr>
        <p:blipFill>
          <a:blip r:embed="rId2" cstate="print"/>
          <a:stretch>
            <a:fillRect/>
          </a:stretch>
        </p:blipFill>
        <p:spPr>
          <a:xfrm>
            <a:off x="7699248" y="301752"/>
            <a:ext cx="841248" cy="841248"/>
          </a:xfrm>
          <a:prstGeom prst="rect">
            <a:avLst/>
          </a:prstGeom>
        </p:spPr>
      </p:pic>
      <p:pic>
        <p:nvPicPr>
          <p:cNvPr id="8" name="Picture 7">
            <a:extLst>
              <a:ext uri="{FF2B5EF4-FFF2-40B4-BE49-F238E27FC236}">
                <a16:creationId xmlns:a16="http://schemas.microsoft.com/office/drawing/2014/main" id="{DFCE3BA4-6FF5-4459-A0E3-82CAEBD4D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29" y="1600200"/>
            <a:ext cx="7930342" cy="4756150"/>
          </a:xfrm>
          <a:prstGeom prst="rect">
            <a:avLst/>
          </a:prstGeom>
        </p:spPr>
      </p:pic>
    </p:spTree>
    <p:extLst>
      <p:ext uri="{BB962C8B-B14F-4D97-AF65-F5344CB8AC3E}">
        <p14:creationId xmlns:p14="http://schemas.microsoft.com/office/powerpoint/2010/main" val="297426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BCD7-4712-49C5-A2BA-BDE70F2CE304}"/>
              </a:ext>
            </a:extLst>
          </p:cNvPr>
          <p:cNvSpPr>
            <a:spLocks noGrp="1"/>
          </p:cNvSpPr>
          <p:nvPr>
            <p:ph type="title"/>
          </p:nvPr>
        </p:nvSpPr>
        <p:spPr>
          <a:xfrm>
            <a:off x="457200" y="274638"/>
            <a:ext cx="8229600" cy="715962"/>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System Flow Process</a:t>
            </a:r>
            <a:br>
              <a:rPr lang="en-US" dirty="0"/>
            </a:br>
            <a:endParaRPr lang="en-US" dirty="0"/>
          </a:p>
        </p:txBody>
      </p:sp>
      <p:sp>
        <p:nvSpPr>
          <p:cNvPr id="3" name="Content Placeholder 2">
            <a:extLst>
              <a:ext uri="{FF2B5EF4-FFF2-40B4-BE49-F238E27FC236}">
                <a16:creationId xmlns:a16="http://schemas.microsoft.com/office/drawing/2014/main" id="{8EC0AEC2-B8FE-4781-AB7A-CBA331C8CEEB}"/>
              </a:ext>
            </a:extLst>
          </p:cNvPr>
          <p:cNvSpPr>
            <a:spLocks noGrp="1"/>
          </p:cNvSpPr>
          <p:nvPr>
            <p:ph idx="1"/>
          </p:nvPr>
        </p:nvSpPr>
        <p:spPr>
          <a:xfrm>
            <a:off x="457200" y="1143000"/>
            <a:ext cx="8229600" cy="4983163"/>
          </a:xfrm>
        </p:spPr>
        <p:txBody>
          <a:bodyPr/>
          <a:lstStyle/>
          <a:p>
            <a:pPr marL="0" indent="0">
              <a:buNone/>
            </a:pPr>
            <a:r>
              <a:rPr lang="en-US" sz="2800" dirty="0">
                <a:latin typeface="Times New Roman" panose="02020603050405020304" pitchFamily="18" charset="0"/>
                <a:cs typeface="Times New Roman" panose="02020603050405020304" pitchFamily="18" charset="0"/>
              </a:rPr>
              <a:t>Reservation Process Flow </a:t>
            </a:r>
          </a:p>
          <a:p>
            <a:pPr marL="0" indent="0">
              <a:buNone/>
            </a:pPr>
            <a:endParaRPr lang="en-US" dirty="0"/>
          </a:p>
        </p:txBody>
      </p:sp>
      <p:sp>
        <p:nvSpPr>
          <p:cNvPr id="4" name="Date Placeholder 3">
            <a:extLst>
              <a:ext uri="{FF2B5EF4-FFF2-40B4-BE49-F238E27FC236}">
                <a16:creationId xmlns:a16="http://schemas.microsoft.com/office/drawing/2014/main" id="{87A7BD7E-0FD9-4564-8D41-B30BBB9AE23A}"/>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49582E9C-6A71-4D91-BE57-A7A078440CFA}"/>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EA0BB746-D0DC-43D8-A21E-2A3D727992E4}"/>
              </a:ext>
            </a:extLst>
          </p:cNvPr>
          <p:cNvSpPr>
            <a:spLocks noGrp="1"/>
          </p:cNvSpPr>
          <p:nvPr>
            <p:ph type="sldNum" sz="quarter" idx="12"/>
          </p:nvPr>
        </p:nvSpPr>
        <p:spPr/>
        <p:txBody>
          <a:bodyPr/>
          <a:lstStyle/>
          <a:p>
            <a:fld id="{21BAB6EE-EAEA-4561-8880-8DF9D3AB286A}" type="slidenum">
              <a:rPr lang="en-US" smtClean="0"/>
              <a:t>17</a:t>
            </a:fld>
            <a:endParaRPr lang="en-US"/>
          </a:p>
        </p:txBody>
      </p:sp>
      <p:pic>
        <p:nvPicPr>
          <p:cNvPr id="8" name="Picture 7">
            <a:extLst>
              <a:ext uri="{FF2B5EF4-FFF2-40B4-BE49-F238E27FC236}">
                <a16:creationId xmlns:a16="http://schemas.microsoft.com/office/drawing/2014/main" id="{F362E436-F18C-42EE-BAD6-E0374636C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763000" cy="4876801"/>
          </a:xfrm>
          <a:prstGeom prst="rect">
            <a:avLst/>
          </a:prstGeom>
        </p:spPr>
      </p:pic>
      <p:sp>
        <p:nvSpPr>
          <p:cNvPr id="9" name="Rectangle 6">
            <a:extLst>
              <a:ext uri="{FF2B5EF4-FFF2-40B4-BE49-F238E27FC236}">
                <a16:creationId xmlns:a16="http://schemas.microsoft.com/office/drawing/2014/main" id="{DE60417D-643B-4DBC-8276-B6FFF78E4332}"/>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4B25928F-9A0B-4CF7-85A6-B0B57B7FC40D}"/>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3B26B22F-8D5F-4F54-8410-7899175CF468}"/>
              </a:ext>
            </a:extLst>
          </p:cNvPr>
          <p:cNvPicPr>
            <a:picLocks/>
          </p:cNvPicPr>
          <p:nvPr/>
        </p:nvPicPr>
        <p:blipFill>
          <a:blip r:embed="rId3"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77305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C7E0-67AF-41F9-817C-54F23682E34A}"/>
              </a:ext>
            </a:extLst>
          </p:cNvPr>
          <p:cNvSpPr>
            <a:spLocks noGrp="1"/>
          </p:cNvSpPr>
          <p:nvPr>
            <p:ph type="title"/>
          </p:nvPr>
        </p:nvSpPr>
        <p:spPr>
          <a:xfrm>
            <a:off x="457200" y="274638"/>
            <a:ext cx="8229600" cy="639762"/>
          </a:xfrm>
        </p:spPr>
        <p:txBody>
          <a:bodyPr>
            <a:normAutofit fontScale="90000"/>
          </a:bodyPr>
          <a:lstStyle/>
          <a:p>
            <a:r>
              <a:rPr lang="en-US" dirty="0">
                <a:latin typeface="Times New Roman" panose="02020603050405020304" pitchFamily="18" charset="0"/>
                <a:cs typeface="Times New Roman" panose="02020603050405020304" pitchFamily="18" charset="0"/>
              </a:rPr>
              <a:t>System Flow Process(1)</a:t>
            </a:r>
          </a:p>
        </p:txBody>
      </p:sp>
      <p:sp>
        <p:nvSpPr>
          <p:cNvPr id="3" name="Content Placeholder 2">
            <a:extLst>
              <a:ext uri="{FF2B5EF4-FFF2-40B4-BE49-F238E27FC236}">
                <a16:creationId xmlns:a16="http://schemas.microsoft.com/office/drawing/2014/main" id="{08D2AE55-5143-4253-9504-49E7A3A46BB6}"/>
              </a:ext>
            </a:extLst>
          </p:cNvPr>
          <p:cNvSpPr>
            <a:spLocks noGrp="1"/>
          </p:cNvSpPr>
          <p:nvPr>
            <p:ph idx="1"/>
          </p:nvPr>
        </p:nvSpPr>
        <p:spPr>
          <a:xfrm>
            <a:off x="457200" y="1066800"/>
            <a:ext cx="8229600" cy="5059363"/>
          </a:xfrm>
        </p:spPr>
        <p:txBody>
          <a:bodyPr/>
          <a:lstStyle/>
          <a:p>
            <a:pPr marL="0" indent="0">
              <a:buNone/>
            </a:pPr>
            <a:r>
              <a:rPr lang="en-US" sz="2800" dirty="0">
                <a:latin typeface="Times New Roman" panose="02020603050405020304" pitchFamily="18" charset="0"/>
                <a:cs typeface="Times New Roman" panose="02020603050405020304" pitchFamily="18" charset="0"/>
              </a:rPr>
              <a:t>Stock Process Flow</a:t>
            </a:r>
          </a:p>
          <a:p>
            <a:pPr marL="0" indent="0">
              <a:buNone/>
            </a:pPr>
            <a:endParaRPr lang="en-US" dirty="0"/>
          </a:p>
        </p:txBody>
      </p:sp>
      <p:sp>
        <p:nvSpPr>
          <p:cNvPr id="4" name="Date Placeholder 3">
            <a:extLst>
              <a:ext uri="{FF2B5EF4-FFF2-40B4-BE49-F238E27FC236}">
                <a16:creationId xmlns:a16="http://schemas.microsoft.com/office/drawing/2014/main" id="{F2A9D616-A740-4244-94A9-4DCAC0CED608}"/>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1B8D771A-ED2E-4119-A4E0-19B11E8FBFF0}"/>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83B4A20A-A528-450E-A9CF-D4B7EF0B35B7}"/>
              </a:ext>
            </a:extLst>
          </p:cNvPr>
          <p:cNvSpPr>
            <a:spLocks noGrp="1"/>
          </p:cNvSpPr>
          <p:nvPr>
            <p:ph type="sldNum" sz="quarter" idx="12"/>
          </p:nvPr>
        </p:nvSpPr>
        <p:spPr/>
        <p:txBody>
          <a:bodyPr/>
          <a:lstStyle/>
          <a:p>
            <a:fld id="{21BAB6EE-EAEA-4561-8880-8DF9D3AB286A}" type="slidenum">
              <a:rPr lang="en-US" smtClean="0"/>
              <a:t>18</a:t>
            </a:fld>
            <a:endParaRPr lang="en-US"/>
          </a:p>
        </p:txBody>
      </p:sp>
      <p:pic>
        <p:nvPicPr>
          <p:cNvPr id="8" name="Picture 7">
            <a:extLst>
              <a:ext uri="{FF2B5EF4-FFF2-40B4-BE49-F238E27FC236}">
                <a16:creationId xmlns:a16="http://schemas.microsoft.com/office/drawing/2014/main" id="{F7D88DDA-4FBB-4F6F-BBBE-E1904678D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524000"/>
            <a:ext cx="8815387" cy="4832350"/>
          </a:xfrm>
          <a:prstGeom prst="rect">
            <a:avLst/>
          </a:prstGeom>
        </p:spPr>
      </p:pic>
      <p:sp>
        <p:nvSpPr>
          <p:cNvPr id="9" name="Rectangle 6">
            <a:extLst>
              <a:ext uri="{FF2B5EF4-FFF2-40B4-BE49-F238E27FC236}">
                <a16:creationId xmlns:a16="http://schemas.microsoft.com/office/drawing/2014/main" id="{23616B89-5FC0-4EF8-8058-CAC064C6679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8A763F60-3217-4AB2-92D6-7E1430E824F9}"/>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076184E5-66D8-4D73-A937-AE450797D1A3}"/>
              </a:ext>
            </a:extLst>
          </p:cNvPr>
          <p:cNvPicPr>
            <a:picLocks/>
          </p:cNvPicPr>
          <p:nvPr/>
        </p:nvPicPr>
        <p:blipFill>
          <a:blip r:embed="rId4"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241475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866B-059E-4A23-A137-277D1F76B746}"/>
              </a:ext>
            </a:extLst>
          </p:cNvPr>
          <p:cNvSpPr>
            <a:spLocks noGrp="1"/>
          </p:cNvSpPr>
          <p:nvPr>
            <p:ph type="title"/>
          </p:nvPr>
        </p:nvSpPr>
        <p:spPr>
          <a:xfrm>
            <a:off x="457200" y="274638"/>
            <a:ext cx="8229600" cy="715962"/>
          </a:xfrm>
        </p:spPr>
        <p:txBody>
          <a:bodyPr>
            <a:normAutofit fontScale="90000"/>
          </a:bodyPr>
          <a:lstStyle/>
          <a:p>
            <a:r>
              <a:rPr lang="en-US" dirty="0">
                <a:latin typeface="Times New Roman" panose="02020603050405020304" pitchFamily="18" charset="0"/>
                <a:cs typeface="Times New Roman" panose="02020603050405020304" pitchFamily="18" charset="0"/>
              </a:rPr>
              <a:t>System Flow Process(2)</a:t>
            </a:r>
          </a:p>
        </p:txBody>
      </p:sp>
      <p:sp>
        <p:nvSpPr>
          <p:cNvPr id="3" name="Content Placeholder 2">
            <a:extLst>
              <a:ext uri="{FF2B5EF4-FFF2-40B4-BE49-F238E27FC236}">
                <a16:creationId xmlns:a16="http://schemas.microsoft.com/office/drawing/2014/main" id="{41794B77-0A13-429F-99D2-2EA81CA20DFA}"/>
              </a:ext>
            </a:extLst>
          </p:cNvPr>
          <p:cNvSpPr>
            <a:spLocks noGrp="1"/>
          </p:cNvSpPr>
          <p:nvPr>
            <p:ph idx="1"/>
          </p:nvPr>
        </p:nvSpPr>
        <p:spPr>
          <a:xfrm>
            <a:off x="457200" y="1295400"/>
            <a:ext cx="8229600" cy="4830763"/>
          </a:xfrm>
        </p:spPr>
        <p:txBody>
          <a:bodyPr/>
          <a:lstStyle/>
          <a:p>
            <a:pPr marL="0" indent="0">
              <a:buNone/>
            </a:pPr>
            <a:r>
              <a:rPr lang="en-US" sz="2800" dirty="0">
                <a:latin typeface="Times New Roman" panose="02020603050405020304" pitchFamily="18" charset="0"/>
                <a:cs typeface="Times New Roman" panose="02020603050405020304" pitchFamily="18" charset="0"/>
              </a:rPr>
              <a:t>Account Process Flow</a:t>
            </a:r>
          </a:p>
          <a:p>
            <a:pPr marL="0" indent="0">
              <a:buNone/>
            </a:pPr>
            <a:endParaRPr lang="en-US" dirty="0"/>
          </a:p>
        </p:txBody>
      </p:sp>
      <p:sp>
        <p:nvSpPr>
          <p:cNvPr id="4" name="Date Placeholder 3">
            <a:extLst>
              <a:ext uri="{FF2B5EF4-FFF2-40B4-BE49-F238E27FC236}">
                <a16:creationId xmlns:a16="http://schemas.microsoft.com/office/drawing/2014/main" id="{6C7B7FCD-3ACF-45EB-B140-5A6D7C30EC1C}"/>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170D9066-AA37-46D0-BC2A-C232AB1622A6}"/>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D504C7E6-7AAC-4670-8FCD-9CBBDEFEA38D}"/>
              </a:ext>
            </a:extLst>
          </p:cNvPr>
          <p:cNvSpPr>
            <a:spLocks noGrp="1"/>
          </p:cNvSpPr>
          <p:nvPr>
            <p:ph type="sldNum" sz="quarter" idx="12"/>
          </p:nvPr>
        </p:nvSpPr>
        <p:spPr/>
        <p:txBody>
          <a:bodyPr/>
          <a:lstStyle/>
          <a:p>
            <a:fld id="{21BAB6EE-EAEA-4561-8880-8DF9D3AB286A}" type="slidenum">
              <a:rPr lang="en-US" smtClean="0"/>
              <a:t>19</a:t>
            </a:fld>
            <a:endParaRPr lang="en-US"/>
          </a:p>
        </p:txBody>
      </p:sp>
      <p:sp>
        <p:nvSpPr>
          <p:cNvPr id="9" name="Rectangle 6">
            <a:extLst>
              <a:ext uri="{FF2B5EF4-FFF2-40B4-BE49-F238E27FC236}">
                <a16:creationId xmlns:a16="http://schemas.microsoft.com/office/drawing/2014/main" id="{5813EF5F-3024-4206-9BAD-064EAA9E3A23}"/>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79A6704F-B094-4AC1-9CF8-1725E6DF89BA}"/>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067C3AF5-CAF7-4011-8E94-51535F15C868}"/>
              </a:ext>
            </a:extLst>
          </p:cNvPr>
          <p:cNvPicPr>
            <a:picLocks/>
          </p:cNvPicPr>
          <p:nvPr/>
        </p:nvPicPr>
        <p:blipFill>
          <a:blip r:embed="rId2" cstate="print"/>
          <a:stretch>
            <a:fillRect/>
          </a:stretch>
        </p:blipFill>
        <p:spPr>
          <a:xfrm>
            <a:off x="7699248" y="301752"/>
            <a:ext cx="841248" cy="841248"/>
          </a:xfrm>
          <a:prstGeom prst="rect">
            <a:avLst/>
          </a:prstGeom>
        </p:spPr>
      </p:pic>
      <p:pic>
        <p:nvPicPr>
          <p:cNvPr id="12" name="Picture 11" descr="Diagram&#10;&#10;Description automatically generated">
            <a:extLst>
              <a:ext uri="{FF2B5EF4-FFF2-40B4-BE49-F238E27FC236}">
                <a16:creationId xmlns:a16="http://schemas.microsoft.com/office/drawing/2014/main" id="{053EA5EF-48E9-48B7-9418-0691561B0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07755"/>
            <a:ext cx="8229600" cy="4584690"/>
          </a:xfrm>
          <a:prstGeom prst="rect">
            <a:avLst/>
          </a:prstGeom>
        </p:spPr>
      </p:pic>
    </p:spTree>
    <p:extLst>
      <p:ext uri="{BB962C8B-B14F-4D97-AF65-F5344CB8AC3E}">
        <p14:creationId xmlns:p14="http://schemas.microsoft.com/office/powerpoint/2010/main" val="419798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p:cNvPicPr>
          <p:nvPr/>
        </p:nvPicPr>
        <p:blipFill>
          <a:blip r:embed="rId2" cstate="print"/>
          <a:stretch>
            <a:fillRect/>
          </a:stretch>
        </p:blipFill>
        <p:spPr>
          <a:xfrm>
            <a:off x="3704717" y="1046353"/>
            <a:ext cx="1302336" cy="1298448"/>
          </a:xfrm>
          <a:prstGeom prst="rect">
            <a:avLst/>
          </a:prstGeom>
        </p:spPr>
      </p:pic>
      <p:sp>
        <p:nvSpPr>
          <p:cNvPr id="1048627" name="Title 1"/>
          <p:cNvSpPr>
            <a:spLocks noGrp="1"/>
          </p:cNvSpPr>
          <p:nvPr>
            <p:ph type="title"/>
          </p:nvPr>
        </p:nvSpPr>
        <p:spPr>
          <a:xfrm>
            <a:off x="330958" y="-96699"/>
            <a:ext cx="8229600" cy="1143000"/>
          </a:xfrm>
        </p:spPr>
        <p:txBody>
          <a:bodyPr>
            <a:noAutofit/>
          </a:bodyPr>
          <a:lstStyle/>
          <a:p>
            <a:r>
              <a:rPr lang="en-US" sz="2400" dirty="0">
                <a:latin typeface="Times New Roman" panose="02020603050405020304" pitchFamily="18" charset="0"/>
                <a:cs typeface="Times New Roman" panose="02020603050405020304" pitchFamily="18" charset="0"/>
              </a:rPr>
              <a:t>Mehria Marquee System</a:t>
            </a:r>
          </a:p>
        </p:txBody>
      </p:sp>
      <p:sp>
        <p:nvSpPr>
          <p:cNvPr id="1048628" name="Rectangle 4"/>
          <p:cNvSpPr/>
          <p:nvPr/>
        </p:nvSpPr>
        <p:spPr>
          <a:xfrm>
            <a:off x="76200" y="2045366"/>
            <a:ext cx="8763000" cy="4053841"/>
          </a:xfrm>
          <a:prstGeom prst="rect">
            <a:avLst/>
          </a:prstGeom>
        </p:spPr>
        <p:txBody>
          <a:bodyPr wrap="square">
            <a:spAutoFit/>
          </a:bodyPr>
          <a:lstStyle/>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Mr. Muhammad Kamran</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r>
              <a:rPr lang="en-US" sz="2000" dirty="0">
                <a:latin typeface="Times New Roman" panose="02020603050405020304" pitchFamily="18" charset="0"/>
                <a:cs typeface="Times New Roman" panose="02020603050405020304" pitchFamily="18" charset="0"/>
              </a:rPr>
              <a:t>Ahsan Ali (SP17-BSE-001) </a:t>
            </a:r>
          </a:p>
          <a:p>
            <a:pPr algn="ctr"/>
            <a:r>
              <a:rPr lang="en-US" sz="2000" dirty="0">
                <a:latin typeface="Times New Roman" panose="02020603050405020304" pitchFamily="18" charset="0"/>
                <a:cs typeface="Times New Roman" panose="02020603050405020304" pitchFamily="18" charset="0"/>
              </a:rPr>
              <a:t>Muhammad Muzammil (SP17-BSE-025)</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Presented on 10 December 2020</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University Islamabad</a:t>
            </a:r>
          </a:p>
          <a:p>
            <a:pPr algn="ctr"/>
            <a:r>
              <a:rPr lang="en-US" sz="2000" b="1" dirty="0">
                <a:solidFill>
                  <a:schemeClr val="tx1"/>
                </a:solidFill>
                <a:latin typeface="Times New Roman" panose="02020603050405020304" pitchFamily="18" charset="0"/>
                <a:cs typeface="Times New Roman" panose="02020603050405020304" pitchFamily="18" charset="0"/>
              </a:rPr>
              <a:t>Attock Campus</a:t>
            </a:r>
          </a:p>
        </p:txBody>
      </p:sp>
      <p:sp>
        <p:nvSpPr>
          <p:cNvPr id="1048629" name="Date Placeholder 5"/>
          <p:cNvSpPr>
            <a:spLocks noGrp="1"/>
          </p:cNvSpPr>
          <p:nvPr>
            <p:ph type="dt" sz="half" idx="10"/>
          </p:nvPr>
        </p:nvSpPr>
        <p:spPr/>
        <p:txBody>
          <a:bodyPr/>
          <a:lstStyle/>
          <a:p>
            <a:fld id="{8599E808-9D71-43D0-BCD1-FC8B790CBCE6}" type="datetime1">
              <a:rPr lang="en-US" smtClean="0"/>
              <a:t>12/9/2020</a:t>
            </a:fld>
            <a:endParaRPr lang="en-US" dirty="0"/>
          </a:p>
        </p:txBody>
      </p:sp>
      <p:sp>
        <p:nvSpPr>
          <p:cNvPr id="1048630" name="Footer Placeholder 7"/>
          <p:cNvSpPr>
            <a:spLocks noGrp="1"/>
          </p:cNvSpPr>
          <p:nvPr>
            <p:ph type="ftr" sz="quarter" idx="11"/>
          </p:nvPr>
        </p:nvSpPr>
        <p:spPr/>
        <p:txBody>
          <a:bodyPr/>
          <a:lstStyle/>
          <a:p>
            <a:r>
              <a:rPr lang="en-US" dirty="0"/>
              <a:t>FYP Internal Presentation</a:t>
            </a:r>
          </a:p>
        </p:txBody>
      </p:sp>
      <p:sp>
        <p:nvSpPr>
          <p:cNvPr id="1048631"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2"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3" name="Slide Number Placeholder 9"/>
          <p:cNvSpPr>
            <a:spLocks noGrp="1"/>
          </p:cNvSpPr>
          <p:nvPr>
            <p:ph type="sldNum" sz="quarter" idx="12"/>
          </p:nvPr>
        </p:nvSpPr>
        <p:spPr/>
        <p:txBody>
          <a:bodyPr/>
          <a:lstStyle/>
          <a:p>
            <a:fld id="{21BAB6EE-EAEA-4561-8880-8DF9D3AB286A}"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AF62-B74E-4E58-B88A-E2B5F9977E0B}"/>
              </a:ext>
            </a:extLst>
          </p:cNvPr>
          <p:cNvSpPr>
            <a:spLocks noGrp="1"/>
          </p:cNvSpPr>
          <p:nvPr>
            <p:ph type="title"/>
          </p:nvPr>
        </p:nvSpPr>
        <p:spPr>
          <a:xfrm>
            <a:off x="457200" y="274638"/>
            <a:ext cx="8229600" cy="563562"/>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Design Model</a:t>
            </a:r>
            <a:br>
              <a:rPr lang="en-US" dirty="0"/>
            </a:br>
            <a:endParaRPr lang="en-US" dirty="0"/>
          </a:p>
        </p:txBody>
      </p:sp>
      <p:sp>
        <p:nvSpPr>
          <p:cNvPr id="3" name="Content Placeholder 2">
            <a:extLst>
              <a:ext uri="{FF2B5EF4-FFF2-40B4-BE49-F238E27FC236}">
                <a16:creationId xmlns:a16="http://schemas.microsoft.com/office/drawing/2014/main" id="{26E9A3A0-56B3-455C-852A-F6049B607D0B}"/>
              </a:ext>
            </a:extLst>
          </p:cNvPr>
          <p:cNvSpPr>
            <a:spLocks noGrp="1"/>
          </p:cNvSpPr>
          <p:nvPr>
            <p:ph idx="1"/>
          </p:nvPr>
        </p:nvSpPr>
        <p:spPr>
          <a:xfrm>
            <a:off x="457200" y="838200"/>
            <a:ext cx="8229600" cy="52879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Entity Relationship Diagram</a:t>
            </a:r>
          </a:p>
          <a:p>
            <a:pPr marL="0" indent="0">
              <a:buNone/>
            </a:pPr>
            <a:endParaRPr lang="en-US" sz="2800" dirty="0"/>
          </a:p>
        </p:txBody>
      </p:sp>
      <p:sp>
        <p:nvSpPr>
          <p:cNvPr id="4" name="Date Placeholder 3">
            <a:extLst>
              <a:ext uri="{FF2B5EF4-FFF2-40B4-BE49-F238E27FC236}">
                <a16:creationId xmlns:a16="http://schemas.microsoft.com/office/drawing/2014/main" id="{0ABD5207-D5B2-496A-A703-1401AAD29278}"/>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F4EE5206-89A2-40EB-9AEB-838FCD49B200}"/>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61376BCD-33DF-47BD-874E-B5903F8DEB88}"/>
              </a:ext>
            </a:extLst>
          </p:cNvPr>
          <p:cNvSpPr>
            <a:spLocks noGrp="1"/>
          </p:cNvSpPr>
          <p:nvPr>
            <p:ph type="sldNum" sz="quarter" idx="12"/>
          </p:nvPr>
        </p:nvSpPr>
        <p:spPr/>
        <p:txBody>
          <a:bodyPr/>
          <a:lstStyle/>
          <a:p>
            <a:fld id="{21BAB6EE-EAEA-4561-8880-8DF9D3AB286A}" type="slidenum">
              <a:rPr lang="en-US" smtClean="0"/>
              <a:t>20</a:t>
            </a:fld>
            <a:endParaRPr lang="en-US"/>
          </a:p>
        </p:txBody>
      </p:sp>
      <p:sp>
        <p:nvSpPr>
          <p:cNvPr id="9" name="Rectangle 6">
            <a:extLst>
              <a:ext uri="{FF2B5EF4-FFF2-40B4-BE49-F238E27FC236}">
                <a16:creationId xmlns:a16="http://schemas.microsoft.com/office/drawing/2014/main" id="{7AB57819-95F5-48DB-B3D8-0A874B9D9A57}"/>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5FDBCE1C-0266-4BA6-9A28-F02CA73E1AE2}"/>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0C0D4C14-6DF5-468B-B9E8-85F33D2AE8A1}"/>
              </a:ext>
            </a:extLst>
          </p:cNvPr>
          <p:cNvPicPr>
            <a:picLocks/>
          </p:cNvPicPr>
          <p:nvPr/>
        </p:nvPicPr>
        <p:blipFill>
          <a:blip r:embed="rId3" cstate="print"/>
          <a:stretch>
            <a:fillRect/>
          </a:stretch>
        </p:blipFill>
        <p:spPr>
          <a:xfrm>
            <a:off x="7699248" y="301752"/>
            <a:ext cx="841248" cy="841248"/>
          </a:xfrm>
          <a:prstGeom prst="rect">
            <a:avLst/>
          </a:prstGeom>
        </p:spPr>
      </p:pic>
      <p:pic>
        <p:nvPicPr>
          <p:cNvPr id="8" name="Picture 7" descr="Diagram&#10;&#10;Description automatically generated">
            <a:extLst>
              <a:ext uri="{FF2B5EF4-FFF2-40B4-BE49-F238E27FC236}">
                <a16:creationId xmlns:a16="http://schemas.microsoft.com/office/drawing/2014/main" id="{B2C8C764-5A57-4013-A70D-D99885A3A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01762"/>
            <a:ext cx="8229600" cy="4954588"/>
          </a:xfrm>
          <a:prstGeom prst="rect">
            <a:avLst/>
          </a:prstGeom>
        </p:spPr>
      </p:pic>
    </p:spTree>
    <p:extLst>
      <p:ext uri="{BB962C8B-B14F-4D97-AF65-F5344CB8AC3E}">
        <p14:creationId xmlns:p14="http://schemas.microsoft.com/office/powerpoint/2010/main" val="168752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AF62-B74E-4E58-B88A-E2B5F9977E0B}"/>
              </a:ext>
            </a:extLst>
          </p:cNvPr>
          <p:cNvSpPr>
            <a:spLocks noGrp="1"/>
          </p:cNvSpPr>
          <p:nvPr>
            <p:ph type="title"/>
          </p:nvPr>
        </p:nvSpPr>
        <p:spPr>
          <a:xfrm>
            <a:off x="457200" y="274638"/>
            <a:ext cx="8229600" cy="563562"/>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Tools &amp; Technologies</a:t>
            </a:r>
            <a:br>
              <a:rPr lang="en-US" dirty="0"/>
            </a:br>
            <a:endParaRPr lang="en-US" dirty="0"/>
          </a:p>
        </p:txBody>
      </p:sp>
      <p:graphicFrame>
        <p:nvGraphicFramePr>
          <p:cNvPr id="7" name="Table 11">
            <a:extLst>
              <a:ext uri="{FF2B5EF4-FFF2-40B4-BE49-F238E27FC236}">
                <a16:creationId xmlns:a16="http://schemas.microsoft.com/office/drawing/2014/main" id="{FB52402B-C651-49FA-8D33-3A9B884C5058}"/>
              </a:ext>
            </a:extLst>
          </p:cNvPr>
          <p:cNvGraphicFramePr>
            <a:graphicFrameLocks noGrp="1"/>
          </p:cNvGraphicFramePr>
          <p:nvPr>
            <p:ph idx="1"/>
            <p:extLst>
              <p:ext uri="{D42A27DB-BD31-4B8C-83A1-F6EECF244321}">
                <p14:modId xmlns:p14="http://schemas.microsoft.com/office/powerpoint/2010/main" val="2098315448"/>
              </p:ext>
            </p:extLst>
          </p:nvPr>
        </p:nvGraphicFramePr>
        <p:xfrm>
          <a:off x="457200" y="1600200"/>
          <a:ext cx="8229600" cy="317201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386164453"/>
                    </a:ext>
                  </a:extLst>
                </a:gridCol>
                <a:gridCol w="2743200">
                  <a:extLst>
                    <a:ext uri="{9D8B030D-6E8A-4147-A177-3AD203B41FA5}">
                      <a16:colId xmlns:a16="http://schemas.microsoft.com/office/drawing/2014/main" val="4025786912"/>
                    </a:ext>
                  </a:extLst>
                </a:gridCol>
                <a:gridCol w="2743200">
                  <a:extLst>
                    <a:ext uri="{9D8B030D-6E8A-4147-A177-3AD203B41FA5}">
                      <a16:colId xmlns:a16="http://schemas.microsoft.com/office/drawing/2014/main" val="3458274429"/>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Tools</a:t>
                      </a:r>
                    </a:p>
                  </a:txBody>
                  <a:tcPr/>
                </a:tc>
                <a:tc>
                  <a:txBody>
                    <a:bodyPr/>
                    <a:lstStyle/>
                    <a:p>
                      <a:pPr algn="ctr"/>
                      <a:r>
                        <a:rPr lang="en-US" dirty="0">
                          <a:latin typeface="Times New Roman" panose="02020603050405020304" pitchFamily="18" charset="0"/>
                          <a:cs typeface="Times New Roman" panose="02020603050405020304" pitchFamily="18" charset="0"/>
                        </a:rPr>
                        <a:t>Version</a:t>
                      </a:r>
                    </a:p>
                  </a:txBody>
                  <a:tcPr/>
                </a:tc>
                <a:tc>
                  <a:txBody>
                    <a:bodyPr/>
                    <a:lstStyle/>
                    <a:p>
                      <a:pPr algn="ctr"/>
                      <a:r>
                        <a:rPr lang="en-US" dirty="0">
                          <a:latin typeface="Times New Roman" panose="02020603050405020304" pitchFamily="18" charset="0"/>
                          <a:cs typeface="Times New Roman" panose="02020603050405020304" pitchFamily="18" charset="0"/>
                        </a:rPr>
                        <a:t>Rational</a:t>
                      </a:r>
                    </a:p>
                  </a:txBody>
                  <a:tcPr/>
                </a:tc>
                <a:extLst>
                  <a:ext uri="{0D108BD9-81ED-4DB2-BD59-A6C34878D82A}">
                    <a16:rowId xmlns:a16="http://schemas.microsoft.com/office/drawing/2014/main" val="1072854950"/>
                  </a:ext>
                </a:extLst>
              </a:tr>
              <a:tr h="370840">
                <a:tc>
                  <a:txBody>
                    <a:bodyPr/>
                    <a:lstStyle/>
                    <a:p>
                      <a:pPr marL="0" marR="0">
                        <a:lnSpc>
                          <a:spcPct val="106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SQL Server Database</a:t>
                      </a:r>
                    </a:p>
                  </a:txBody>
                  <a:tcPr/>
                </a:tc>
                <a:tc>
                  <a:txBody>
                    <a:bodyPr/>
                    <a:lstStyle/>
                    <a:p>
                      <a:pPr marL="0" marR="0">
                        <a:lnSpc>
                          <a:spcPct val="106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nSpc>
                          <a:spcPct val="106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DBMS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1913367"/>
                  </a:ext>
                </a:extLst>
              </a:tr>
              <a:tr h="370840">
                <a:tc>
                  <a:txBody>
                    <a:bodyPr/>
                    <a:lstStyle/>
                    <a:p>
                      <a:pPr marL="0" marR="0">
                        <a:lnSpc>
                          <a:spcPct val="106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Visual Studio</a:t>
                      </a:r>
                    </a:p>
                  </a:txBody>
                  <a:tcPr/>
                </a:tc>
                <a:tc>
                  <a:txBody>
                    <a:bodyPr/>
                    <a:lstStyle/>
                    <a:p>
                      <a:pPr marL="0" marR="0">
                        <a:lnSpc>
                          <a:spcPct val="106000"/>
                        </a:lnSpc>
                        <a:spcBef>
                          <a:spcPts val="0"/>
                        </a:spcBef>
                        <a:spcAft>
                          <a:spcPts val="80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nSpc>
                          <a:spcPct val="106000"/>
                        </a:lnSpc>
                        <a:spcBef>
                          <a:spcPts val="0"/>
                        </a:spcBef>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ASP.Net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MVC 5 for development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9505234"/>
                  </a:ext>
                </a:extLst>
              </a:tr>
              <a:tr h="370840">
                <a:tc>
                  <a:txBody>
                    <a:bodyPr/>
                    <a:lstStyle/>
                    <a:p>
                      <a:pPr marL="0" marR="0">
                        <a:lnSpc>
                          <a:spcPct val="106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Plesk</a:t>
                      </a:r>
                    </a:p>
                  </a:txBody>
                  <a:tcPr/>
                </a:tc>
                <a:tc>
                  <a:txBody>
                    <a:bodyPr/>
                    <a:lstStyle/>
                    <a:p>
                      <a:pPr marL="0" marR="0">
                        <a:lnSpc>
                          <a:spcPct val="106000"/>
                        </a:lnSpc>
                        <a:spcBef>
                          <a:spcPts val="0"/>
                        </a:spcBef>
                        <a:spcAft>
                          <a:spcPts val="80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18.0.31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nSpc>
                          <a:spcPct val="106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hosting website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05491942"/>
                  </a:ext>
                </a:extLst>
              </a:tr>
              <a:tr h="370840">
                <a:tc>
                  <a:txBody>
                    <a:bodyPr/>
                    <a:lstStyle/>
                    <a:p>
                      <a:pPr marL="0" marR="0">
                        <a:lnSpc>
                          <a:spcPct val="106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MS Visio</a:t>
                      </a:r>
                    </a:p>
                  </a:txBody>
                  <a:tcPr/>
                </a:tc>
                <a:tc>
                  <a:txBody>
                    <a:bodyPr/>
                    <a:lstStyle/>
                    <a:p>
                      <a:pPr marL="0" marR="0">
                        <a:lnSpc>
                          <a:spcPct val="106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a:lnSpc>
                          <a:spcPct val="106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UML Diagrams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338598369"/>
                  </a:ext>
                </a:extLst>
              </a:tr>
              <a:tr h="355600">
                <a:tc>
                  <a:txBody>
                    <a:bodyPr/>
                    <a:lstStyle/>
                    <a:p>
                      <a:r>
                        <a:rPr lang="en-US" sz="1600" dirty="0">
                          <a:latin typeface="Times New Roman" panose="02020603050405020304" pitchFamily="18" charset="0"/>
                          <a:cs typeface="Times New Roman" panose="02020603050405020304" pitchFamily="18" charset="0"/>
                        </a:rPr>
                        <a:t>Bootstrap</a:t>
                      </a:r>
                    </a:p>
                  </a:txBody>
                  <a:tcPr/>
                </a:tc>
                <a:tc>
                  <a:txBody>
                    <a:bodyPr/>
                    <a:lstStyle/>
                    <a:p>
                      <a:r>
                        <a:rPr lang="en-US" sz="1600" dirty="0">
                          <a:latin typeface="Times New Roman" panose="02020603050405020304" pitchFamily="18" charset="0"/>
                          <a:cs typeface="Times New Roman" panose="02020603050405020304" pitchFamily="18" charset="0"/>
                        </a:rPr>
                        <a:t>3.0</a:t>
                      </a:r>
                    </a:p>
                  </a:txBody>
                  <a:tcPr/>
                </a:tc>
                <a:tc>
                  <a:txBody>
                    <a:bodyPr/>
                    <a:lstStyle/>
                    <a:p>
                      <a:r>
                        <a:rPr lang="en-US" sz="1600" dirty="0">
                          <a:latin typeface="Times New Roman" panose="02020603050405020304" pitchFamily="18" charset="0"/>
                          <a:cs typeface="Times New Roman" panose="02020603050405020304" pitchFamily="18" charset="0"/>
                        </a:rPr>
                        <a:t>CSS Styling</a:t>
                      </a:r>
                    </a:p>
                  </a:txBody>
                  <a:tcPr/>
                </a:tc>
                <a:extLst>
                  <a:ext uri="{0D108BD9-81ED-4DB2-BD59-A6C34878D82A}">
                    <a16:rowId xmlns:a16="http://schemas.microsoft.com/office/drawing/2014/main" val="4228509766"/>
                  </a:ext>
                </a:extLst>
              </a:tr>
              <a:tr h="370840">
                <a:tc>
                  <a:txBody>
                    <a:bodyPr/>
                    <a:lstStyle/>
                    <a:p>
                      <a:r>
                        <a:rPr lang="en-US" sz="1600" dirty="0" err="1">
                          <a:latin typeface="Times New Roman" panose="02020603050405020304" pitchFamily="18" charset="0"/>
                          <a:cs typeface="Times New Roman" panose="02020603050405020304" pitchFamily="18" charset="0"/>
                        </a:rPr>
                        <a:t>CSharp</a:t>
                      </a:r>
                      <a:r>
                        <a:rPr lang="en-US" sz="1600" dirty="0">
                          <a:latin typeface="Times New Roman" panose="02020603050405020304" pitchFamily="18" charset="0"/>
                          <a:cs typeface="Times New Roman" panose="02020603050405020304" pitchFamily="18" charset="0"/>
                        </a:rPr>
                        <a:t> (C#)</a:t>
                      </a: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Programming Language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7113623"/>
                  </a:ext>
                </a:extLst>
              </a:tr>
              <a:tr h="370840">
                <a:tc>
                  <a:txBody>
                    <a:bodyPr/>
                    <a:lstStyle/>
                    <a:p>
                      <a:r>
                        <a:rPr lang="en-US" sz="1600" dirty="0">
                          <a:latin typeface="Times New Roman" panose="02020603050405020304" pitchFamily="18" charset="0"/>
                          <a:cs typeface="Times New Roman" panose="02020603050405020304" pitchFamily="18" charset="0"/>
                        </a:rPr>
                        <a:t>SQL</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Query Language</a:t>
                      </a:r>
                    </a:p>
                  </a:txBody>
                  <a:tcPr/>
                </a:tc>
                <a:extLst>
                  <a:ext uri="{0D108BD9-81ED-4DB2-BD59-A6C34878D82A}">
                    <a16:rowId xmlns:a16="http://schemas.microsoft.com/office/drawing/2014/main" val="3509096022"/>
                  </a:ext>
                </a:extLst>
              </a:tr>
            </a:tbl>
          </a:graphicData>
        </a:graphic>
      </p:graphicFrame>
      <p:sp>
        <p:nvSpPr>
          <p:cNvPr id="4" name="Date Placeholder 3">
            <a:extLst>
              <a:ext uri="{FF2B5EF4-FFF2-40B4-BE49-F238E27FC236}">
                <a16:creationId xmlns:a16="http://schemas.microsoft.com/office/drawing/2014/main" id="{0ABD5207-D5B2-496A-A703-1401AAD29278}"/>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F4EE5206-89A2-40EB-9AEB-838FCD49B200}"/>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61376BCD-33DF-47BD-874E-B5903F8DEB88}"/>
              </a:ext>
            </a:extLst>
          </p:cNvPr>
          <p:cNvSpPr>
            <a:spLocks noGrp="1"/>
          </p:cNvSpPr>
          <p:nvPr>
            <p:ph type="sldNum" sz="quarter" idx="12"/>
          </p:nvPr>
        </p:nvSpPr>
        <p:spPr/>
        <p:txBody>
          <a:bodyPr/>
          <a:lstStyle/>
          <a:p>
            <a:fld id="{21BAB6EE-EAEA-4561-8880-8DF9D3AB286A}" type="slidenum">
              <a:rPr lang="en-US" smtClean="0"/>
              <a:t>21</a:t>
            </a:fld>
            <a:endParaRPr lang="en-US"/>
          </a:p>
        </p:txBody>
      </p:sp>
      <p:sp>
        <p:nvSpPr>
          <p:cNvPr id="9" name="Rectangle 6">
            <a:extLst>
              <a:ext uri="{FF2B5EF4-FFF2-40B4-BE49-F238E27FC236}">
                <a16:creationId xmlns:a16="http://schemas.microsoft.com/office/drawing/2014/main" id="{7AB57819-95F5-48DB-B3D8-0A874B9D9A57}"/>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0">
            <a:extLst>
              <a:ext uri="{FF2B5EF4-FFF2-40B4-BE49-F238E27FC236}">
                <a16:creationId xmlns:a16="http://schemas.microsoft.com/office/drawing/2014/main" id="{5FDBCE1C-0266-4BA6-9A28-F02CA73E1AE2}"/>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3">
            <a:extLst>
              <a:ext uri="{FF2B5EF4-FFF2-40B4-BE49-F238E27FC236}">
                <a16:creationId xmlns:a16="http://schemas.microsoft.com/office/drawing/2014/main" id="{0C0D4C14-6DF5-468B-B9E8-85F33D2AE8A1}"/>
              </a:ext>
            </a:extLst>
          </p:cNvPr>
          <p:cNvPicPr>
            <a:picLocks/>
          </p:cNvPicPr>
          <p:nvPr/>
        </p:nvPicPr>
        <p:blipFill>
          <a:blip r:embed="rId3"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324898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46C6-8E85-46A9-86F0-B73373F604B3}"/>
              </a:ext>
            </a:extLst>
          </p:cNvPr>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HosterPk</a:t>
            </a:r>
            <a:r>
              <a:rPr lang="en-US" sz="4000" dirty="0">
                <a:latin typeface="Times New Roman" panose="02020603050405020304" pitchFamily="18" charset="0"/>
                <a:cs typeface="Times New Roman" panose="02020603050405020304" pitchFamily="18" charset="0"/>
              </a:rPr>
              <a:t> (Plesk Hosting)</a:t>
            </a:r>
          </a:p>
        </p:txBody>
      </p:sp>
      <p:sp>
        <p:nvSpPr>
          <p:cNvPr id="4" name="Date Placeholder 3">
            <a:extLst>
              <a:ext uri="{FF2B5EF4-FFF2-40B4-BE49-F238E27FC236}">
                <a16:creationId xmlns:a16="http://schemas.microsoft.com/office/drawing/2014/main" id="{36F40803-4C6D-49D4-9B16-42E250813950}"/>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6A4C866C-1D94-475B-A823-298EEA68E368}"/>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7F445CB9-65ED-426B-A921-43BBBFD20EB1}"/>
              </a:ext>
            </a:extLst>
          </p:cNvPr>
          <p:cNvSpPr>
            <a:spLocks noGrp="1"/>
          </p:cNvSpPr>
          <p:nvPr>
            <p:ph type="sldNum" sz="quarter" idx="12"/>
          </p:nvPr>
        </p:nvSpPr>
        <p:spPr/>
        <p:txBody>
          <a:bodyPr/>
          <a:lstStyle/>
          <a:p>
            <a:fld id="{21BAB6EE-EAEA-4561-8880-8DF9D3AB286A}" type="slidenum">
              <a:rPr lang="en-US" smtClean="0"/>
              <a:t>22</a:t>
            </a:fld>
            <a:endParaRPr lang="en-US"/>
          </a:p>
        </p:txBody>
      </p:sp>
      <p:sp>
        <p:nvSpPr>
          <p:cNvPr id="7" name="Rectangle 6">
            <a:extLst>
              <a:ext uri="{FF2B5EF4-FFF2-40B4-BE49-F238E27FC236}">
                <a16:creationId xmlns:a16="http://schemas.microsoft.com/office/drawing/2014/main" id="{BF9E60DF-468E-4CD9-9B8F-72FAF8DE85B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C31F4CD2-D1F8-44C9-9697-6A2BC363E0FA}"/>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43211B4E-EB81-4D89-8741-B1E653D8530A}"/>
              </a:ext>
            </a:extLst>
          </p:cNvPr>
          <p:cNvPicPr>
            <a:picLocks/>
          </p:cNvPicPr>
          <p:nvPr/>
        </p:nvPicPr>
        <p:blipFill>
          <a:blip r:embed="rId2" cstate="print"/>
          <a:stretch>
            <a:fillRect/>
          </a:stretch>
        </p:blipFill>
        <p:spPr>
          <a:xfrm>
            <a:off x="7699248" y="301752"/>
            <a:ext cx="841248" cy="841248"/>
          </a:xfrm>
          <a:prstGeom prst="rect">
            <a:avLst/>
          </a:prstGeom>
        </p:spPr>
      </p:pic>
      <p:sp>
        <p:nvSpPr>
          <p:cNvPr id="10" name="Content Placeholder 9">
            <a:extLst>
              <a:ext uri="{FF2B5EF4-FFF2-40B4-BE49-F238E27FC236}">
                <a16:creationId xmlns:a16="http://schemas.microsoft.com/office/drawing/2014/main" id="{F16FE662-36BE-4EBD-8CA3-C4DA08FF8730}"/>
              </a:ext>
            </a:extLst>
          </p:cNvPr>
          <p:cNvSpPr>
            <a:spLocks noGrp="1"/>
          </p:cNvSpPr>
          <p:nvPr>
            <p:ph idx="1"/>
          </p:nvPr>
        </p:nvSpPr>
        <p:spPr/>
        <p:txBody>
          <a:bodyPr/>
          <a:lstStyle/>
          <a:p>
            <a:r>
              <a:rPr lang="en-US" dirty="0"/>
              <a:t>This web application is hosted on external hosting service named as </a:t>
            </a:r>
            <a:r>
              <a:rPr lang="en-US" dirty="0" err="1"/>
              <a:t>HosterPk</a:t>
            </a:r>
            <a:r>
              <a:rPr lang="en-US" dirty="0"/>
              <a:t>.</a:t>
            </a:r>
          </a:p>
          <a:p>
            <a:r>
              <a:rPr lang="en-US" dirty="0"/>
              <a:t>Plesk control panel provides the GUI interface of hosting server </a:t>
            </a:r>
            <a:r>
              <a:rPr lang="en-US"/>
              <a:t>to deploy and </a:t>
            </a:r>
            <a:r>
              <a:rPr lang="en-US" dirty="0"/>
              <a:t>maintain the website.</a:t>
            </a:r>
          </a:p>
        </p:txBody>
      </p:sp>
    </p:spTree>
    <p:extLst>
      <p:ext uri="{BB962C8B-B14F-4D97-AF65-F5344CB8AC3E}">
        <p14:creationId xmlns:p14="http://schemas.microsoft.com/office/powerpoint/2010/main" val="3055476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sym typeface="+mn-ea"/>
              </a:rPr>
              <a:t>Benefits</a:t>
            </a:r>
            <a:r>
              <a:rPr lang="en-US" dirty="0">
                <a:sym typeface="+mn-ea"/>
              </a:rPr>
              <a:t> </a:t>
            </a:r>
            <a:endParaRPr lang="en-US" dirty="0"/>
          </a:p>
        </p:txBody>
      </p:sp>
      <p:sp>
        <p:nvSpPr>
          <p:cNvPr id="1048601" name="Content Placeholder 2"/>
          <p:cNvSpPr>
            <a:spLocks noGrp="1"/>
          </p:cNvSpPr>
          <p:nvPr>
            <p:ph idx="1"/>
          </p:nvPr>
        </p:nvSpPr>
        <p:spPr/>
        <p:txBody>
          <a:bodyPr>
            <a:normAutofit/>
          </a:bodyPr>
          <a:lstStyle/>
          <a:p>
            <a:pPr algn="just"/>
            <a:r>
              <a:rPr lang="en-IE" sz="2800" dirty="0">
                <a:latin typeface="Times New Roman" panose="02020603050405020304" pitchFamily="18" charset="0"/>
                <a:cs typeface="Times New Roman" panose="02020603050405020304" pitchFamily="18" charset="0"/>
              </a:rPr>
              <a:t>Minimizing complexity of the whole business and reduce the possibilities of human errors.</a:t>
            </a:r>
          </a:p>
          <a:p>
            <a:pPr algn="just"/>
            <a:r>
              <a:rPr lang="en-IE" sz="2800" dirty="0">
                <a:latin typeface="Times New Roman" panose="02020603050405020304" pitchFamily="18" charset="0"/>
                <a:cs typeface="Times New Roman" panose="02020603050405020304" pitchFamily="18" charset="0"/>
              </a:rPr>
              <a:t>It will also help stakeholders of the business to overwatch the business cashflow. </a:t>
            </a:r>
          </a:p>
          <a:p>
            <a:pPr algn="just"/>
            <a:r>
              <a:rPr lang="en-IE" sz="2800" dirty="0">
                <a:latin typeface="Times New Roman" panose="02020603050405020304" pitchFamily="18" charset="0"/>
                <a:cs typeface="Times New Roman" panose="02020603050405020304" pitchFamily="18" charset="0"/>
              </a:rPr>
              <a:t>It will ultimately help the users to remain updated with each entity.</a:t>
            </a:r>
          </a:p>
          <a:p>
            <a:pPr algn="just"/>
            <a:r>
              <a:rPr lang="en-IE" sz="2800" dirty="0">
                <a:latin typeface="Times New Roman" panose="02020603050405020304" pitchFamily="18" charset="0"/>
                <a:cs typeface="Times New Roman" panose="02020603050405020304" pitchFamily="18" charset="0"/>
              </a:rPr>
              <a:t>Every report will be generated by the system automatically based on account’s calculations. </a:t>
            </a:r>
            <a:endParaRPr lang="en-US" sz="2800" dirty="0">
              <a:latin typeface="Times New Roman" panose="02020603050405020304" pitchFamily="18" charset="0"/>
              <a:cs typeface="Times New Roman" panose="02020603050405020304" pitchFamily="18" charset="0"/>
            </a:endParaRPr>
          </a:p>
        </p:txBody>
      </p:sp>
      <p:sp>
        <p:nvSpPr>
          <p:cNvPr id="1048602"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03" name="Footer Placeholder 4"/>
          <p:cNvSpPr>
            <a:spLocks noGrp="1"/>
          </p:cNvSpPr>
          <p:nvPr>
            <p:ph type="ftr" sz="quarter" idx="11"/>
          </p:nvPr>
        </p:nvSpPr>
        <p:spPr/>
        <p:txBody>
          <a:bodyPr/>
          <a:lstStyle/>
          <a:p>
            <a:r>
              <a:rPr lang="en-US" dirty="0"/>
              <a:t>FYP Internal Presentation</a:t>
            </a:r>
          </a:p>
        </p:txBody>
      </p:sp>
      <p:sp>
        <p:nvSpPr>
          <p:cNvPr id="1048604" name="Slide Number Placeholder 5"/>
          <p:cNvSpPr>
            <a:spLocks noGrp="1"/>
          </p:cNvSpPr>
          <p:nvPr>
            <p:ph type="sldNum" sz="quarter" idx="12"/>
          </p:nvPr>
        </p:nvSpPr>
        <p:spPr/>
        <p:txBody>
          <a:bodyPr/>
          <a:lstStyle/>
          <a:p>
            <a:fld id="{21BAB6EE-EAEA-4561-8880-8DF9D3AB286A}" type="slidenum">
              <a:rPr lang="en-US" smtClean="0"/>
              <a:t>23</a:t>
            </a:fld>
            <a:endParaRPr lang="en-US"/>
          </a:p>
        </p:txBody>
      </p:sp>
      <p:sp>
        <p:nvSpPr>
          <p:cNvPr id="7" name="Rectangle 6">
            <a:extLst>
              <a:ext uri="{FF2B5EF4-FFF2-40B4-BE49-F238E27FC236}">
                <a16:creationId xmlns:a16="http://schemas.microsoft.com/office/drawing/2014/main" id="{D42691FF-1BB4-4362-BFD3-56EF0C4DBBBB}"/>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DDD46C59-FE24-4289-801A-7AB147D958CA}"/>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EC88E131-34CD-465D-8D5E-CCD10231132D}"/>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46C6-8E85-46A9-86F0-B73373F604B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Main Page Interface</a:t>
            </a:r>
          </a:p>
        </p:txBody>
      </p:sp>
      <p:sp>
        <p:nvSpPr>
          <p:cNvPr id="4" name="Date Placeholder 3">
            <a:extLst>
              <a:ext uri="{FF2B5EF4-FFF2-40B4-BE49-F238E27FC236}">
                <a16:creationId xmlns:a16="http://schemas.microsoft.com/office/drawing/2014/main" id="{36F40803-4C6D-49D4-9B16-42E250813950}"/>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6A4C866C-1D94-475B-A823-298EEA68E368}"/>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7F445CB9-65ED-426B-A921-43BBBFD20EB1}"/>
              </a:ext>
            </a:extLst>
          </p:cNvPr>
          <p:cNvSpPr>
            <a:spLocks noGrp="1"/>
          </p:cNvSpPr>
          <p:nvPr>
            <p:ph type="sldNum" sz="quarter" idx="12"/>
          </p:nvPr>
        </p:nvSpPr>
        <p:spPr/>
        <p:txBody>
          <a:bodyPr/>
          <a:lstStyle/>
          <a:p>
            <a:fld id="{21BAB6EE-EAEA-4561-8880-8DF9D3AB286A}" type="slidenum">
              <a:rPr lang="en-US" smtClean="0"/>
              <a:t>24</a:t>
            </a:fld>
            <a:endParaRPr lang="en-US"/>
          </a:p>
        </p:txBody>
      </p:sp>
      <p:sp>
        <p:nvSpPr>
          <p:cNvPr id="7" name="Rectangle 6">
            <a:extLst>
              <a:ext uri="{FF2B5EF4-FFF2-40B4-BE49-F238E27FC236}">
                <a16:creationId xmlns:a16="http://schemas.microsoft.com/office/drawing/2014/main" id="{BF9E60DF-468E-4CD9-9B8F-72FAF8DE85B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C31F4CD2-D1F8-44C9-9697-6A2BC363E0FA}"/>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43211B4E-EB81-4D89-8741-B1E653D8530A}"/>
              </a:ext>
            </a:extLst>
          </p:cNvPr>
          <p:cNvPicPr>
            <a:picLocks/>
          </p:cNvPicPr>
          <p:nvPr/>
        </p:nvPicPr>
        <p:blipFill>
          <a:blip r:embed="rId2" cstate="print"/>
          <a:stretch>
            <a:fillRect/>
          </a:stretch>
        </p:blipFill>
        <p:spPr>
          <a:xfrm>
            <a:off x="7699248" y="301752"/>
            <a:ext cx="841248" cy="841248"/>
          </a:xfrm>
          <a:prstGeom prst="rect">
            <a:avLst/>
          </a:prstGeom>
        </p:spPr>
      </p:pic>
      <p:pic>
        <p:nvPicPr>
          <p:cNvPr id="12" name="Content Placeholder 11" descr="Graphical user interface, website&#10;&#10;Description automatically generated">
            <a:extLst>
              <a:ext uri="{FF2B5EF4-FFF2-40B4-BE49-F238E27FC236}">
                <a16:creationId xmlns:a16="http://schemas.microsoft.com/office/drawing/2014/main" id="{58720431-2352-4D5E-B775-B7879DC656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44753"/>
            <a:ext cx="8229600" cy="4911598"/>
          </a:xfrm>
        </p:spPr>
      </p:pic>
    </p:spTree>
    <p:extLst>
      <p:ext uri="{BB962C8B-B14F-4D97-AF65-F5344CB8AC3E}">
        <p14:creationId xmlns:p14="http://schemas.microsoft.com/office/powerpoint/2010/main" val="2891494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7E4D-C46A-4B9C-BCD7-FB500D96764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Reservation Portal Dashboard</a:t>
            </a:r>
          </a:p>
        </p:txBody>
      </p:sp>
      <p:pic>
        <p:nvPicPr>
          <p:cNvPr id="11" name="Content Placeholder 10" descr="A picture containing text&#10;&#10;Description automatically generated">
            <a:extLst>
              <a:ext uri="{FF2B5EF4-FFF2-40B4-BE49-F238E27FC236}">
                <a16:creationId xmlns:a16="http://schemas.microsoft.com/office/drawing/2014/main" id="{60A5761C-E5A1-417A-A4D1-19C459D73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5065"/>
            <a:ext cx="8229600" cy="3976233"/>
          </a:xfrm>
        </p:spPr>
      </p:pic>
      <p:sp>
        <p:nvSpPr>
          <p:cNvPr id="4" name="Date Placeholder 3">
            <a:extLst>
              <a:ext uri="{FF2B5EF4-FFF2-40B4-BE49-F238E27FC236}">
                <a16:creationId xmlns:a16="http://schemas.microsoft.com/office/drawing/2014/main" id="{43D1860E-41ED-44F3-9EC1-F3543A46DD5B}"/>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EEFD5757-D1D6-4BF9-AA19-F24F5CCCE270}"/>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72051C64-85DD-4034-8637-EBF16F4E5ECE}"/>
              </a:ext>
            </a:extLst>
          </p:cNvPr>
          <p:cNvSpPr>
            <a:spLocks noGrp="1"/>
          </p:cNvSpPr>
          <p:nvPr>
            <p:ph type="sldNum" sz="quarter" idx="12"/>
          </p:nvPr>
        </p:nvSpPr>
        <p:spPr/>
        <p:txBody>
          <a:bodyPr/>
          <a:lstStyle/>
          <a:p>
            <a:fld id="{21BAB6EE-EAEA-4561-8880-8DF9D3AB286A}" type="slidenum">
              <a:rPr lang="en-US" smtClean="0"/>
              <a:t>25</a:t>
            </a:fld>
            <a:endParaRPr lang="en-US"/>
          </a:p>
        </p:txBody>
      </p:sp>
      <p:sp>
        <p:nvSpPr>
          <p:cNvPr id="7" name="Rectangle 6">
            <a:extLst>
              <a:ext uri="{FF2B5EF4-FFF2-40B4-BE49-F238E27FC236}">
                <a16:creationId xmlns:a16="http://schemas.microsoft.com/office/drawing/2014/main" id="{3475BED1-3146-4091-9D10-31CB072BDFFF}"/>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BCC0D1B0-13F5-40B3-9C26-D9F5DFE3AAD9}"/>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E65C3788-B527-4D21-8FB1-29661621068F}"/>
              </a:ext>
            </a:extLst>
          </p:cNvPr>
          <p:cNvPicPr>
            <a:picLocks/>
          </p:cNvPicPr>
          <p:nvPr/>
        </p:nvPicPr>
        <p:blipFill>
          <a:blip r:embed="rId3" cstate="print"/>
          <a:stretch>
            <a:fillRect/>
          </a:stretch>
        </p:blipFill>
        <p:spPr>
          <a:xfrm>
            <a:off x="8074152" y="458078"/>
            <a:ext cx="688848" cy="776120"/>
          </a:xfrm>
          <a:prstGeom prst="rect">
            <a:avLst/>
          </a:prstGeom>
        </p:spPr>
      </p:pic>
    </p:spTree>
    <p:extLst>
      <p:ext uri="{BB962C8B-B14F-4D97-AF65-F5344CB8AC3E}">
        <p14:creationId xmlns:p14="http://schemas.microsoft.com/office/powerpoint/2010/main" val="49734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598F-8B09-41F7-8750-F6059CA84B4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Account Portal Dashboard</a:t>
            </a:r>
          </a:p>
        </p:txBody>
      </p:sp>
      <p:pic>
        <p:nvPicPr>
          <p:cNvPr id="11" name="Content Placeholder 10" descr="Graphical user interface, application, Word&#10;&#10;Description automatically generated">
            <a:extLst>
              <a:ext uri="{FF2B5EF4-FFF2-40B4-BE49-F238E27FC236}">
                <a16:creationId xmlns:a16="http://schemas.microsoft.com/office/drawing/2014/main" id="{4C4D1236-E66C-49D1-A7DF-2C505BDAA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8229600" cy="4664074"/>
          </a:xfrm>
        </p:spPr>
      </p:pic>
      <p:sp>
        <p:nvSpPr>
          <p:cNvPr id="4" name="Date Placeholder 3">
            <a:extLst>
              <a:ext uri="{FF2B5EF4-FFF2-40B4-BE49-F238E27FC236}">
                <a16:creationId xmlns:a16="http://schemas.microsoft.com/office/drawing/2014/main" id="{9E62E886-9C5B-4998-A105-7606556549CE}"/>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D0B8365B-3D0F-4AC0-83E3-0E90465CE49D}"/>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19C876F0-B31E-4630-8B52-F9CE1F6EDA58}"/>
              </a:ext>
            </a:extLst>
          </p:cNvPr>
          <p:cNvSpPr>
            <a:spLocks noGrp="1"/>
          </p:cNvSpPr>
          <p:nvPr>
            <p:ph type="sldNum" sz="quarter" idx="12"/>
          </p:nvPr>
        </p:nvSpPr>
        <p:spPr/>
        <p:txBody>
          <a:bodyPr/>
          <a:lstStyle/>
          <a:p>
            <a:fld id="{21BAB6EE-EAEA-4561-8880-8DF9D3AB286A}" type="slidenum">
              <a:rPr lang="en-US" smtClean="0"/>
              <a:t>26</a:t>
            </a:fld>
            <a:endParaRPr lang="en-US"/>
          </a:p>
        </p:txBody>
      </p:sp>
      <p:sp>
        <p:nvSpPr>
          <p:cNvPr id="7" name="Rectangle 6">
            <a:extLst>
              <a:ext uri="{FF2B5EF4-FFF2-40B4-BE49-F238E27FC236}">
                <a16:creationId xmlns:a16="http://schemas.microsoft.com/office/drawing/2014/main" id="{C0F99227-CA1F-4825-A2D6-9DB1274A6D34}"/>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07F3FA50-F960-47C2-A53E-3DC119285E50}"/>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5E9D0CEC-7572-4952-9008-5B1B73D10C03}"/>
              </a:ext>
            </a:extLst>
          </p:cNvPr>
          <p:cNvPicPr>
            <a:picLocks/>
          </p:cNvPicPr>
          <p:nvPr/>
        </p:nvPicPr>
        <p:blipFill>
          <a:blip r:embed="rId3"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2086606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46C6-8E85-46A9-86F0-B73373F604B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Stock Portal Dashboard</a:t>
            </a:r>
          </a:p>
        </p:txBody>
      </p:sp>
      <p:pic>
        <p:nvPicPr>
          <p:cNvPr id="11" name="Content Placeholder 10" descr="Graphical user interface, application, Teams&#10;&#10;Description automatically generated">
            <a:extLst>
              <a:ext uri="{FF2B5EF4-FFF2-40B4-BE49-F238E27FC236}">
                <a16:creationId xmlns:a16="http://schemas.microsoft.com/office/drawing/2014/main" id="{702442A1-85B8-4271-98B7-E6C6D442C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4752"/>
            <a:ext cx="8229600" cy="4803648"/>
          </a:xfrm>
        </p:spPr>
      </p:pic>
      <p:sp>
        <p:nvSpPr>
          <p:cNvPr id="4" name="Date Placeholder 3">
            <a:extLst>
              <a:ext uri="{FF2B5EF4-FFF2-40B4-BE49-F238E27FC236}">
                <a16:creationId xmlns:a16="http://schemas.microsoft.com/office/drawing/2014/main" id="{36F40803-4C6D-49D4-9B16-42E250813950}"/>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6A4C866C-1D94-475B-A823-298EEA68E368}"/>
              </a:ext>
            </a:extLst>
          </p:cNvPr>
          <p:cNvSpPr>
            <a:spLocks noGrp="1"/>
          </p:cNvSpPr>
          <p:nvPr>
            <p:ph type="ftr" sz="quarter" idx="11"/>
          </p:nvPr>
        </p:nvSpPr>
        <p:spPr/>
        <p:txBody>
          <a:bodyPr/>
          <a:lstStyle/>
          <a:p>
            <a:r>
              <a:rPr lang="en-US" dirty="0"/>
              <a:t>FYP Internal Presentation</a:t>
            </a:r>
          </a:p>
        </p:txBody>
      </p:sp>
      <p:sp>
        <p:nvSpPr>
          <p:cNvPr id="6" name="Slide Number Placeholder 5">
            <a:extLst>
              <a:ext uri="{FF2B5EF4-FFF2-40B4-BE49-F238E27FC236}">
                <a16:creationId xmlns:a16="http://schemas.microsoft.com/office/drawing/2014/main" id="{7F445CB9-65ED-426B-A921-43BBBFD20EB1}"/>
              </a:ext>
            </a:extLst>
          </p:cNvPr>
          <p:cNvSpPr>
            <a:spLocks noGrp="1"/>
          </p:cNvSpPr>
          <p:nvPr>
            <p:ph type="sldNum" sz="quarter" idx="12"/>
          </p:nvPr>
        </p:nvSpPr>
        <p:spPr/>
        <p:txBody>
          <a:bodyPr/>
          <a:lstStyle/>
          <a:p>
            <a:fld id="{21BAB6EE-EAEA-4561-8880-8DF9D3AB286A}" type="slidenum">
              <a:rPr lang="en-US" smtClean="0"/>
              <a:t>27</a:t>
            </a:fld>
            <a:endParaRPr lang="en-US"/>
          </a:p>
        </p:txBody>
      </p:sp>
      <p:sp>
        <p:nvSpPr>
          <p:cNvPr id="7" name="Rectangle 6">
            <a:extLst>
              <a:ext uri="{FF2B5EF4-FFF2-40B4-BE49-F238E27FC236}">
                <a16:creationId xmlns:a16="http://schemas.microsoft.com/office/drawing/2014/main" id="{BF9E60DF-468E-4CD9-9B8F-72FAF8DE85B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C31F4CD2-D1F8-44C9-9697-6A2BC363E0FA}"/>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43211B4E-EB81-4D89-8741-B1E653D8530A}"/>
              </a:ext>
            </a:extLst>
          </p:cNvPr>
          <p:cNvPicPr>
            <a:picLocks/>
          </p:cNvPicPr>
          <p:nvPr/>
        </p:nvPicPr>
        <p:blipFill>
          <a:blip r:embed="rId3"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3281946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B1CA-B33F-4866-9E96-C623C08C706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E06A75E-4B1C-458F-AE49-398A6C21E297}"/>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Mehria Marquee Administration is full fledge application for business purpose. This application saves a lot of time and cost of the user. As we have used advance framework to develop this application. This application handles their reservation, stock and account information in an efficient way. And we are familiar with the MVC framework to develop websites projects.</a:t>
            </a:r>
          </a:p>
          <a:p>
            <a:endParaRPr lang="en-US" dirty="0"/>
          </a:p>
        </p:txBody>
      </p:sp>
      <p:sp>
        <p:nvSpPr>
          <p:cNvPr id="4" name="Date Placeholder 3">
            <a:extLst>
              <a:ext uri="{FF2B5EF4-FFF2-40B4-BE49-F238E27FC236}">
                <a16:creationId xmlns:a16="http://schemas.microsoft.com/office/drawing/2014/main" id="{7C655AEB-5227-49C0-A512-AB1EB97167A2}"/>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8D18EA4B-46C1-44E2-96AF-5D3FE11F026B}"/>
              </a:ext>
            </a:extLst>
          </p:cNvPr>
          <p:cNvSpPr>
            <a:spLocks noGrp="1"/>
          </p:cNvSpPr>
          <p:nvPr>
            <p:ph type="ftr" sz="quarter" idx="11"/>
          </p:nvPr>
        </p:nvSpPr>
        <p:spPr/>
        <p:txBody>
          <a:bodyPr/>
          <a:lstStyle/>
          <a:p>
            <a:r>
              <a:rPr lang="en-US"/>
              <a:t>FYP Proposal Presentation</a:t>
            </a:r>
          </a:p>
        </p:txBody>
      </p:sp>
      <p:sp>
        <p:nvSpPr>
          <p:cNvPr id="6" name="Slide Number Placeholder 5">
            <a:extLst>
              <a:ext uri="{FF2B5EF4-FFF2-40B4-BE49-F238E27FC236}">
                <a16:creationId xmlns:a16="http://schemas.microsoft.com/office/drawing/2014/main" id="{EC826A8E-7565-435D-8694-1383DC84519F}"/>
              </a:ext>
            </a:extLst>
          </p:cNvPr>
          <p:cNvSpPr>
            <a:spLocks noGrp="1"/>
          </p:cNvSpPr>
          <p:nvPr>
            <p:ph type="sldNum" sz="quarter" idx="12"/>
          </p:nvPr>
        </p:nvSpPr>
        <p:spPr/>
        <p:txBody>
          <a:bodyPr/>
          <a:lstStyle/>
          <a:p>
            <a:fld id="{21BAB6EE-EAEA-4561-8880-8DF9D3AB286A}" type="slidenum">
              <a:rPr lang="en-US" smtClean="0"/>
              <a:t>28</a:t>
            </a:fld>
            <a:endParaRPr lang="en-US"/>
          </a:p>
        </p:txBody>
      </p:sp>
      <p:sp>
        <p:nvSpPr>
          <p:cNvPr id="7" name="Rectangle 6">
            <a:extLst>
              <a:ext uri="{FF2B5EF4-FFF2-40B4-BE49-F238E27FC236}">
                <a16:creationId xmlns:a16="http://schemas.microsoft.com/office/drawing/2014/main" id="{26C7A80B-8FD3-4479-A2BA-11DC782CAB17}"/>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6E59D654-B180-4864-AA1C-6594211045B7}"/>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CE694385-59DC-4118-AFF8-7705EFE39943}"/>
              </a:ext>
            </a:extLst>
          </p:cNvPr>
          <p:cNvPicPr>
            <a:picLocks/>
          </p:cNvPicPr>
          <p:nvPr/>
        </p:nvPicPr>
        <p:blipFill>
          <a:blip r:embed="rId2"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2836520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5FC0-DA84-479D-91EE-F378A97CE66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0CA4D449-84BA-4BDA-8570-1C90605B45FF}"/>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We will give continuously support and maintenance that will bring new functionalities in the application. </a:t>
            </a:r>
          </a:p>
          <a:p>
            <a:pPr algn="just"/>
            <a:r>
              <a:rPr lang="en-US" sz="2800" dirty="0">
                <a:latin typeface="Times New Roman" panose="02020603050405020304" pitchFamily="18" charset="0"/>
                <a:cs typeface="Times New Roman" panose="02020603050405020304" pitchFamily="18" charset="0"/>
              </a:rPr>
              <a:t>We will out-source this application for other marquee’s with new features and more customization. </a:t>
            </a:r>
          </a:p>
          <a:p>
            <a:pPr algn="just"/>
            <a:r>
              <a:rPr lang="en-US" sz="2800" dirty="0">
                <a:latin typeface="Times New Roman" panose="02020603050405020304" pitchFamily="18" charset="0"/>
                <a:cs typeface="Times New Roman" panose="02020603050405020304" pitchFamily="18" charset="0"/>
              </a:rPr>
              <a:t>We would add the feature of adding dynamic menu out of given dishes.</a:t>
            </a:r>
          </a:p>
          <a:p>
            <a:endParaRPr lang="en-US" dirty="0"/>
          </a:p>
        </p:txBody>
      </p:sp>
      <p:sp>
        <p:nvSpPr>
          <p:cNvPr id="4" name="Date Placeholder 3">
            <a:extLst>
              <a:ext uri="{FF2B5EF4-FFF2-40B4-BE49-F238E27FC236}">
                <a16:creationId xmlns:a16="http://schemas.microsoft.com/office/drawing/2014/main" id="{15C57A3A-54A8-4618-B0F2-2E320D662536}"/>
              </a:ext>
            </a:extLst>
          </p:cNvPr>
          <p:cNvSpPr>
            <a:spLocks noGrp="1"/>
          </p:cNvSpPr>
          <p:nvPr>
            <p:ph type="dt" sz="half" idx="10"/>
          </p:nvPr>
        </p:nvSpPr>
        <p:spPr/>
        <p:txBody>
          <a:bodyPr/>
          <a:lstStyle/>
          <a:p>
            <a:fld id="{82F3B5DC-F211-4E27-AB1C-921E47333A79}" type="datetime1">
              <a:rPr lang="en-US" smtClean="0"/>
              <a:t>12/9/2020</a:t>
            </a:fld>
            <a:endParaRPr lang="en-US"/>
          </a:p>
        </p:txBody>
      </p:sp>
      <p:sp>
        <p:nvSpPr>
          <p:cNvPr id="5" name="Footer Placeholder 4">
            <a:extLst>
              <a:ext uri="{FF2B5EF4-FFF2-40B4-BE49-F238E27FC236}">
                <a16:creationId xmlns:a16="http://schemas.microsoft.com/office/drawing/2014/main" id="{8528B3DE-6780-4593-860B-44B8483C74E4}"/>
              </a:ext>
            </a:extLst>
          </p:cNvPr>
          <p:cNvSpPr>
            <a:spLocks noGrp="1"/>
          </p:cNvSpPr>
          <p:nvPr>
            <p:ph type="ftr" sz="quarter" idx="11"/>
          </p:nvPr>
        </p:nvSpPr>
        <p:spPr/>
        <p:txBody>
          <a:bodyPr/>
          <a:lstStyle/>
          <a:p>
            <a:r>
              <a:rPr lang="en-US"/>
              <a:t>FYP Proposal Presentation</a:t>
            </a:r>
          </a:p>
        </p:txBody>
      </p:sp>
      <p:sp>
        <p:nvSpPr>
          <p:cNvPr id="6" name="Slide Number Placeholder 5">
            <a:extLst>
              <a:ext uri="{FF2B5EF4-FFF2-40B4-BE49-F238E27FC236}">
                <a16:creationId xmlns:a16="http://schemas.microsoft.com/office/drawing/2014/main" id="{F103BFF4-0877-4610-A69F-26480C40D483}"/>
              </a:ext>
            </a:extLst>
          </p:cNvPr>
          <p:cNvSpPr>
            <a:spLocks noGrp="1"/>
          </p:cNvSpPr>
          <p:nvPr>
            <p:ph type="sldNum" sz="quarter" idx="12"/>
          </p:nvPr>
        </p:nvSpPr>
        <p:spPr/>
        <p:txBody>
          <a:bodyPr/>
          <a:lstStyle/>
          <a:p>
            <a:fld id="{21BAB6EE-EAEA-4561-8880-8DF9D3AB286A}" type="slidenum">
              <a:rPr lang="en-US" smtClean="0"/>
              <a:t>29</a:t>
            </a:fld>
            <a:endParaRPr lang="en-US"/>
          </a:p>
        </p:txBody>
      </p:sp>
      <p:sp>
        <p:nvSpPr>
          <p:cNvPr id="7" name="Rectangle 6">
            <a:extLst>
              <a:ext uri="{FF2B5EF4-FFF2-40B4-BE49-F238E27FC236}">
                <a16:creationId xmlns:a16="http://schemas.microsoft.com/office/drawing/2014/main" id="{EE262F17-FDAD-40EF-9B88-C1EE4457D1EE}"/>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7DCF40C9-4B52-409E-A020-AF184D8C8427}"/>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8578AC81-2C2B-46A6-B99C-7B8B8A734F03}"/>
              </a:ext>
            </a:extLst>
          </p:cNvPr>
          <p:cNvPicPr>
            <a:picLocks/>
          </p:cNvPicPr>
          <p:nvPr/>
        </p:nvPicPr>
        <p:blipFill>
          <a:blip r:embed="rId2" cstate="print"/>
          <a:stretch>
            <a:fillRect/>
          </a:stretch>
        </p:blipFill>
        <p:spPr>
          <a:xfrm>
            <a:off x="7699248" y="301752"/>
            <a:ext cx="841248" cy="841248"/>
          </a:xfrm>
          <a:prstGeom prst="rect">
            <a:avLst/>
          </a:prstGeom>
        </p:spPr>
      </p:pic>
    </p:spTree>
    <p:extLst>
      <p:ext uri="{BB962C8B-B14F-4D97-AF65-F5344CB8AC3E}">
        <p14:creationId xmlns:p14="http://schemas.microsoft.com/office/powerpoint/2010/main" val="413299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3"/>
          <p:cNvPicPr>
            <a:picLocks/>
          </p:cNvPicPr>
          <p:nvPr/>
        </p:nvPicPr>
        <p:blipFill>
          <a:blip r:embed="rId3" cstate="print"/>
          <a:stretch>
            <a:fillRect/>
          </a:stretch>
        </p:blipFill>
        <p:spPr>
          <a:xfrm>
            <a:off x="7699248" y="301752"/>
            <a:ext cx="841248" cy="841248"/>
          </a:xfrm>
          <a:prstGeom prst="rect">
            <a:avLst/>
          </a:prstGeom>
        </p:spPr>
      </p:pic>
      <p:sp>
        <p:nvSpPr>
          <p:cNvPr id="1048634" name="Title 1"/>
          <p:cNvSpPr>
            <a:spLocks noGrp="1"/>
          </p:cNvSpPr>
          <p:nvPr>
            <p:ph type="title"/>
          </p:nvPr>
        </p:nvSpPr>
        <p:spPr/>
        <p:txBody>
          <a:bodyPr>
            <a:normAutofit/>
          </a:bodyPr>
          <a:lstStyle/>
          <a:p>
            <a:r>
              <a:rPr lang="en-US" dirty="0"/>
              <a:t>Outline</a:t>
            </a:r>
          </a:p>
        </p:txBody>
      </p:sp>
      <p:sp>
        <p:nvSpPr>
          <p:cNvPr id="1048635" name="Content Placeholder 2"/>
          <p:cNvSpPr>
            <a:spLocks noGrp="1"/>
          </p:cNvSpPr>
          <p:nvPr>
            <p:ph idx="1"/>
          </p:nvPr>
        </p:nvSpPr>
        <p:spPr>
          <a:xfrm>
            <a:off x="457200" y="1600200"/>
            <a:ext cx="7848600" cy="4525963"/>
          </a:xfrm>
        </p:spPr>
        <p:txBody>
          <a:bodyPr>
            <a:normAutofit fontScale="77500" lnSpcReduction="20000"/>
          </a:bodyPr>
          <a:lstStyle/>
          <a:p>
            <a:r>
              <a:rPr lang="en-US" sz="2400" dirty="0"/>
              <a:t>Introduction</a:t>
            </a:r>
          </a:p>
          <a:p>
            <a:r>
              <a:rPr lang="en-US" sz="2400" dirty="0"/>
              <a:t>Related Work / Applications </a:t>
            </a:r>
          </a:p>
          <a:p>
            <a:r>
              <a:rPr lang="en-US" sz="2400" dirty="0"/>
              <a:t>Problem statement</a:t>
            </a:r>
          </a:p>
          <a:p>
            <a:r>
              <a:rPr lang="en-US" sz="2400" dirty="0"/>
              <a:t>Objectives </a:t>
            </a:r>
          </a:p>
          <a:p>
            <a:r>
              <a:rPr lang="en-US" sz="2400" dirty="0"/>
              <a:t>Methodology </a:t>
            </a:r>
          </a:p>
          <a:p>
            <a:r>
              <a:rPr lang="en-US" sz="2400" dirty="0"/>
              <a:t>System Architecture</a:t>
            </a:r>
          </a:p>
          <a:p>
            <a:r>
              <a:rPr lang="en-US" sz="2400" dirty="0"/>
              <a:t>Requirement Analysis</a:t>
            </a:r>
          </a:p>
          <a:p>
            <a:r>
              <a:rPr lang="en-US" sz="2400" dirty="0"/>
              <a:t>System Flow Process</a:t>
            </a:r>
          </a:p>
          <a:p>
            <a:r>
              <a:rPr lang="en-US" sz="2400" dirty="0"/>
              <a:t>Design Model</a:t>
            </a:r>
          </a:p>
          <a:p>
            <a:r>
              <a:rPr lang="en-US" sz="2400" dirty="0"/>
              <a:t>Modern tools </a:t>
            </a:r>
          </a:p>
          <a:p>
            <a:r>
              <a:rPr lang="en-US" sz="2400" dirty="0"/>
              <a:t>Benefits </a:t>
            </a:r>
          </a:p>
          <a:p>
            <a:r>
              <a:rPr lang="en-US" sz="2400" dirty="0"/>
              <a:t>System Interfaces</a:t>
            </a:r>
          </a:p>
          <a:p>
            <a:r>
              <a:rPr lang="en-US" sz="2400" dirty="0"/>
              <a:t>Conclusion</a:t>
            </a:r>
          </a:p>
          <a:p>
            <a:r>
              <a:rPr lang="en-US" sz="2400" dirty="0"/>
              <a:t>Future work</a:t>
            </a:r>
          </a:p>
          <a:p>
            <a:r>
              <a:rPr lang="en-US" sz="2400" dirty="0"/>
              <a:t>References</a:t>
            </a:r>
          </a:p>
        </p:txBody>
      </p:sp>
      <p:sp>
        <p:nvSpPr>
          <p:cNvPr id="1048636"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7" name="Rectangle 8"/>
          <p:cNvSpPr/>
          <p:nvPr/>
        </p:nvSpPr>
        <p:spPr>
          <a:xfrm>
            <a:off x="4011"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8"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048639"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a:t>
            </a:r>
            <a:r>
              <a:rPr lang="en-US" sz="4000" u="sng" dirty="0">
                <a:solidFill>
                  <a:schemeClr val="tx2">
                    <a:lumMod val="75000"/>
                  </a:schemeClr>
                </a:solidFill>
                <a:latin typeface="Times New Roman" panose="02020603050405020304" pitchFamily="18" charset="0"/>
                <a:cs typeface="Times New Roman" panose="02020603050405020304" pitchFamily="18" charset="0"/>
              </a:rPr>
              <a:t>_______</a:t>
            </a:r>
            <a:r>
              <a:rPr lang="en-US" sz="4400" u="sng" dirty="0">
                <a:solidFill>
                  <a:schemeClr val="tx2">
                    <a:lumMod val="75000"/>
                  </a:schemeClr>
                </a:solidFill>
              </a:rPr>
              <a:t>____________</a:t>
            </a:r>
          </a:p>
        </p:txBody>
      </p:sp>
      <p:sp>
        <p:nvSpPr>
          <p:cNvPr id="1048640" name="Date Placeholder 10"/>
          <p:cNvSpPr>
            <a:spLocks noGrp="1"/>
          </p:cNvSpPr>
          <p:nvPr>
            <p:ph type="dt" sz="half" idx="10"/>
          </p:nvPr>
        </p:nvSpPr>
        <p:spPr/>
        <p:txBody>
          <a:bodyPr/>
          <a:lstStyle/>
          <a:p>
            <a:fld id="{A02F9DD3-D22E-42CA-99F3-1F608F546462}" type="datetime1">
              <a:rPr lang="en-US" smtClean="0"/>
              <a:t>12/9/2020</a:t>
            </a:fld>
            <a:endParaRPr lang="en-US"/>
          </a:p>
        </p:txBody>
      </p:sp>
      <p:sp>
        <p:nvSpPr>
          <p:cNvPr id="1048641" name="Footer Placeholder 14"/>
          <p:cNvSpPr>
            <a:spLocks noGrp="1"/>
          </p:cNvSpPr>
          <p:nvPr>
            <p:ph type="ftr" sz="quarter" idx="11"/>
          </p:nvPr>
        </p:nvSpPr>
        <p:spPr/>
        <p:txBody>
          <a:bodyPr/>
          <a:lstStyle/>
          <a:p>
            <a:r>
              <a:rPr lang="en-US" dirty="0"/>
              <a:t>FYP Internal Presentation</a:t>
            </a:r>
          </a:p>
        </p:txBody>
      </p:sp>
      <p:sp>
        <p:nvSpPr>
          <p:cNvPr id="1048642" name="Slide Number Placeholder 15"/>
          <p:cNvSpPr>
            <a:spLocks noGrp="1"/>
          </p:cNvSpPr>
          <p:nvPr>
            <p:ph type="sldNum" sz="quarter" idx="12"/>
          </p:nvPr>
        </p:nvSpPr>
        <p:spPr/>
        <p:txBody>
          <a:bodyPr/>
          <a:lstStyle/>
          <a:p>
            <a:fld id="{21BAB6EE-EAEA-4561-8880-8DF9D3AB286A}"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sym typeface="+mn-ea"/>
              </a:rPr>
              <a:t>References</a:t>
            </a:r>
            <a:br>
              <a:rPr lang="en-US" dirty="0"/>
            </a:br>
            <a:endParaRPr lang="en-US" dirty="0"/>
          </a:p>
        </p:txBody>
      </p:sp>
      <p:sp>
        <p:nvSpPr>
          <p:cNvPr id="1048667" name="Content Placeholder 2"/>
          <p:cNvSpPr>
            <a:spLocks noGrp="1"/>
          </p:cNvSpPr>
          <p:nvPr>
            <p:ph idx="1"/>
          </p:nvPr>
        </p:nvSpPr>
        <p:spPr>
          <a:xfrm>
            <a:off x="457200" y="1295400"/>
            <a:ext cx="8229600" cy="4830763"/>
          </a:xfrm>
        </p:spPr>
        <p:txBody>
          <a:bodyPr/>
          <a:lstStyle/>
          <a:p>
            <a:pPr marL="0" indent="0">
              <a:buNone/>
            </a:pPr>
            <a:endParaRPr lang="en-US" dirty="0"/>
          </a:p>
          <a:p>
            <a:r>
              <a:rPr lang="en-US" sz="2800" dirty="0">
                <a:latin typeface="Times New Roman" panose="02020603050405020304" pitchFamily="18" charset="0"/>
                <a:cs typeface="Times New Roman" panose="02020603050405020304" pitchFamily="18" charset="0"/>
              </a:rPr>
              <a:t>[1] 	S. P. Inc.. [Online]. Available: https://www.solutionsplayer.com/marriage-hall-management/.</a:t>
            </a:r>
          </a:p>
          <a:p>
            <a:endParaRPr lang="en-US" dirty="0"/>
          </a:p>
          <a:p>
            <a:endParaRPr lang="en-US" dirty="0"/>
          </a:p>
          <a:p>
            <a:endParaRPr lang="en-US" dirty="0"/>
          </a:p>
        </p:txBody>
      </p:sp>
      <p:sp>
        <p:nvSpPr>
          <p:cNvPr id="1048668"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69" name="Footer Placeholder 4"/>
          <p:cNvSpPr>
            <a:spLocks noGrp="1"/>
          </p:cNvSpPr>
          <p:nvPr>
            <p:ph type="ftr" sz="quarter" idx="11"/>
          </p:nvPr>
        </p:nvSpPr>
        <p:spPr/>
        <p:txBody>
          <a:bodyPr/>
          <a:lstStyle/>
          <a:p>
            <a:r>
              <a:rPr lang="en-US" dirty="0"/>
              <a:t>FYP Internal Presentation</a:t>
            </a:r>
          </a:p>
        </p:txBody>
      </p:sp>
      <p:sp>
        <p:nvSpPr>
          <p:cNvPr id="1048670" name="Slide Number Placeholder 5"/>
          <p:cNvSpPr>
            <a:spLocks noGrp="1"/>
          </p:cNvSpPr>
          <p:nvPr>
            <p:ph type="sldNum" sz="quarter" idx="12"/>
          </p:nvPr>
        </p:nvSpPr>
        <p:spPr/>
        <p:txBody>
          <a:bodyPr/>
          <a:lstStyle/>
          <a:p>
            <a:fld id="{21BAB6EE-EAEA-4561-8880-8DF9D3AB286A}" type="slidenum">
              <a:rPr lang="en-US" smtClean="0"/>
              <a:t>30</a:t>
            </a:fld>
            <a:endParaRPr lang="en-US"/>
          </a:p>
        </p:txBody>
      </p:sp>
      <p:sp>
        <p:nvSpPr>
          <p:cNvPr id="7" name="Rectangle 6">
            <a:extLst>
              <a:ext uri="{FF2B5EF4-FFF2-40B4-BE49-F238E27FC236}">
                <a16:creationId xmlns:a16="http://schemas.microsoft.com/office/drawing/2014/main" id="{A819A088-BBB8-4E83-820B-76B7E2BC919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3C04D064-24AE-45E4-A8C4-1319F4AC0B0D}"/>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F640FF52-2EE3-48FC-A668-3F37F7682FC7}"/>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11"/>
          <p:cNvPicPr>
            <a:picLocks/>
          </p:cNvPicPr>
          <p:nvPr/>
        </p:nvPicPr>
        <p:blipFill>
          <a:blip r:embed="rId3" cstate="print"/>
          <a:stretch>
            <a:fillRect/>
          </a:stretch>
        </p:blipFill>
        <p:spPr>
          <a:xfrm>
            <a:off x="7699248" y="301752"/>
            <a:ext cx="841248" cy="841248"/>
          </a:xfrm>
          <a:prstGeom prst="rect">
            <a:avLst/>
          </a:prstGeom>
        </p:spPr>
      </p:pic>
      <p:sp>
        <p:nvSpPr>
          <p:cNvPr id="1048671"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2"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9" name="Picture 2" descr="F:\IMPORTANT DOCUMENTs\MY LECTURES &amp; documents\course stuff\5th semester course\QuestionMark2.gif"/>
          <p:cNvPicPr>
            <a:picLocks noGrp="1" noChangeAspect="1" noChangeArrowheads="1" noCrop="1"/>
          </p:cNvPicPr>
          <p:nvPr>
            <p:ph idx="1"/>
          </p:nvPr>
        </p:nvPicPr>
        <p:blipFill>
          <a:blip r:embed="rId4" cstate="print"/>
          <a:srcRect/>
          <a:stretch>
            <a:fillRect/>
          </a:stretch>
        </p:blipFill>
        <p:spPr bwMode="auto">
          <a:xfrm>
            <a:off x="3276600" y="152400"/>
            <a:ext cx="3333750" cy="3333750"/>
          </a:xfrm>
          <a:prstGeom prst="rect">
            <a:avLst/>
          </a:prstGeom>
          <a:noFill/>
        </p:spPr>
      </p:pic>
      <p:pic>
        <p:nvPicPr>
          <p:cNvPr id="2097160" name="Picture 3"/>
          <p:cNvPicPr>
            <a:picLocks noChangeAspect="1" noChangeArrowheads="1"/>
          </p:cNvPicPr>
          <p:nvPr/>
        </p:nvPicPr>
        <p:blipFill>
          <a:blip r:embed="rId5" cstate="print"/>
          <a:srcRect/>
          <a:stretch>
            <a:fillRect/>
          </a:stretch>
        </p:blipFill>
        <p:spPr bwMode="auto">
          <a:xfrm>
            <a:off x="457200" y="3048000"/>
            <a:ext cx="1729839" cy="3276600"/>
          </a:xfrm>
          <a:prstGeom prst="rect">
            <a:avLst/>
          </a:prstGeom>
          <a:noFill/>
          <a:ln>
            <a:noFill/>
          </a:ln>
          <a:effectLst/>
        </p:spPr>
      </p:pic>
      <p:sp>
        <p:nvSpPr>
          <p:cNvPr id="1048673" name="Date Placeholder 1"/>
          <p:cNvSpPr>
            <a:spLocks noGrp="1"/>
          </p:cNvSpPr>
          <p:nvPr>
            <p:ph type="dt" sz="half" idx="10"/>
          </p:nvPr>
        </p:nvSpPr>
        <p:spPr/>
        <p:txBody>
          <a:bodyPr/>
          <a:lstStyle/>
          <a:p>
            <a:fld id="{DF0267FD-1603-46FC-A8AA-BAD4B9C0619C}" type="datetime1">
              <a:rPr lang="en-US" smtClean="0"/>
              <a:t>12/9/2020</a:t>
            </a:fld>
            <a:endParaRPr lang="en-US"/>
          </a:p>
        </p:txBody>
      </p:sp>
      <p:sp>
        <p:nvSpPr>
          <p:cNvPr id="1048674" name="Footer Placeholder 2"/>
          <p:cNvSpPr>
            <a:spLocks noGrp="1"/>
          </p:cNvSpPr>
          <p:nvPr>
            <p:ph type="ftr" sz="quarter" idx="11"/>
          </p:nvPr>
        </p:nvSpPr>
        <p:spPr/>
        <p:txBody>
          <a:bodyPr/>
          <a:lstStyle/>
          <a:p>
            <a:r>
              <a:rPr lang="en-US" dirty="0"/>
              <a:t>FYP Internal Presentation</a:t>
            </a:r>
          </a:p>
        </p:txBody>
      </p:sp>
      <p:sp>
        <p:nvSpPr>
          <p:cNvPr id="1048675" name="Slide Number Placeholder 12"/>
          <p:cNvSpPr>
            <a:spLocks noGrp="1"/>
          </p:cNvSpPr>
          <p:nvPr>
            <p:ph type="sldNum" sz="quarter" idx="12"/>
          </p:nvPr>
        </p:nvSpPr>
        <p:spPr/>
        <p:txBody>
          <a:bodyPr/>
          <a:lstStyle/>
          <a:p>
            <a:fld id="{21BAB6EE-EAEA-4561-8880-8DF9D3AB286A}" type="slidenum">
              <a:rPr lang="en-US" smtClean="0"/>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Introduction  </a:t>
            </a:r>
            <a:r>
              <a:rPr lang="en-US" dirty="0"/>
              <a:t> </a:t>
            </a:r>
          </a:p>
        </p:txBody>
      </p:sp>
      <p:sp>
        <p:nvSpPr>
          <p:cNvPr id="1048647" name="Content Placeholder 2"/>
          <p:cNvSpPr>
            <a:spLocks noGrp="1"/>
          </p:cNvSpPr>
          <p:nvPr>
            <p:ph idx="1"/>
          </p:nvPr>
        </p:nvSpPr>
        <p:spPr>
          <a:xfrm>
            <a:off x="457200" y="1600200"/>
            <a:ext cx="8229600" cy="4387531"/>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The main hit that leads the way to develop the system was to overcome the difficulties and the flaws faced by marquees administration in managing their core business entities that includes reservation, stocks and accounts.</a:t>
            </a:r>
          </a:p>
          <a:p>
            <a:r>
              <a:rPr lang="en-US" sz="2800" dirty="0">
                <a:latin typeface="Times New Roman" panose="02020603050405020304" pitchFamily="18" charset="0"/>
                <a:cs typeface="Times New Roman" panose="02020603050405020304" pitchFamily="18" charset="0"/>
              </a:rPr>
              <a:t>Improper and unformal way of reserving, high percentage of calculations in business accounts and poor managing of stock makes a way to develop a system that manages all these for marquee administration.</a:t>
            </a:r>
          </a:p>
          <a:p>
            <a:endParaRPr lang="en-US" sz="2800" b="1" i="1" dirty="0"/>
          </a:p>
        </p:txBody>
      </p:sp>
      <p:sp>
        <p:nvSpPr>
          <p:cNvPr id="1048648"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49" name="Footer Placeholder 4"/>
          <p:cNvSpPr>
            <a:spLocks noGrp="1"/>
          </p:cNvSpPr>
          <p:nvPr>
            <p:ph type="ftr" sz="quarter" idx="11"/>
          </p:nvPr>
        </p:nvSpPr>
        <p:spPr/>
        <p:txBody>
          <a:bodyPr/>
          <a:lstStyle/>
          <a:p>
            <a:r>
              <a:rPr lang="en-US" dirty="0"/>
              <a:t>FYP Internal Presentation</a:t>
            </a:r>
          </a:p>
        </p:txBody>
      </p:sp>
      <p:sp>
        <p:nvSpPr>
          <p:cNvPr id="1048650" name="Slide Number Placeholder 5"/>
          <p:cNvSpPr>
            <a:spLocks noGrp="1"/>
          </p:cNvSpPr>
          <p:nvPr>
            <p:ph type="sldNum" sz="quarter" idx="12"/>
          </p:nvPr>
        </p:nvSpPr>
        <p:spPr/>
        <p:txBody>
          <a:bodyPr/>
          <a:lstStyle/>
          <a:p>
            <a:fld id="{21BAB6EE-EAEA-4561-8880-8DF9D3AB286A}" type="slidenum">
              <a:rPr lang="en-US" smtClean="0"/>
              <a:t>4</a:t>
            </a:fld>
            <a:endParaRPr lang="en-US"/>
          </a:p>
        </p:txBody>
      </p:sp>
      <p:pic>
        <p:nvPicPr>
          <p:cNvPr id="2097157" name="Picture 6"/>
          <p:cNvPicPr>
            <a:picLocks/>
          </p:cNvPicPr>
          <p:nvPr/>
        </p:nvPicPr>
        <p:blipFill>
          <a:blip r:embed="rId2" cstate="print"/>
          <a:stretch>
            <a:fillRect/>
          </a:stretch>
        </p:blipFill>
        <p:spPr>
          <a:xfrm>
            <a:off x="7663815" y="197485"/>
            <a:ext cx="922655" cy="851535"/>
          </a:xfrm>
          <a:prstGeom prst="rect">
            <a:avLst/>
          </a:prstGeom>
        </p:spPr>
      </p:pic>
      <p:sp>
        <p:nvSpPr>
          <p:cNvPr id="8" name="Rectangle 8">
            <a:extLst>
              <a:ext uri="{FF2B5EF4-FFF2-40B4-BE49-F238E27FC236}">
                <a16:creationId xmlns:a16="http://schemas.microsoft.com/office/drawing/2014/main" id="{C5D195AA-9A3C-4574-807E-1E4B99A755A0}"/>
              </a:ext>
            </a:extLst>
          </p:cNvPr>
          <p:cNvSpPr/>
          <p:nvPr/>
        </p:nvSpPr>
        <p:spPr>
          <a:xfrm>
            <a:off x="4011"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6">
            <a:extLst>
              <a:ext uri="{FF2B5EF4-FFF2-40B4-BE49-F238E27FC236}">
                <a16:creationId xmlns:a16="http://schemas.microsoft.com/office/drawing/2014/main" id="{491D635D-5896-4A43-9DC6-F18EED20883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Continued...  </a:t>
            </a:r>
            <a:r>
              <a:rPr lang="en-US" dirty="0"/>
              <a:t> </a:t>
            </a:r>
          </a:p>
        </p:txBody>
      </p:sp>
      <p:sp>
        <p:nvSpPr>
          <p:cNvPr id="1048647" name="Content Placeholder 2"/>
          <p:cNvSpPr>
            <a:spLocks noGrp="1"/>
          </p:cNvSpPr>
          <p:nvPr>
            <p:ph idx="1"/>
          </p:nvPr>
        </p:nvSpPr>
        <p:spPr>
          <a:xfrm>
            <a:off x="457200" y="1600200"/>
            <a:ext cx="8229600" cy="4387531"/>
          </a:xfrm>
        </p:spPr>
        <p:txBody>
          <a:bodyPr>
            <a:normAutofit/>
          </a:bodyPr>
          <a:lstStyle/>
          <a:p>
            <a:pPr marL="0" indent="0" algn="just">
              <a:buNone/>
            </a:pPr>
            <a:r>
              <a:rPr lang="en-IE" sz="2800" i="1" dirty="0">
                <a:latin typeface="Times New Roman" panose="02020603050405020304" pitchFamily="18" charset="0"/>
                <a:cs typeface="Times New Roman" panose="02020603050405020304" pitchFamily="18" charset="0"/>
              </a:rPr>
              <a:t>Mehria Marquee System </a:t>
            </a:r>
            <a:r>
              <a:rPr lang="en-IE" sz="2800" dirty="0">
                <a:latin typeface="Times New Roman" panose="02020603050405020304" pitchFamily="18" charset="0"/>
                <a:cs typeface="Times New Roman" panose="02020603050405020304" pitchFamily="18" charset="0"/>
              </a:rPr>
              <a:t>is a customized web application developed for managing the intra-business activities of the entities. These entities include;</a:t>
            </a:r>
            <a:endParaRPr lang="en-IE" sz="2800" b="1" i="1"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Reservation </a:t>
            </a:r>
          </a:p>
          <a:p>
            <a:pPr lvl="0" algn="just"/>
            <a:r>
              <a:rPr lang="en-US" sz="2800" dirty="0">
                <a:latin typeface="Times New Roman" panose="02020603050405020304" pitchFamily="18" charset="0"/>
                <a:cs typeface="Times New Roman" panose="02020603050405020304" pitchFamily="18" charset="0"/>
              </a:rPr>
              <a:t>Stock</a:t>
            </a:r>
          </a:p>
          <a:p>
            <a:pPr lvl="0" algn="just"/>
            <a:r>
              <a:rPr lang="en-US" sz="2800" dirty="0">
                <a:latin typeface="Times New Roman" panose="02020603050405020304" pitchFamily="18" charset="0"/>
                <a:cs typeface="Times New Roman" panose="02020603050405020304" pitchFamily="18" charset="0"/>
              </a:rPr>
              <a:t>Accounts </a:t>
            </a:r>
          </a:p>
          <a:p>
            <a:endParaRPr lang="en-IE" sz="2800" b="1" i="1" dirty="0"/>
          </a:p>
          <a:p>
            <a:endParaRPr lang="en-US" sz="2800" b="1" i="1" dirty="0"/>
          </a:p>
        </p:txBody>
      </p:sp>
      <p:sp>
        <p:nvSpPr>
          <p:cNvPr id="1048648"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49" name="Footer Placeholder 4"/>
          <p:cNvSpPr>
            <a:spLocks noGrp="1"/>
          </p:cNvSpPr>
          <p:nvPr>
            <p:ph type="ftr" sz="quarter" idx="11"/>
          </p:nvPr>
        </p:nvSpPr>
        <p:spPr/>
        <p:txBody>
          <a:bodyPr/>
          <a:lstStyle/>
          <a:p>
            <a:r>
              <a:rPr lang="en-US" dirty="0"/>
              <a:t>FYP Internal Presentation</a:t>
            </a:r>
          </a:p>
        </p:txBody>
      </p:sp>
      <p:sp>
        <p:nvSpPr>
          <p:cNvPr id="1048650" name="Slide Number Placeholder 5"/>
          <p:cNvSpPr>
            <a:spLocks noGrp="1"/>
          </p:cNvSpPr>
          <p:nvPr>
            <p:ph type="sldNum" sz="quarter" idx="12"/>
          </p:nvPr>
        </p:nvSpPr>
        <p:spPr/>
        <p:txBody>
          <a:bodyPr/>
          <a:lstStyle/>
          <a:p>
            <a:fld id="{21BAB6EE-EAEA-4561-8880-8DF9D3AB286A}" type="slidenum">
              <a:rPr lang="en-US" smtClean="0"/>
              <a:t>5</a:t>
            </a:fld>
            <a:endParaRPr lang="en-US"/>
          </a:p>
        </p:txBody>
      </p:sp>
      <p:pic>
        <p:nvPicPr>
          <p:cNvPr id="2097157" name="Picture 6"/>
          <p:cNvPicPr>
            <a:picLocks/>
          </p:cNvPicPr>
          <p:nvPr/>
        </p:nvPicPr>
        <p:blipFill>
          <a:blip r:embed="rId2" cstate="print"/>
          <a:stretch>
            <a:fillRect/>
          </a:stretch>
        </p:blipFill>
        <p:spPr>
          <a:xfrm>
            <a:off x="7663815" y="197485"/>
            <a:ext cx="922655" cy="851535"/>
          </a:xfrm>
          <a:prstGeom prst="rect">
            <a:avLst/>
          </a:prstGeom>
        </p:spPr>
      </p:pic>
      <p:sp>
        <p:nvSpPr>
          <p:cNvPr id="8" name="Rectangle 8">
            <a:extLst>
              <a:ext uri="{FF2B5EF4-FFF2-40B4-BE49-F238E27FC236}">
                <a16:creationId xmlns:a16="http://schemas.microsoft.com/office/drawing/2014/main" id="{C5D195AA-9A3C-4574-807E-1E4B99A755A0}"/>
              </a:ext>
            </a:extLst>
          </p:cNvPr>
          <p:cNvSpPr/>
          <p:nvPr/>
        </p:nvSpPr>
        <p:spPr>
          <a:xfrm>
            <a:off x="4011"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6">
            <a:extLst>
              <a:ext uri="{FF2B5EF4-FFF2-40B4-BE49-F238E27FC236}">
                <a16:creationId xmlns:a16="http://schemas.microsoft.com/office/drawing/2014/main" id="{491D635D-5896-4A43-9DC6-F18EED20883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939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Continued...		</a:t>
            </a:r>
          </a:p>
        </p:txBody>
      </p:sp>
      <p:sp>
        <p:nvSpPr>
          <p:cNvPr id="1048652" name="Content Placeholder 2"/>
          <p:cNvSpPr>
            <a:spLocks noGrp="1"/>
          </p:cNvSpPr>
          <p:nvPr>
            <p:ph idx="1"/>
          </p:nvPr>
        </p:nvSpPr>
        <p:spPr/>
        <p:txBody>
          <a:bodyPr>
            <a:normAutofit/>
          </a:bodyPr>
          <a:lstStyle/>
          <a:p>
            <a:pPr algn="just"/>
            <a:r>
              <a:rPr lang="en-IE" sz="2800" dirty="0">
                <a:latin typeface="Times New Roman" panose="02020603050405020304" pitchFamily="18" charset="0"/>
                <a:cs typeface="Times New Roman" panose="02020603050405020304" pitchFamily="18" charset="0"/>
              </a:rPr>
              <a:t>Reservation is a portal that provides the user with the facility of feeding all required information to the server by asking him/her to provide personal information like booking date, name of customer etc.</a:t>
            </a:r>
          </a:p>
          <a:p>
            <a:pPr algn="just"/>
            <a:r>
              <a:rPr lang="en-US" sz="2800" dirty="0">
                <a:latin typeface="Times New Roman" panose="02020603050405020304" pitchFamily="18" charset="0"/>
                <a:cs typeface="Times New Roman" panose="02020603050405020304" pitchFamily="18" charset="0"/>
              </a:rPr>
              <a:t>Stock is a portal that provides the user with facility to keep records of each item like meat, vegetables, grocery etc. Record includes price, quantity, category and date of inclusion in stock etc.</a:t>
            </a:r>
          </a:p>
          <a:p>
            <a:endParaRPr lang="en-US" sz="2800" dirty="0"/>
          </a:p>
        </p:txBody>
      </p:sp>
      <p:sp>
        <p:nvSpPr>
          <p:cNvPr id="1048653"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54" name="Footer Placeholder 4"/>
          <p:cNvSpPr>
            <a:spLocks noGrp="1"/>
          </p:cNvSpPr>
          <p:nvPr>
            <p:ph type="ftr" sz="quarter" idx="11"/>
          </p:nvPr>
        </p:nvSpPr>
        <p:spPr/>
        <p:txBody>
          <a:bodyPr/>
          <a:lstStyle/>
          <a:p>
            <a:r>
              <a:rPr lang="en-US" dirty="0"/>
              <a:t>FYP Internal Presentation</a:t>
            </a:r>
          </a:p>
        </p:txBody>
      </p:sp>
      <p:sp>
        <p:nvSpPr>
          <p:cNvPr id="1048655" name="Slide Number Placeholder 5"/>
          <p:cNvSpPr>
            <a:spLocks noGrp="1"/>
          </p:cNvSpPr>
          <p:nvPr>
            <p:ph type="sldNum" sz="quarter" idx="12"/>
          </p:nvPr>
        </p:nvSpPr>
        <p:spPr/>
        <p:txBody>
          <a:bodyPr/>
          <a:lstStyle/>
          <a:p>
            <a:fld id="{21BAB6EE-EAEA-4561-8880-8DF9D3AB286A}" type="slidenum">
              <a:rPr lang="en-US" smtClean="0"/>
              <a:t>6</a:t>
            </a:fld>
            <a:endParaRPr lang="en-US"/>
          </a:p>
        </p:txBody>
      </p:sp>
      <p:pic>
        <p:nvPicPr>
          <p:cNvPr id="7" name="Picture 6">
            <a:extLst>
              <a:ext uri="{FF2B5EF4-FFF2-40B4-BE49-F238E27FC236}">
                <a16:creationId xmlns:a16="http://schemas.microsoft.com/office/drawing/2014/main" id="{D2EBF5D2-F8E8-4244-A93B-D337E983BE9E}"/>
              </a:ext>
            </a:extLst>
          </p:cNvPr>
          <p:cNvPicPr>
            <a:picLocks/>
          </p:cNvPicPr>
          <p:nvPr/>
        </p:nvPicPr>
        <p:blipFill>
          <a:blip r:embed="rId2" cstate="print"/>
          <a:stretch>
            <a:fillRect/>
          </a:stretch>
        </p:blipFill>
        <p:spPr>
          <a:xfrm>
            <a:off x="7663815" y="197485"/>
            <a:ext cx="922655" cy="851535"/>
          </a:xfrm>
          <a:prstGeom prst="rect">
            <a:avLst/>
          </a:prstGeom>
        </p:spPr>
      </p:pic>
      <p:sp>
        <p:nvSpPr>
          <p:cNvPr id="8" name="Rectangle 6">
            <a:extLst>
              <a:ext uri="{FF2B5EF4-FFF2-40B4-BE49-F238E27FC236}">
                <a16:creationId xmlns:a16="http://schemas.microsoft.com/office/drawing/2014/main" id="{937E5658-7BF5-4E4E-82BD-1926904EE41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0">
            <a:extLst>
              <a:ext uri="{FF2B5EF4-FFF2-40B4-BE49-F238E27FC236}">
                <a16:creationId xmlns:a16="http://schemas.microsoft.com/office/drawing/2014/main" id="{2D3AEF66-7F2C-41FA-9750-31025C52CF5D}"/>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Continued...</a:t>
            </a:r>
          </a:p>
        </p:txBody>
      </p:sp>
      <p:sp>
        <p:nvSpPr>
          <p:cNvPr id="1048657" name="Content Placeholder 2"/>
          <p:cNvSpPr>
            <a:spLocks noGrp="1"/>
          </p:cNvSpPr>
          <p:nvPr>
            <p:ph idx="1"/>
          </p:nvPr>
        </p:nvSpPr>
        <p:spPr/>
        <p:txBody>
          <a:bodyPr>
            <a:normAutofit fontScale="92857"/>
          </a:bodyPr>
          <a:lstStyle/>
          <a:p>
            <a:pPr algn="just"/>
            <a:r>
              <a:rPr lang="en-IE" sz="3000" dirty="0">
                <a:latin typeface="Times New Roman" panose="02020603050405020304" pitchFamily="18" charset="0"/>
                <a:cs typeface="Times New Roman" panose="02020603050405020304" pitchFamily="18" charset="0"/>
              </a:rPr>
              <a:t>Accounts department deals with the cash flow of the business. It not only manages it but also allocates monetary resources where required, maintains check and balance, calculates gross profit &amp; loss, sales etc.</a:t>
            </a:r>
          </a:p>
          <a:p>
            <a:pPr algn="just"/>
            <a:r>
              <a:rPr lang="en-US" sz="3000" dirty="0">
                <a:latin typeface="Times New Roman" panose="02020603050405020304" pitchFamily="18" charset="0"/>
                <a:cs typeface="Times New Roman" panose="02020603050405020304" pitchFamily="18" charset="0"/>
              </a:rPr>
              <a:t>System will use cloud storage as a backup and syncs the files to it.</a:t>
            </a:r>
          </a:p>
          <a:p>
            <a:pPr algn="just"/>
            <a:endParaRPr lang="en-US" sz="4500" dirty="0">
              <a:latin typeface="Times New Roman" panose="02020603050405020304" pitchFamily="18" charset="0"/>
              <a:cs typeface="Times New Roman" panose="02020603050405020304" pitchFamily="18" charset="0"/>
            </a:endParaRPr>
          </a:p>
          <a:p>
            <a:endParaRPr lang="en-US" sz="2800" dirty="0"/>
          </a:p>
          <a:p>
            <a:endParaRPr lang="en-IE" sz="2800" dirty="0"/>
          </a:p>
          <a:p>
            <a:endParaRPr lang="en-US" sz="2800" dirty="0"/>
          </a:p>
        </p:txBody>
      </p:sp>
      <p:sp>
        <p:nvSpPr>
          <p:cNvPr id="1048658"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59" name="Footer Placeholder 4"/>
          <p:cNvSpPr>
            <a:spLocks noGrp="1"/>
          </p:cNvSpPr>
          <p:nvPr>
            <p:ph type="ftr" sz="quarter" idx="11"/>
          </p:nvPr>
        </p:nvSpPr>
        <p:spPr/>
        <p:txBody>
          <a:bodyPr/>
          <a:lstStyle/>
          <a:p>
            <a:r>
              <a:rPr lang="en-US" dirty="0"/>
              <a:t>FYP Internal Presentation</a:t>
            </a:r>
          </a:p>
        </p:txBody>
      </p:sp>
      <p:sp>
        <p:nvSpPr>
          <p:cNvPr id="1048660" name="Slide Number Placeholder 5"/>
          <p:cNvSpPr>
            <a:spLocks noGrp="1"/>
          </p:cNvSpPr>
          <p:nvPr>
            <p:ph type="sldNum" sz="quarter" idx="12"/>
          </p:nvPr>
        </p:nvSpPr>
        <p:spPr/>
        <p:txBody>
          <a:bodyPr/>
          <a:lstStyle/>
          <a:p>
            <a:fld id="{21BAB6EE-EAEA-4561-8880-8DF9D3AB286A}" type="slidenum">
              <a:rPr lang="en-US" smtClean="0"/>
              <a:t>7</a:t>
            </a:fld>
            <a:endParaRPr lang="en-US"/>
          </a:p>
        </p:txBody>
      </p:sp>
      <p:sp>
        <p:nvSpPr>
          <p:cNvPr id="7" name="Rectangle 6">
            <a:extLst>
              <a:ext uri="{FF2B5EF4-FFF2-40B4-BE49-F238E27FC236}">
                <a16:creationId xmlns:a16="http://schemas.microsoft.com/office/drawing/2014/main" id="{C0370D35-4A24-4989-88EE-6A446FD6C3C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E360E2E5-E318-471E-964E-76D80E92D720}"/>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415B5135-8657-46EB-8F08-E53CC3F5C242}"/>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sym typeface="+mn-ea"/>
              </a:rPr>
              <a:t>Related Work / Applications</a:t>
            </a:r>
            <a:endParaRPr lang="en-US" sz="4000" dirty="0">
              <a:latin typeface="Times New Roman" panose="02020603050405020304" pitchFamily="18" charset="0"/>
              <a:cs typeface="Times New Roman" panose="02020603050405020304" pitchFamily="18" charset="0"/>
            </a:endParaRPr>
          </a:p>
        </p:txBody>
      </p:sp>
      <p:sp>
        <p:nvSpPr>
          <p:cNvPr id="1048662"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63" name="Footer Placeholder 4"/>
          <p:cNvSpPr>
            <a:spLocks noGrp="1"/>
          </p:cNvSpPr>
          <p:nvPr>
            <p:ph type="ftr" sz="quarter" idx="11"/>
          </p:nvPr>
        </p:nvSpPr>
        <p:spPr/>
        <p:txBody>
          <a:bodyPr/>
          <a:lstStyle/>
          <a:p>
            <a:r>
              <a:rPr lang="en-US" dirty="0"/>
              <a:t>FYP Internal Presentation</a:t>
            </a:r>
          </a:p>
        </p:txBody>
      </p:sp>
      <p:sp>
        <p:nvSpPr>
          <p:cNvPr id="1048664" name="Slide Number Placeholder 5"/>
          <p:cNvSpPr>
            <a:spLocks noGrp="1"/>
          </p:cNvSpPr>
          <p:nvPr>
            <p:ph type="sldNum" sz="quarter" idx="12"/>
          </p:nvPr>
        </p:nvSpPr>
        <p:spPr/>
        <p:txBody>
          <a:bodyPr/>
          <a:lstStyle/>
          <a:p>
            <a:fld id="{21BAB6EE-EAEA-4561-8880-8DF9D3AB286A}" type="slidenum">
              <a:rPr lang="en-US" smtClean="0"/>
              <a:t>8</a:t>
            </a:fld>
            <a:endParaRPr lang="en-US"/>
          </a:p>
        </p:txBody>
      </p:sp>
      <p:sp>
        <p:nvSpPr>
          <p:cNvPr id="1048665" name="Content Placeholder 9"/>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There are a lot of projects in the market that exhibits the same basic functionalities as ours have but the main difference in ours is, the modules are designed specifically to fulfill the requirements of the customer. Some of the related work is shown below,</a:t>
            </a:r>
          </a:p>
          <a:p>
            <a:pPr algn="just"/>
            <a:r>
              <a:rPr lang="en-US" sz="2800" dirty="0">
                <a:latin typeface="Times New Roman" panose="02020603050405020304" pitchFamily="18" charset="0"/>
                <a:cs typeface="Times New Roman" panose="02020603050405020304" pitchFamily="18" charset="0"/>
              </a:rPr>
              <a:t>Marriage Hall Management Islamabad; Exhibits the functionality of  Customer Information management, Calendar management, Order Booking management etc. [1]</a:t>
            </a:r>
          </a:p>
          <a:p>
            <a:endParaRPr lang="LID4096" dirty="0"/>
          </a:p>
        </p:txBody>
      </p:sp>
      <p:sp>
        <p:nvSpPr>
          <p:cNvPr id="7" name="Rectangle 6">
            <a:extLst>
              <a:ext uri="{FF2B5EF4-FFF2-40B4-BE49-F238E27FC236}">
                <a16:creationId xmlns:a16="http://schemas.microsoft.com/office/drawing/2014/main" id="{6FCA7A00-4882-4B3F-97AB-D867F92FA689}"/>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AD48DB1B-6263-4352-B28C-8AF8A5933D5D}"/>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C7661D07-7EF7-4795-B734-3739F55DD24D}"/>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sym typeface="+mn-ea"/>
              </a:rPr>
              <a:t>Problem Statement</a:t>
            </a:r>
            <a:endParaRPr lang="en-US" sz="4000" dirty="0">
              <a:latin typeface="Times New Roman" panose="02020603050405020304" pitchFamily="18" charset="0"/>
              <a:cs typeface="Times New Roman" panose="02020603050405020304" pitchFamily="18" charset="0"/>
            </a:endParaRPr>
          </a:p>
        </p:txBody>
      </p:sp>
      <p:sp>
        <p:nvSpPr>
          <p:cNvPr id="1048615" name="Content Placeholder 2"/>
          <p:cNvSpPr>
            <a:spLocks noGrp="1"/>
          </p:cNvSpPr>
          <p:nvPr>
            <p:ph idx="1"/>
          </p:nvPr>
        </p:nvSpPr>
        <p:spPr>
          <a:xfrm>
            <a:off x="457200" y="1600200"/>
            <a:ext cx="8229600" cy="4648200"/>
          </a:xfrm>
        </p:spPr>
        <p:txBody>
          <a:bodyPr>
            <a:noAutofit/>
          </a:bodyPr>
          <a:lstStyle/>
          <a:p>
            <a:pPr algn="just"/>
            <a:r>
              <a:rPr lang="en-IE" sz="2600" dirty="0">
                <a:latin typeface="Times New Roman" panose="02020603050405020304" pitchFamily="18" charset="0"/>
                <a:cs typeface="Times New Roman" panose="02020603050405020304" pitchFamily="18" charset="0"/>
              </a:rPr>
              <a:t>At present, the customers are facing serious problems in managing and keeping track of all the entities that are implemented by individuals as they have to record the data manually on receipt books.</a:t>
            </a:r>
          </a:p>
          <a:p>
            <a:pPr algn="just"/>
            <a:r>
              <a:rPr lang="en-IE" sz="2600" dirty="0">
                <a:latin typeface="Times New Roman" panose="02020603050405020304" pitchFamily="18" charset="0"/>
                <a:cs typeface="Times New Roman" panose="02020603050405020304" pitchFamily="18" charset="0"/>
              </a:rPr>
              <a:t>Moreover, data about these entities is stored separately as manual receipt books.</a:t>
            </a:r>
          </a:p>
          <a:p>
            <a:pPr algn="just"/>
            <a:r>
              <a:rPr lang="en-IE" sz="2600" dirty="0">
                <a:latin typeface="Times New Roman" panose="02020603050405020304" pitchFamily="18" charset="0"/>
                <a:cs typeface="Times New Roman" panose="02020603050405020304" pitchFamily="18" charset="0"/>
              </a:rPr>
              <a:t>Another problem is if the users require to generate reports about previous month’s sales (profit/loss/expenses), balance sheet and income statement etc. The users have to troll through the details of cash-flow and thus do extensive and cautious calculations. </a:t>
            </a:r>
            <a:endParaRPr lang="en-US" sz="2600" dirty="0">
              <a:latin typeface="Times New Roman" panose="02020603050405020304" pitchFamily="18" charset="0"/>
              <a:cs typeface="Times New Roman" panose="02020603050405020304" pitchFamily="18" charset="0"/>
            </a:endParaRPr>
          </a:p>
        </p:txBody>
      </p:sp>
      <p:sp>
        <p:nvSpPr>
          <p:cNvPr id="1048616" name="Date Placeholder 3"/>
          <p:cNvSpPr>
            <a:spLocks noGrp="1"/>
          </p:cNvSpPr>
          <p:nvPr>
            <p:ph type="dt" sz="half" idx="10"/>
          </p:nvPr>
        </p:nvSpPr>
        <p:spPr/>
        <p:txBody>
          <a:bodyPr/>
          <a:lstStyle/>
          <a:p>
            <a:fld id="{82F3B5DC-F211-4E27-AB1C-921E47333A79}" type="datetime1">
              <a:rPr lang="en-US" smtClean="0"/>
              <a:t>12/9/2020</a:t>
            </a:fld>
            <a:endParaRPr lang="en-US"/>
          </a:p>
        </p:txBody>
      </p:sp>
      <p:sp>
        <p:nvSpPr>
          <p:cNvPr id="1048617" name="Footer Placeholder 4"/>
          <p:cNvSpPr>
            <a:spLocks noGrp="1"/>
          </p:cNvSpPr>
          <p:nvPr>
            <p:ph type="ftr" sz="quarter" idx="11"/>
          </p:nvPr>
        </p:nvSpPr>
        <p:spPr/>
        <p:txBody>
          <a:bodyPr/>
          <a:lstStyle/>
          <a:p>
            <a:r>
              <a:rPr lang="en-US" dirty="0"/>
              <a:t>FYP Internal Presentation</a:t>
            </a:r>
          </a:p>
        </p:txBody>
      </p:sp>
      <p:sp>
        <p:nvSpPr>
          <p:cNvPr id="1048618" name="Slide Number Placeholder 5"/>
          <p:cNvSpPr>
            <a:spLocks noGrp="1"/>
          </p:cNvSpPr>
          <p:nvPr>
            <p:ph type="sldNum" sz="quarter" idx="12"/>
          </p:nvPr>
        </p:nvSpPr>
        <p:spPr/>
        <p:txBody>
          <a:bodyPr/>
          <a:lstStyle/>
          <a:p>
            <a:fld id="{21BAB6EE-EAEA-4561-8880-8DF9D3AB286A}" type="slidenum">
              <a:rPr lang="en-US" smtClean="0"/>
              <a:t>9</a:t>
            </a:fld>
            <a:endParaRPr lang="en-US"/>
          </a:p>
        </p:txBody>
      </p:sp>
      <p:sp>
        <p:nvSpPr>
          <p:cNvPr id="7" name="Rectangle 6">
            <a:extLst>
              <a:ext uri="{FF2B5EF4-FFF2-40B4-BE49-F238E27FC236}">
                <a16:creationId xmlns:a16="http://schemas.microsoft.com/office/drawing/2014/main" id="{C6FF92F1-BE9E-40BF-9905-E6F8923C5F66}"/>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0">
            <a:extLst>
              <a:ext uri="{FF2B5EF4-FFF2-40B4-BE49-F238E27FC236}">
                <a16:creationId xmlns:a16="http://schemas.microsoft.com/office/drawing/2014/main" id="{190414EB-7AB8-4E82-8433-2048752756FC}"/>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13">
            <a:extLst>
              <a:ext uri="{FF2B5EF4-FFF2-40B4-BE49-F238E27FC236}">
                <a16:creationId xmlns:a16="http://schemas.microsoft.com/office/drawing/2014/main" id="{3317C181-E0FC-4444-82EA-FF8916B64709}"/>
              </a:ext>
            </a:extLst>
          </p:cNvPr>
          <p:cNvPicPr>
            <a:picLocks/>
          </p:cNvPicPr>
          <p:nvPr/>
        </p:nvPicPr>
        <p:blipFill>
          <a:blip r:embed="rId2" cstate="print"/>
          <a:stretch>
            <a:fillRect/>
          </a:stretch>
        </p:blipFill>
        <p:spPr>
          <a:xfrm>
            <a:off x="7699248" y="301752"/>
            <a:ext cx="841248" cy="8412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1075</Words>
  <Application>Microsoft Office PowerPoint</Application>
  <PresentationFormat>On-screen Show (4:3)</PresentationFormat>
  <Paragraphs>223</Paragraphs>
  <Slides>31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PowerPoint Presentation</vt:lpstr>
      <vt:lpstr>Mehria Marquee System</vt:lpstr>
      <vt:lpstr>Outline</vt:lpstr>
      <vt:lpstr>Introduction   </vt:lpstr>
      <vt:lpstr>Continued...   </vt:lpstr>
      <vt:lpstr>Continued...  </vt:lpstr>
      <vt:lpstr>Continued...</vt:lpstr>
      <vt:lpstr>Related Work / Applications</vt:lpstr>
      <vt:lpstr>Problem Statement</vt:lpstr>
      <vt:lpstr>Objectives </vt:lpstr>
      <vt:lpstr>Objectives(Continue…)</vt:lpstr>
      <vt:lpstr>Methodology </vt:lpstr>
      <vt:lpstr>System Architecture </vt:lpstr>
      <vt:lpstr>Requirement Analysis</vt:lpstr>
      <vt:lpstr>Requirement Analysis(1)</vt:lpstr>
      <vt:lpstr>Requirement Analysis(2)</vt:lpstr>
      <vt:lpstr> System Flow Process </vt:lpstr>
      <vt:lpstr>System Flow Process(1)</vt:lpstr>
      <vt:lpstr>System Flow Process(2)</vt:lpstr>
      <vt:lpstr> Design Model </vt:lpstr>
      <vt:lpstr> Tools &amp; Technologies </vt:lpstr>
      <vt:lpstr>HosterPk (Plesk Hosting)</vt:lpstr>
      <vt:lpstr>Benefits </vt:lpstr>
      <vt:lpstr>Main Page Interface</vt:lpstr>
      <vt:lpstr>Reservation Portal Dashboard</vt:lpstr>
      <vt:lpstr>Account Portal Dashboard</vt:lpstr>
      <vt:lpstr>Stock Portal Dashboard</vt:lpstr>
      <vt:lpstr>Conclusion</vt:lpstr>
      <vt:lpstr>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Muhammad Muzammil</cp:lastModifiedBy>
  <cp:revision>23</cp:revision>
  <dcterms:created xsi:type="dcterms:W3CDTF">2014-09-11T10:08:00Z</dcterms:created>
  <dcterms:modified xsi:type="dcterms:W3CDTF">2020-12-09T07:05:37Z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