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18" autoAdjust="0"/>
  </p:normalViewPr>
  <p:slideViewPr>
    <p:cSldViewPr snapToGrid="0">
      <p:cViewPr varScale="1">
        <p:scale>
          <a:sx n="84" d="100"/>
          <a:sy n="84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E519-E585-F441-9541-C60A5FBDF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8C05E-6291-DE4C-1AF8-57B1C6B8D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F197-5F78-1690-198C-D9448098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38E07-45B5-9057-A251-603C51F9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C082-B2D8-AF92-9E8F-6BA54302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88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BCF3-9B34-1865-2686-0AA239AD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58659-AB0A-65DD-F88C-2A383B97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C938-EA8D-A5C5-137B-58E16A0D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CFEBA-9D29-A666-B484-AD934FF1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721B-8012-01A9-E132-A394633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3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EA83D-D300-9AB7-DD96-8CF63A95A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DDCCA-0A1C-5F8F-DD41-EFA3E8183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2D86-D31F-2C30-1356-ADA7C722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E435-33CA-0DFE-1FA9-8BE29EA3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B47A-6C13-2141-CFFD-B3731B78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57AD-8A47-EF3B-7FEE-C74E8B1E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55E7-A2CA-0123-87B9-31A9F912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1C19E-6AC3-1250-B89F-99E1AA58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F106-8CCC-6008-34C5-848F8C08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0CC7-FBB2-C92E-1FD2-26AFECE0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8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850B-4244-17B2-3BB5-D415DB4F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2C75A-5576-BF2B-99B3-914441996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6EF6-9589-E6AD-3EC8-9BD5F755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F534-1381-9E00-C050-AF71A2F0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EF17-D83F-E70B-D00D-A2438E77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69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C2E8-072F-63D3-63EA-71107DCF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BCD2-5892-5478-3B68-9AAC47137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F12A7-BF3F-4F17-D6DC-AFE95B4B5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4F0D4-5B3A-2B7F-ED18-FC3A669E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F1FF3-E19C-78CC-9A20-179584AC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37659-0099-88EE-5361-7E7BC83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42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922B-00D1-4DA7-15B9-76F4FDFD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6E984-1F81-6172-27E7-0C0217A8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FE03-8B22-16C1-7CE2-5525E4718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EA14A-1B67-9C6E-5C4A-BE069EB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C556C-0296-8768-BC9B-76DB8FD9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130DD-F561-4B06-9DB6-CDD2EB1D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2F9E0-1F61-A397-C9DD-4A1D288D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CB7B0-DEE6-44B1-BCBA-E275784A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10D1-D63B-7BA2-30FD-6C93CCCC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6C84A-98B7-743D-521B-819F8327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D628F-1FD9-2941-F217-59CB9A9B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9110D-425B-1CA0-5268-1B6283AF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1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E8D41-B3C3-9DB0-06DF-9EA0838A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C4593-A8FD-4396-9448-E2D76FFC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078A7-3C8B-1532-2AE7-E450C955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1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0304-8646-6A3E-11AA-A11FA2F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E1D2-CAE1-111A-B30C-E5EC33145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20E72-6D6D-5ED6-92C0-B8215C8EB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1117B-02F1-7169-9CE8-2A82F4E6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18502-55EE-D0FD-4EA1-211D6298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9D51-D8BD-BF9F-9BBB-BADEED22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1B97-2C9F-2E7D-CB1C-EA63D7C4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78F38-E346-A4E0-EB8B-3AC869D3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9AB-266C-B1F4-3A2F-988E962D8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79DC7-0FAB-4D73-601B-D370202C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1647-1435-AF58-D762-25E1F8D6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8FCC6-3ED7-0C24-E8E3-21110F0B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6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A607A-9519-EF6B-D908-9778251B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CCBCD-6F35-FFF0-7D2F-7063AE0D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5E43-F121-8A77-6A5E-2DA89389C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EFD91-B7E3-4FDB-A246-EB29BEAB9EAC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2DC8-9D1D-1117-F50A-7B89F9281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03C3-92EB-47C7-2EDF-413E068D8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492AE-9C0F-4300-8908-62C8DAFD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81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13809AD-1EF4-ABDF-CE16-7F230F0DD67A}"/>
              </a:ext>
            </a:extLst>
          </p:cNvPr>
          <p:cNvGrpSpPr/>
          <p:nvPr/>
        </p:nvGrpSpPr>
        <p:grpSpPr>
          <a:xfrm>
            <a:off x="442963" y="250256"/>
            <a:ext cx="8393226" cy="3810073"/>
            <a:chOff x="442963" y="250256"/>
            <a:chExt cx="8393226" cy="38100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A605E7-9745-4C31-F076-0C682F32B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63" y="250257"/>
              <a:ext cx="1953728" cy="345075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ECFD82-B11E-E4CD-8C58-1E93BA0F1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221" y="250257"/>
              <a:ext cx="1953727" cy="345075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499667-7F0F-4C20-B93D-D8AB7B85B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6205" y="250256"/>
              <a:ext cx="1953727" cy="345075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077370-5849-A2E5-BC90-CD8861BC3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2462" y="250256"/>
              <a:ext cx="1953727" cy="34507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B1222-0E76-1610-56CA-C7705078ACF1}"/>
                </a:ext>
              </a:extLst>
            </p:cNvPr>
            <p:cNvSpPr txBox="1"/>
            <p:nvPr/>
          </p:nvSpPr>
          <p:spPr>
            <a:xfrm>
              <a:off x="1198741" y="378333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858F2F-5A23-EEEF-CE22-66420BD40AD0}"/>
                </a:ext>
              </a:extLst>
            </p:cNvPr>
            <p:cNvSpPr txBox="1"/>
            <p:nvPr/>
          </p:nvSpPr>
          <p:spPr>
            <a:xfrm>
              <a:off x="3354998" y="378333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662F03-DBA7-1DF7-B8D2-AF15E0F91697}"/>
                </a:ext>
              </a:extLst>
            </p:cNvPr>
            <p:cNvSpPr txBox="1"/>
            <p:nvPr/>
          </p:nvSpPr>
          <p:spPr>
            <a:xfrm>
              <a:off x="5481982" y="378333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43336-94E2-F37E-488C-A111CED1A924}"/>
                </a:ext>
              </a:extLst>
            </p:cNvPr>
            <p:cNvSpPr txBox="1"/>
            <p:nvPr/>
          </p:nvSpPr>
          <p:spPr>
            <a:xfrm>
              <a:off x="7638239" y="378333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98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4B51AF-1B99-C64E-6F2F-4DEC9349B7EC}"/>
              </a:ext>
            </a:extLst>
          </p:cNvPr>
          <p:cNvGrpSpPr/>
          <p:nvPr/>
        </p:nvGrpSpPr>
        <p:grpSpPr>
          <a:xfrm>
            <a:off x="0" y="0"/>
            <a:ext cx="8724903" cy="5214759"/>
            <a:chOff x="0" y="0"/>
            <a:chExt cx="8724903" cy="52147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A45DDB-8135-822B-6D5B-11158CA73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773920" cy="48691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9162A8-86F3-AD6E-C48C-18B1570F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8167" y="1"/>
              <a:ext cx="2658086" cy="48691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5B2CDB-8183-E5B6-B6FA-52ED5E28A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0500" y="1"/>
              <a:ext cx="2804403" cy="48691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F1DBAD-C312-9E25-92EC-580B0ACCEC2F}"/>
                </a:ext>
              </a:extLst>
            </p:cNvPr>
            <p:cNvSpPr txBox="1"/>
            <p:nvPr/>
          </p:nvSpPr>
          <p:spPr>
            <a:xfrm>
              <a:off x="1208866" y="493776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F19F88-23A2-A04F-0683-CEDF217266FC}"/>
                </a:ext>
              </a:extLst>
            </p:cNvPr>
            <p:cNvSpPr txBox="1"/>
            <p:nvPr/>
          </p:nvSpPr>
          <p:spPr>
            <a:xfrm>
              <a:off x="4165109" y="493776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05B353-4F1B-2B79-8A90-D75D5F543412}"/>
                </a:ext>
              </a:extLst>
            </p:cNvPr>
            <p:cNvSpPr txBox="1"/>
            <p:nvPr/>
          </p:nvSpPr>
          <p:spPr>
            <a:xfrm>
              <a:off x="7144607" y="493776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74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Nadeem</dc:creator>
  <cp:lastModifiedBy>Muhammad Nadeem</cp:lastModifiedBy>
  <cp:revision>1</cp:revision>
  <dcterms:created xsi:type="dcterms:W3CDTF">2025-09-24T10:01:39Z</dcterms:created>
  <dcterms:modified xsi:type="dcterms:W3CDTF">2025-09-24T12:39:50Z</dcterms:modified>
</cp:coreProperties>
</file>