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5CD0-F85E-735A-9B0E-D1FE5DD0D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474D6-4FF5-CBE1-E396-58CE7765C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EAA18-4E90-C686-4BBF-4A01C6FB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4888-FE69-4AFD-A31D-7A6E36249F8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7AD70-5423-6F59-96B7-645CC5BF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90C54-6D52-1251-77F8-E5F0F1BF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7D6-15E9-410C-930A-8FE6B6E5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8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F090-9074-55AF-1F01-1E718894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8FC93-9A5D-3378-6503-9B46786DB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ADFEE-DEF7-9C2E-86C6-4FB1EB25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4888-FE69-4AFD-A31D-7A6E36249F8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49B34-D773-1206-C0E3-6D092ED9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4ECA0-532C-A21E-91CB-398336EC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7D6-15E9-410C-930A-8FE6B6E5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8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0A27E-4C6A-AC5C-4631-4CF0C01F9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97A77-1E60-F057-9DDD-F289CB64B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CB606-60BA-63F1-A9A4-B17F2C88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4888-FE69-4AFD-A31D-7A6E36249F8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B6F50-13E6-EB7B-967F-0EBD3E94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0395-4905-E409-3FAE-83342335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7D6-15E9-410C-930A-8FE6B6E5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1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08D2-C008-2F69-64EB-F9F9D167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8F85-C858-E16C-5DD7-A996E7C33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7D0B2-620F-395F-699B-A721FD13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4888-FE69-4AFD-A31D-7A6E36249F8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2E43B-5FB6-E76F-D619-9CF7237A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EC50C-A05E-0E26-5165-01834D1B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7D6-15E9-410C-930A-8FE6B6E5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5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99B7-5699-A1AA-9F90-FD3174E6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8CB60-A342-33B3-DAD5-AC8457DCD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625BC-D35F-A979-904A-5624470F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4888-FE69-4AFD-A31D-7A6E36249F8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E80D0-646F-4643-F411-8F9B8414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763C-5B8D-B5AC-B439-0AB9F792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7D6-15E9-410C-930A-8FE6B6E5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EB1E-2334-CD8A-44EB-F36FC8CA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44DA8-1F9D-C029-3FDD-785FE59F4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DB9AE-27CD-C01B-A3E3-47BF1EC1B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5046B-C6BF-6799-A207-73C38D28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4888-FE69-4AFD-A31D-7A6E36249F8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1373F-851E-9FB0-A340-EFA36B65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6124F-5384-C194-6A59-6AE5A827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7D6-15E9-410C-930A-8FE6B6E5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7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94EA-F13C-5AC0-D469-FEDD84C6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73F2D-D2F5-EAFC-2B98-7A43BAEC6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D1869-B9CA-DE1D-92B1-E55F48971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5C18A-F4E3-770F-BF5F-F4ACD877F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E689F-4441-8A54-F429-B0A3A83F2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65136-D22C-E896-83C8-AB6E7166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4888-FE69-4AFD-A31D-7A6E36249F8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5A90E-DC24-BE14-84EA-587B6581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E4C0A-3E2B-76C2-A0AF-AF73E9EC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7D6-15E9-410C-930A-8FE6B6E5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6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A5D9-3499-4522-3100-FD6863EB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05BAB-2E4E-A2A7-D010-D0A4E24A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4888-FE69-4AFD-A31D-7A6E36249F8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45E80-731E-28F5-C8F1-9D9D61A9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82735-91C0-8D8D-7357-62445AB8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7D6-15E9-410C-930A-8FE6B6E5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3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B64A3-0E37-990F-5902-11BE6973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4888-FE69-4AFD-A31D-7A6E36249F8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C691B-CECC-E113-4B5F-76BB8F98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254D9-A9CC-7F94-14F2-CA71A289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7D6-15E9-410C-930A-8FE6B6E5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0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1D48-AEC4-2228-7C58-5A817E7D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35F6A-4128-109C-C438-66B562E6B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1BC3D-EEF2-5807-97B7-6CE07CFB8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F9D69-B0DE-44DE-E142-CE3C99A2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4888-FE69-4AFD-A31D-7A6E36249F8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C9247-6AD5-58C1-7680-181FDE53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F2C37-794A-5A7C-1811-F7E6197F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7D6-15E9-410C-930A-8FE6B6E5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0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A485-6589-E410-AD89-AA91B8FB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9D514-D49F-D39A-D588-03FE28CF0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5B28A-9CFC-B87B-F51B-E76DFC0DC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07BD2-3692-5BCA-1C22-7C9F7CEA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4888-FE69-4AFD-A31D-7A6E36249F8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7ED42-89EC-CC97-2C56-775120C4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94680-67F9-9638-6CBF-CEF6F599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7D6-15E9-410C-930A-8FE6B6E5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5F9AE-5C73-331F-558A-90A33D21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58FAE-7F36-6F6D-32DC-B4D5B1AE7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F5928-591D-CBEC-C45D-313D7D580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9D4888-FE69-4AFD-A31D-7A6E36249F8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75F72-8555-F57D-8030-3FA75539B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F80D3-5E3D-64E2-DAB6-0518C7BE4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3C87D6-15E9-410C-930A-8FE6B6E5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9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6AB2-2BCD-F756-08A6-72D7CE5E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Drilling Rig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60320B-72AA-CE4A-0110-CADDEA02E4AA}"/>
              </a:ext>
            </a:extLst>
          </p:cNvPr>
          <p:cNvGrpSpPr/>
          <p:nvPr/>
        </p:nvGrpSpPr>
        <p:grpSpPr>
          <a:xfrm>
            <a:off x="838200" y="1690688"/>
            <a:ext cx="6086475" cy="4400550"/>
            <a:chOff x="838200" y="1690688"/>
            <a:chExt cx="6086475" cy="4400550"/>
          </a:xfrm>
        </p:grpSpPr>
        <p:pic>
          <p:nvPicPr>
            <p:cNvPr id="5" name="Picture 4" descr="A close-up of a factory&#10;&#10;Description automatically generated">
              <a:extLst>
                <a:ext uri="{FF2B5EF4-FFF2-40B4-BE49-F238E27FC236}">
                  <a16:creationId xmlns:a16="http://schemas.microsoft.com/office/drawing/2014/main" id="{5F046071-50F0-4D35-D663-2C11178B3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690688"/>
              <a:ext cx="6086475" cy="440055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FBD5C8F-124F-43E2-237D-475390A1F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1535" y="1690688"/>
              <a:ext cx="1153140" cy="1115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115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Drilling Rig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Drilling Rig</dc:title>
  <dc:creator>Muhammad Nadeem</dc:creator>
  <cp:lastModifiedBy>Muhammad Nadeem</cp:lastModifiedBy>
  <cp:revision>1</cp:revision>
  <dcterms:created xsi:type="dcterms:W3CDTF">2024-04-11T13:53:55Z</dcterms:created>
  <dcterms:modified xsi:type="dcterms:W3CDTF">2024-04-11T19:59:04Z</dcterms:modified>
</cp:coreProperties>
</file>