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5"/>
  </p:notesMasterIdLst>
  <p:sldIdLst>
    <p:sldId id="256" r:id="rId2"/>
    <p:sldId id="289" r:id="rId3"/>
    <p:sldId id="309" r:id="rId4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6"/>
    </p:embeddedFont>
    <p:embeddedFont>
      <p:font typeface="Hind" panose="02000000000000000000" pitchFamily="2" charset="0"/>
      <p:regular r:id="rId7"/>
      <p:bold r:id="rId8"/>
    </p:embeddedFont>
    <p:embeddedFont>
      <p:font typeface="Segoe UI Variable Display Semib" pitchFamily="2" charset="0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430B0-1535-46F9-98D1-F274E549B838}">
  <a:tblStyle styleId="{E3D430B0-1535-46F9-98D1-F274E549B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26100" y="3666350"/>
            <a:ext cx="8491800" cy="11511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6100" y="326100"/>
            <a:ext cx="8491800" cy="31647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163700" y="4513500"/>
            <a:ext cx="30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98850" y="995325"/>
            <a:ext cx="71463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98850" y="40039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3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2481150" y="808200"/>
            <a:ext cx="41817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2481150" y="2684550"/>
            <a:ext cx="41817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/>
          <p:nvPr/>
        </p:nvCxnSpPr>
        <p:spPr>
          <a:xfrm>
            <a:off x="7387800" y="4513500"/>
            <a:ext cx="178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0000" y="1598375"/>
            <a:ext cx="44844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2"/>
          </p:nvPr>
        </p:nvSpPr>
        <p:spPr>
          <a:xfrm>
            <a:off x="720000" y="2906375"/>
            <a:ext cx="44850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"/>
          </p:nvPr>
        </p:nvSpPr>
        <p:spPr>
          <a:xfrm>
            <a:off x="720000" y="3295025"/>
            <a:ext cx="44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720000" y="1987075"/>
            <a:ext cx="44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44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6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7" r:id="rId4"/>
    <p:sldLayoutId id="2147483668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ctrTitle"/>
          </p:nvPr>
        </p:nvSpPr>
        <p:spPr>
          <a:xfrm>
            <a:off x="998850" y="995325"/>
            <a:ext cx="71463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Pandangan umum tentang E-Banking</a:t>
            </a:r>
            <a:endParaRPr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subTitle" idx="1"/>
          </p:nvPr>
        </p:nvSpPr>
        <p:spPr>
          <a:xfrm>
            <a:off x="998850" y="4003993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5</a:t>
            </a:r>
            <a:endParaRPr dirty="0"/>
          </a:p>
        </p:txBody>
      </p:sp>
      <p:sp>
        <p:nvSpPr>
          <p:cNvPr id="315" name="Google Shape;315;p40"/>
          <p:cNvSpPr/>
          <p:nvPr/>
        </p:nvSpPr>
        <p:spPr>
          <a:xfrm>
            <a:off x="1107600" y="2858667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SzPts val="1100"/>
              <a:buNone/>
            </a:pP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Salah satu isu yang sedang dibahas adalah dampak e-</a:t>
            </a:r>
            <a:r>
              <a:rPr lang="id-ID" sz="2800" b="0" i="0" dirty="0" err="1">
                <a:solidFill>
                  <a:srgbClr val="D4D4D4"/>
                </a:solidFill>
                <a:effectLst/>
                <a:latin typeface="Segoe UI Variable Display Semib" pitchFamily="2" charset="0"/>
              </a:rPr>
              <a:t>banking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 terhadap pelaku </a:t>
            </a:r>
            <a:r>
              <a:rPr lang="id-ID" sz="2800" b="1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perbankan tradisional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. Lagi pula, jika ada risiko yang melekat dalam masuk ke e-</a:t>
            </a:r>
            <a:r>
              <a:rPr lang="id-ID" sz="2800" b="0" i="0" dirty="0" err="1">
                <a:solidFill>
                  <a:srgbClr val="D4D4D4"/>
                </a:solidFill>
                <a:effectLst/>
                <a:latin typeface="Segoe UI Variable Display Semib" pitchFamily="2" charset="0"/>
              </a:rPr>
              <a:t>banking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, ada risiko lain jika tidak melakukannya.</a:t>
            </a:r>
            <a:endParaRPr lang="en-US" sz="2800" dirty="0">
              <a:solidFill>
                <a:schemeClr val="dk2"/>
              </a:solidFill>
              <a:latin typeface="Segoe UI Variable Display Semib" pitchFamily="2" charset="0"/>
            </a:endParaRPr>
          </a:p>
          <a:p>
            <a:pPr marL="285750" indent="-285750">
              <a:buSzPts val="1100"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Transaksi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menjadi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lebih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mudah</a:t>
            </a:r>
            <a:r>
              <a:rPr lang="en-US" sz="4000" dirty="0">
                <a:solidFill>
                  <a:schemeClr val="dk2"/>
                </a:solidFill>
              </a:rPr>
              <a:t> dan </a:t>
            </a:r>
            <a:r>
              <a:rPr lang="en-US" sz="4000" dirty="0" err="1">
                <a:solidFill>
                  <a:schemeClr val="dk2"/>
                </a:solidFill>
              </a:rPr>
              <a:t>efektif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</a:p>
          <a:p>
            <a:pPr marL="0" indent="0">
              <a:buClr>
                <a:schemeClr val="bg2"/>
              </a:buClr>
              <a:buSzPct val="50000"/>
              <a:buNone/>
            </a:pPr>
            <a:endParaRPr lang="en-US" sz="4000" dirty="0">
              <a:solidFill>
                <a:schemeClr val="dk2"/>
              </a:solidFill>
            </a:endParaRPr>
          </a:p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Meningkatkan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peluang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mendapatkan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nasabah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baru</a:t>
            </a:r>
            <a:endParaRPr lang="en-US" sz="4000"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16642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Science in Business Pitch Deck by Slidesgo">
  <a:themeElements>
    <a:clrScheme name="Simple Light">
      <a:dk1>
        <a:srgbClr val="424242"/>
      </a:dk1>
      <a:lt1>
        <a:srgbClr val="797979"/>
      </a:lt1>
      <a:dk2>
        <a:srgbClr val="FFFFFF"/>
      </a:dk2>
      <a:lt2>
        <a:srgbClr val="CECEC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2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Wingdings</vt:lpstr>
      <vt:lpstr>Hind</vt:lpstr>
      <vt:lpstr>Hammersmith One</vt:lpstr>
      <vt:lpstr>Arial</vt:lpstr>
      <vt:lpstr>Segoe UI Variable Display Semib</vt:lpstr>
      <vt:lpstr>Political Science in Business Pitch Deck by Slidesgo</vt:lpstr>
      <vt:lpstr>Pandangan umum tentang E-Banking</vt:lpstr>
      <vt:lpstr>Impact e-banking</vt:lpstr>
      <vt:lpstr>Impact e-banking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Pandangan umum tentang E-Banking</dc:title>
  <cp:lastModifiedBy>supiani hasan</cp:lastModifiedBy>
  <cp:revision>1</cp:revision>
  <dcterms:modified xsi:type="dcterms:W3CDTF">2022-09-19T06:11:48Z</dcterms:modified>
</cp:coreProperties>
</file>