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2" r:id="rId2"/>
    <p:sldId id="273" r:id="rId3"/>
    <p:sldId id="283" r:id="rId4"/>
    <p:sldId id="261" r:id="rId5"/>
    <p:sldId id="262" r:id="rId6"/>
    <p:sldId id="263" r:id="rId7"/>
    <p:sldId id="266" r:id="rId8"/>
    <p:sldId id="267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30"/>
  </p:normalViewPr>
  <p:slideViewPr>
    <p:cSldViewPr snapToGrid="0">
      <p:cViewPr varScale="1">
        <p:scale>
          <a:sx n="91" d="100"/>
          <a:sy n="91" d="100"/>
        </p:scale>
        <p:origin x="322" y="19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 anchor="ctr"/>
        <a:lstStyle/>
        <a:p>
          <a:pPr marL="0" rtl="0"/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6564C5E9-1595-624A-93AF-6AD41D06A4F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CFCA7698-FAF1-9341-A1FC-ED13A8E7C585}" type="pres">
      <dgm:prSet presAssocID="{73D947E0-108F-4D20-A71E-3CF329F97212}" presName="thickLine" presStyleLbl="alignNode1" presStyleIdx="0" presStyleCnt="1"/>
      <dgm:spPr/>
    </dgm:pt>
    <dgm:pt modelId="{73B53ECD-88F7-D549-B120-6C2932F2D11A}" type="pres">
      <dgm:prSet presAssocID="{73D947E0-108F-4D20-A71E-3CF329F97212}" presName="horz1" presStyleCnt="0"/>
      <dgm:spPr/>
    </dgm:pt>
    <dgm:pt modelId="{16779ABC-4458-134D-8407-3B550EE07267}" type="pres">
      <dgm:prSet presAssocID="{73D947E0-108F-4D20-A71E-3CF329F97212}" presName="tx1" presStyleLbl="revTx" presStyleIdx="0" presStyleCnt="1"/>
      <dgm:spPr/>
    </dgm:pt>
    <dgm:pt modelId="{CAE07029-F81D-A44F-9347-F3E3A6E31F74}" type="pres">
      <dgm:prSet presAssocID="{73D947E0-108F-4D20-A71E-3CF329F97212}" presName="vert1" presStyleCnt="0"/>
      <dgm:spPr/>
    </dgm:pt>
  </dgm:ptLst>
  <dgm:cxnLst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B9992E53-656B-E848-AF8E-65823B9AD34E}" type="presOf" srcId="{0DD8915E-DC14-41D6-9BB5-F49E1C265163}" destId="{6564C5E9-1595-624A-93AF-6AD41D06A4F7}" srcOrd="0" destOrd="0" presId="urn:microsoft.com/office/officeart/2008/layout/LinedList"/>
    <dgm:cxn modelId="{24FD07F8-A7B8-6241-8064-11664CC65CE1}" type="presOf" srcId="{73D947E0-108F-4D20-A71E-3CF329F97212}" destId="{16779ABC-4458-134D-8407-3B550EE07267}" srcOrd="0" destOrd="0" presId="urn:microsoft.com/office/officeart/2008/layout/LinedList"/>
    <dgm:cxn modelId="{AFE9FC3A-D3FF-CA44-9605-4703DA53A4C2}" type="presParOf" srcId="{6564C5E9-1595-624A-93AF-6AD41D06A4F7}" destId="{CFCA7698-FAF1-9341-A1FC-ED13A8E7C585}" srcOrd="0" destOrd="0" presId="urn:microsoft.com/office/officeart/2008/layout/LinedList"/>
    <dgm:cxn modelId="{EB08E1B8-074C-A546-B1B8-3153F413A947}" type="presParOf" srcId="{6564C5E9-1595-624A-93AF-6AD41D06A4F7}" destId="{73B53ECD-88F7-D549-B120-6C2932F2D11A}" srcOrd="1" destOrd="0" presId="urn:microsoft.com/office/officeart/2008/layout/LinedList"/>
    <dgm:cxn modelId="{1B53D0A1-66D8-134B-8AF2-80B1E3806E98}" type="presParOf" srcId="{73B53ECD-88F7-D549-B120-6C2932F2D11A}" destId="{16779ABC-4458-134D-8407-3B550EE07267}" srcOrd="0" destOrd="0" presId="urn:microsoft.com/office/officeart/2008/layout/LinedList"/>
    <dgm:cxn modelId="{1A46E30E-242E-1540-8649-777E95C5E910}" type="presParOf" srcId="{73B53ECD-88F7-D549-B120-6C2932F2D11A}" destId="{CAE07029-F81D-A44F-9347-F3E3A6E31F74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7698-FAF1-9341-A1FC-ED13A8E7C58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79ABC-4458-134D-8407-3B550EE07267}">
      <dsp:nvSpPr>
        <dsp:cNvPr id="0" name=""/>
        <dsp:cNvSpPr/>
      </dsp:nvSpPr>
      <dsp:spPr>
        <a:xfrm>
          <a:off x="0" y="0"/>
          <a:ext cx="10515600" cy="3876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0"/>
        <a:ext cx="10515600" cy="3876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7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386" y="0"/>
            <a:ext cx="9144000" cy="2387600"/>
          </a:xfrm>
        </p:spPr>
        <p:txBody>
          <a:bodyPr/>
          <a:lstStyle/>
          <a:p>
            <a:r>
              <a:rPr lang="en-US" sz="36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PROGRAM PENJUALAN MOBIL</a:t>
            </a:r>
            <a:br>
              <a:rPr lang="en-US" sz="36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36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32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3200" b="1" dirty="0"/>
              <a:t>ata </a:t>
            </a:r>
            <a:r>
              <a:rPr lang="en-US" sz="3200" b="1" dirty="0" err="1"/>
              <a:t>kuliah</a:t>
            </a:r>
            <a:r>
              <a:rPr lang="en-US" sz="3200" b="1" dirty="0"/>
              <a:t> Dasar </a:t>
            </a:r>
            <a:r>
              <a:rPr lang="en-US" sz="3200" b="1" dirty="0" err="1"/>
              <a:t>Sistem</a:t>
            </a:r>
            <a:r>
              <a:rPr lang="en-US" sz="3200" b="1" dirty="0"/>
              <a:t> </a:t>
            </a:r>
            <a:r>
              <a:rPr lang="en-US" sz="3200" b="1" dirty="0" err="1"/>
              <a:t>Komputer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57310"/>
            <a:ext cx="9144000" cy="1655762"/>
          </a:xfrm>
        </p:spPr>
        <p:txBody>
          <a:bodyPr/>
          <a:lstStyle/>
          <a:p>
            <a:r>
              <a:rPr lang="en-US" b="1" dirty="0"/>
              <a:t>Nama: </a:t>
            </a:r>
            <a:r>
              <a:rPr lang="en-US" b="1" dirty="0" err="1"/>
              <a:t>MuhammadNaufal</a:t>
            </a:r>
            <a:r>
              <a:rPr lang="en-US" b="1" dirty="0"/>
              <a:t> </a:t>
            </a:r>
            <a:r>
              <a:rPr lang="en-US" b="1" dirty="0" err="1"/>
              <a:t>Dzaky</a:t>
            </a:r>
            <a:endParaRPr lang="en-US" b="1" dirty="0"/>
          </a:p>
          <a:p>
            <a:r>
              <a:rPr lang="en-US" b="1" dirty="0"/>
              <a:t>NIM: 2200018055</a:t>
            </a:r>
          </a:p>
          <a:p>
            <a:r>
              <a:rPr lang="en-US" b="1" dirty="0" err="1"/>
              <a:t>Kelas</a:t>
            </a:r>
            <a:r>
              <a:rPr lang="en-US" b="1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chemeClr val="tx1"/>
                </a:solidFill>
              </a:rPr>
              <a:t>Deskripsi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aplkasi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521723"/>
              </p:ext>
            </p:extLst>
          </p:nvPr>
        </p:nvGraphicFramePr>
        <p:xfrm>
          <a:off x="576263" y="1901825"/>
          <a:ext cx="9363075" cy="4212771"/>
        </p:xfrm>
        <a:graphic>
          <a:graphicData uri="http://schemas.openxmlformats.org/drawingml/2006/table">
            <a:tbl>
              <a:tblPr firstRow="1" bandRow="1"/>
              <a:tblGrid>
                <a:gridCol w="9363075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4212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3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</a:t>
                      </a:r>
                      <a:r>
                        <a:rPr lang="en-US" sz="3600" b="1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3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1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US" sz="3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program </a:t>
                      </a:r>
                      <a:r>
                        <a:rPr lang="en-US" sz="3600" b="1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3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1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memunculkan</a:t>
                      </a:r>
                      <a:r>
                        <a:rPr lang="en-US" sz="3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list </a:t>
                      </a:r>
                      <a:r>
                        <a:rPr lang="en-US" sz="3600" b="1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penjualan</a:t>
                      </a:r>
                      <a:r>
                        <a:rPr lang="en-US" sz="3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US" sz="3600" b="1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kendaraan</a:t>
                      </a:r>
                      <a:r>
                        <a:rPr lang="en-US" sz="3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1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</a:t>
                      </a:r>
                      <a:r>
                        <a:rPr lang="en-US" sz="3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Dimana program </a:t>
                      </a:r>
                      <a:r>
                        <a:rPr lang="en-US" sz="3600" b="1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3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1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US" sz="3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1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tabel</a:t>
                      </a:r>
                      <a:r>
                        <a:rPr lang="en-US" sz="3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1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3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list </a:t>
                      </a:r>
                      <a:r>
                        <a:rPr lang="en-US" sz="3600" b="1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jenis</a:t>
                      </a:r>
                      <a:r>
                        <a:rPr lang="en-US" sz="3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1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</a:t>
                      </a:r>
                      <a:r>
                        <a:rPr lang="en-US" sz="3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3600" b="1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US" sz="3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1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dijual</a:t>
                      </a:r>
                      <a:r>
                        <a:rPr lang="en-US" sz="3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1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beserta</a:t>
                      </a:r>
                      <a:r>
                        <a:rPr lang="en-US" sz="3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1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harganya</a:t>
                      </a:r>
                      <a:r>
                        <a:rPr lang="en-US" sz="3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3600" b="1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US" sz="36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Bahasa Assembly</a:t>
                      </a:r>
                      <a:r>
                        <a:rPr lang="en-US" sz="3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Fitur </a:t>
            </a:r>
            <a:r>
              <a:rPr lang="en-US" sz="3600" b="1" dirty="0" err="1">
                <a:solidFill>
                  <a:schemeClr val="tx1"/>
                </a:solidFill>
              </a:rPr>
              <a:t>Fitur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Aplikasi</a:t>
            </a:r>
            <a:endParaRPr lang="en-US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862858"/>
              </p:ext>
            </p:extLst>
          </p:nvPr>
        </p:nvGraphicFramePr>
        <p:xfrm>
          <a:off x="576263" y="1901825"/>
          <a:ext cx="9363075" cy="5029200"/>
        </p:xfrm>
        <a:graphic>
          <a:graphicData uri="http://schemas.openxmlformats.org/drawingml/2006/table">
            <a:tbl>
              <a:tblPr firstRow="1" bandRow="1"/>
              <a:tblGrid>
                <a:gridCol w="9363075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4212771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sz="18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3200" b="1" dirty="0"/>
                        <a:t>Fitur </a:t>
                      </a:r>
                      <a:r>
                        <a:rPr lang="en-US" sz="3200" b="1" dirty="0" err="1"/>
                        <a:t>aplikasi</a:t>
                      </a:r>
                      <a:r>
                        <a:rPr lang="en-US" sz="3200" b="1" dirty="0"/>
                        <a:t> program </a:t>
                      </a:r>
                      <a:r>
                        <a:rPr lang="en-US" sz="3200" b="1" dirty="0" err="1"/>
                        <a:t>seperti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dibawah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ini</a:t>
                      </a:r>
                      <a:r>
                        <a:rPr lang="en-US" sz="3200" b="1" dirty="0"/>
                        <a:t> :</a:t>
                      </a:r>
                    </a:p>
                    <a:p>
                      <a:pPr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3200" b="1" dirty="0" err="1"/>
                        <a:t>Pembeli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harus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memasukan</a:t>
                      </a:r>
                      <a:r>
                        <a:rPr lang="en-US" sz="3200" b="1" dirty="0"/>
                        <a:t> Nama dan No Hp</a:t>
                      </a:r>
                    </a:p>
                    <a:p>
                      <a:pPr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3200" b="1" dirty="0"/>
                        <a:t>Lalu Program </a:t>
                      </a:r>
                      <a:r>
                        <a:rPr lang="en-US" sz="3200" b="1" dirty="0" err="1"/>
                        <a:t>akan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menampilkan</a:t>
                      </a:r>
                      <a:r>
                        <a:rPr lang="en-US" sz="3200" b="1" dirty="0"/>
                        <a:t> table yang </a:t>
                      </a:r>
                      <a:r>
                        <a:rPr lang="en-US" sz="3200" b="1" dirty="0" err="1"/>
                        <a:t>berisi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nama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mobil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beserta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dengan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harga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nya</a:t>
                      </a:r>
                      <a:endParaRPr lang="en-US" sz="3200" b="1" dirty="0"/>
                    </a:p>
                    <a:p>
                      <a:pPr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3200" b="1" dirty="0" err="1"/>
                        <a:t>Kemudian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jika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pembeli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sudah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selesai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memilih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mobil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nya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bisa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lanjut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dengan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menekan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tombol</a:t>
                      </a:r>
                      <a:r>
                        <a:rPr lang="en-US" sz="3200" b="1" dirty="0"/>
                        <a:t> Y</a:t>
                      </a:r>
                    </a:p>
                    <a:p>
                      <a:pPr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3200" b="1" dirty="0" err="1"/>
                        <a:t>Selanjutnya</a:t>
                      </a:r>
                      <a:r>
                        <a:rPr lang="en-US" sz="3200" b="1" dirty="0"/>
                        <a:t> program </a:t>
                      </a:r>
                      <a:r>
                        <a:rPr lang="en-US" sz="3200" b="1" dirty="0" err="1"/>
                        <a:t>akan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menampilkan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jenis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kendaraan</a:t>
                      </a:r>
                      <a:r>
                        <a:rPr lang="en-US" sz="3200" b="1" dirty="0"/>
                        <a:t> yang di </a:t>
                      </a:r>
                      <a:r>
                        <a:rPr lang="en-US" sz="3200" b="1" dirty="0" err="1"/>
                        <a:t>inginkan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pembeli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beserta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harga</a:t>
                      </a:r>
                      <a:r>
                        <a:rPr lang="en-US" sz="3200" b="1" dirty="0"/>
                        <a:t> </a:t>
                      </a:r>
                      <a:r>
                        <a:rPr lang="en-US" sz="3200" b="1" dirty="0" err="1"/>
                        <a:t>nya</a:t>
                      </a:r>
                      <a:endParaRPr lang="en-US" sz="3200" b="1" dirty="0"/>
                    </a:p>
                    <a:p>
                      <a:pPr marL="0" indent="0" algn="just">
                        <a:buNone/>
                      </a:pPr>
                      <a:r>
                        <a:rPr lang="en-US" sz="3200" dirty="0"/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93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</a:t>
            </a:r>
            <a:r>
              <a:rPr lang="en-US" dirty="0" err="1"/>
              <a:t>Kerja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E86F4D-9D07-883B-92EA-04DC0024B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7363" y="2246468"/>
            <a:ext cx="779666" cy="67665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8E8AF0-6D75-3C8A-9904-2F92D11FE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619" y="0"/>
            <a:ext cx="1798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Rancangan</a:t>
            </a:r>
            <a:r>
              <a:rPr lang="en-US" b="1" dirty="0"/>
              <a:t>/</a:t>
            </a:r>
            <a:r>
              <a:rPr lang="en-US" b="1" dirty="0" err="1"/>
              <a:t>sketsa</a:t>
            </a:r>
            <a:r>
              <a:rPr lang="en-US" b="1" dirty="0"/>
              <a:t> </a:t>
            </a:r>
            <a:r>
              <a:rPr lang="en-US" b="1" dirty="0" err="1"/>
              <a:t>antarmuka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1C32E-DFD2-110D-1174-EBF84F587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6728" y="2068161"/>
            <a:ext cx="1269058" cy="16717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A7C781-3E03-60A3-F0A8-C330895FC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43" y="704088"/>
            <a:ext cx="5647073" cy="60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43" y="82296"/>
            <a:ext cx="10515600" cy="466344"/>
          </a:xfrm>
        </p:spPr>
        <p:txBody>
          <a:bodyPr/>
          <a:lstStyle/>
          <a:p>
            <a:r>
              <a:rPr lang="en-US" b="1" dirty="0" err="1"/>
              <a:t>Tampilan</a:t>
            </a:r>
            <a:r>
              <a:rPr lang="en-US" b="1" dirty="0"/>
              <a:t> coding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A2A7D5-15EF-0D92-B3F3-B7E91D39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43" y="613954"/>
            <a:ext cx="11134998" cy="585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230560"/>
            <a:ext cx="10515600" cy="676656"/>
          </a:xfrm>
        </p:spPr>
        <p:txBody>
          <a:bodyPr/>
          <a:lstStyle/>
          <a:p>
            <a:r>
              <a:rPr lang="en-US" b="1" dirty="0" err="1"/>
              <a:t>Tampilan</a:t>
            </a:r>
            <a:r>
              <a:rPr lang="en-US" b="1" dirty="0"/>
              <a:t> output program</a:t>
            </a:r>
            <a:endParaRPr lang="en-US" dirty="0"/>
          </a:p>
        </p:txBody>
      </p:sp>
      <p:graphicFrame>
        <p:nvGraphicFramePr>
          <p:cNvPr id="14" name="Content Placeholder 3" descr="Timeline Placeholder ">
            <a:extLst>
              <a:ext uri="{FF2B5EF4-FFF2-40B4-BE49-F238E27FC236}">
                <a16:creationId xmlns:a16="http://schemas.microsoft.com/office/drawing/2014/main" id="{8B282638-605F-AABF-CB34-2453951B1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540581"/>
              </p:ext>
            </p:extLst>
          </p:nvPr>
        </p:nvGraphicFramePr>
        <p:xfrm>
          <a:off x="512064" y="1490662"/>
          <a:ext cx="10515600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0276A-DAA8-F7C1-359E-4E00AA7BE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064" y="1217936"/>
            <a:ext cx="11167872" cy="459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8916"/>
            <a:ext cx="9144000" cy="676656"/>
          </a:xfrm>
        </p:spPr>
        <p:txBody>
          <a:bodyPr/>
          <a:lstStyle/>
          <a:p>
            <a:r>
              <a:rPr lang="en-US" b="1" dirty="0" err="1"/>
              <a:t>Tampilan</a:t>
            </a:r>
            <a:r>
              <a:rPr lang="en-US" b="1" dirty="0"/>
              <a:t> </a:t>
            </a:r>
            <a:r>
              <a:rPr lang="en-US" b="1" dirty="0" err="1"/>
              <a:t>unggahan</a:t>
            </a:r>
            <a:r>
              <a:rPr lang="en-US" b="1" dirty="0"/>
              <a:t> di </a:t>
            </a:r>
            <a:r>
              <a:rPr lang="en-US" b="1" dirty="0" err="1"/>
              <a:t>github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DF9DE1-AD4C-70C0-4648-28D3C4B69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" y="825572"/>
            <a:ext cx="11903529" cy="573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957" y="3429000"/>
            <a:ext cx="9144000" cy="2387600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828" y="1430338"/>
            <a:ext cx="9144000" cy="1655762"/>
          </a:xfrm>
        </p:spPr>
        <p:txBody>
          <a:bodyPr/>
          <a:lstStyle/>
          <a:p>
            <a:pPr algn="l"/>
            <a:r>
              <a:rPr lang="en-US" b="1" dirty="0"/>
              <a:t>Link Project GITHUB:</a:t>
            </a:r>
          </a:p>
          <a:p>
            <a:pPr algn="l"/>
            <a:r>
              <a:rPr lang="en-US" b="1" dirty="0"/>
              <a:t>https://github.com/MuhammadNaufalD/Program-sederhana-layanan-pada-pembelian-kendaraan-mobil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{BC015D8E-CCB8-4BDA-99A4-A75D5B45102A}tf11964407_win32</Template>
  <TotalTime>54</TotalTime>
  <Words>156</Words>
  <Application>Microsoft Office PowerPoint</Application>
  <PresentationFormat>Widescreen</PresentationFormat>
  <Paragraphs>32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Courier New</vt:lpstr>
      <vt:lpstr>Gill Sans Nova</vt:lpstr>
      <vt:lpstr>Gill Sans Nova Light</vt:lpstr>
      <vt:lpstr>Sagona Book</vt:lpstr>
      <vt:lpstr>Times New Roman</vt:lpstr>
      <vt:lpstr>Wingdings</vt:lpstr>
      <vt:lpstr>Office Theme</vt:lpstr>
      <vt:lpstr>PROGRAM PENJUALAN MOBIL  Mata kuliah Dasar Sistem Komputer</vt:lpstr>
      <vt:lpstr>Deskripsi aplkasi </vt:lpstr>
      <vt:lpstr>Fitur Fitur Aplikasi</vt:lpstr>
      <vt:lpstr>Alur Kerja  Aplikasi</vt:lpstr>
      <vt:lpstr>Rancangan/sketsa antarmuka</vt:lpstr>
      <vt:lpstr>Tampilan coding</vt:lpstr>
      <vt:lpstr>Tampilan output program</vt:lpstr>
      <vt:lpstr>Tampilan unggahan di github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PENJUALAN MOBIL  Mata kuliah Dasar Sistem Komputer</dc:title>
  <dc:creator>asus</dc:creator>
  <cp:lastModifiedBy>asus</cp:lastModifiedBy>
  <cp:revision>1</cp:revision>
  <dcterms:created xsi:type="dcterms:W3CDTF">2023-01-08T20:00:29Z</dcterms:created>
  <dcterms:modified xsi:type="dcterms:W3CDTF">2023-01-08T20:54:43Z</dcterms:modified>
</cp:coreProperties>
</file>