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3427bd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3427bd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3427bd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3427bd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3427bd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3427bd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3427bd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3427bd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3427bd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3427bd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VJLe6m7rYSgqQlG9VJEzfY-BcJXg3mXst5C5KEmsUU/edit#gid=0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5450" y="770150"/>
            <a:ext cx="47217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1 Pamekasan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654000" y="2439350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By Touch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3300" y="3300375"/>
            <a:ext cx="752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Melsindi Puspita 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M. Munib Zain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 Nauval Dwi Afandi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Rose Meilina Suhartinah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00" y="1252750"/>
            <a:ext cx="2466471" cy="29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410775" y="323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Tujuan Pembuatan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3625" y="1398525"/>
            <a:ext cx="6097800" cy="1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Membantu seseorang yang jauh dari pusat kesehatan untuk mendiagnosa penyakit secara mandiri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6300" y="3231350"/>
            <a:ext cx="674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2. </a:t>
            </a:r>
            <a:r>
              <a:rPr lang="en" sz="2800">
                <a:solidFill>
                  <a:schemeClr val="dk2"/>
                </a:solidFill>
              </a:rPr>
              <a:t>Membantu para tenaga medis untuk   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    pemantauan pasien di rumah sakit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100" y="620625"/>
            <a:ext cx="1492025" cy="1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00" y="2827475"/>
            <a:ext cx="2115075" cy="19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0" y="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Schematic</a:t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9200" y="0"/>
            <a:ext cx="48847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519300"/>
            <a:ext cx="379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Max30102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SCL - Raspberry Pi GPIO 3 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SDA - Raspberry Pi GPIO 2 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VIN - </a:t>
            </a:r>
            <a:r>
              <a:rPr lang="en"/>
              <a:t>Raspberry Pi 3v3 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 - Raspberry Pi GPIO 4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88475" y="1844400"/>
            <a:ext cx="394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DS18B20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DQ - Raspberry Pi GPIO 17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VDD - Resistor 4,7k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Resistor 4,7k - Raspberry Pi 3v3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9575" y="2954100"/>
            <a:ext cx="352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VCC - Raspberry Pi 5V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SDA - Raspberry Pi GPIO 2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SCL - Raspberry Pi GPIO 3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88475" y="4140000"/>
            <a:ext cx="38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(2x)</a:t>
            </a:r>
            <a:endParaRPr/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Katoda - Resistor 220</a:t>
            </a:r>
            <a:endParaRPr/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Resistor 220- Raspberry Pi GND</a:t>
            </a:r>
            <a:endParaRPr/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Anoda - Raspberry Pi GPIO 25 &amp;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900" y="-9390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 Design</a:t>
            </a:r>
            <a:endParaRPr sz="30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9999" r="10007" t="0"/>
          <a:stretch/>
        </p:blipFill>
        <p:spPr>
          <a:xfrm>
            <a:off x="2445275" y="495750"/>
            <a:ext cx="3643825" cy="45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3800" y="4362850"/>
            <a:ext cx="84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https://docs.google.com/spreadsheets/d/1ZVJLe6m7rYSgqQlG9VJEzfY-BcJXg3mXst5C5KEmsUU/edit#gid=0</a:t>
            </a:r>
            <a:endParaRPr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159300" y="5850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BOM (Bill of Material)</a:t>
            </a:r>
            <a:endParaRPr sz="3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58" l="0" r="0" t="248"/>
          <a:stretch/>
        </p:blipFill>
        <p:spPr>
          <a:xfrm>
            <a:off x="10225" y="632100"/>
            <a:ext cx="8979001" cy="13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95375" y="789150"/>
            <a:ext cx="1974300" cy="84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Pasien menggunakan alat</a:t>
            </a:r>
            <a:endParaRPr sz="1300"/>
          </a:p>
        </p:txBody>
      </p:sp>
      <p:sp>
        <p:nvSpPr>
          <p:cNvPr id="95" name="Google Shape;95;p18"/>
          <p:cNvSpPr/>
          <p:nvPr/>
        </p:nvSpPr>
        <p:spPr>
          <a:xfrm>
            <a:off x="135875" y="2471862"/>
            <a:ext cx="1893300" cy="111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Alat mengukur suhu tubuh, kadar oksigen, dan detak jantung</a:t>
            </a:r>
            <a:endParaRPr sz="1300"/>
          </a:p>
        </p:txBody>
      </p:sp>
      <p:sp>
        <p:nvSpPr>
          <p:cNvPr id="96" name="Google Shape;96;p18"/>
          <p:cNvSpPr/>
          <p:nvPr/>
        </p:nvSpPr>
        <p:spPr>
          <a:xfrm>
            <a:off x="2697700" y="955075"/>
            <a:ext cx="2098800" cy="1114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LCD Menampilkan “</a:t>
            </a:r>
            <a:r>
              <a:rPr lang="en" sz="1300"/>
              <a:t>Sehat”</a:t>
            </a:r>
            <a:endParaRPr sz="1300"/>
          </a:p>
        </p:txBody>
      </p:sp>
      <p:sp>
        <p:nvSpPr>
          <p:cNvPr id="97" name="Google Shape;97;p18"/>
          <p:cNvSpPr/>
          <p:nvPr/>
        </p:nvSpPr>
        <p:spPr>
          <a:xfrm>
            <a:off x="2616700" y="2209300"/>
            <a:ext cx="2260800" cy="119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LCD Menampilkan “</a:t>
            </a:r>
            <a:r>
              <a:rPr lang="en" sz="1300"/>
              <a:t>Sakit ringan”</a:t>
            </a:r>
            <a:endParaRPr sz="1300"/>
          </a:p>
        </p:txBody>
      </p:sp>
      <p:sp>
        <p:nvSpPr>
          <p:cNvPr id="98" name="Google Shape;98;p18"/>
          <p:cNvSpPr/>
          <p:nvPr/>
        </p:nvSpPr>
        <p:spPr>
          <a:xfrm>
            <a:off x="2616688" y="3542425"/>
            <a:ext cx="2260800" cy="1377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LCD Menampilkan “</a:t>
            </a:r>
            <a:r>
              <a:rPr lang="en" sz="1300"/>
              <a:t>Sakit parah”</a:t>
            </a:r>
            <a:endParaRPr sz="1300"/>
          </a:p>
        </p:txBody>
      </p:sp>
      <p:sp>
        <p:nvSpPr>
          <p:cNvPr id="99" name="Google Shape;99;p18"/>
          <p:cNvSpPr/>
          <p:nvPr/>
        </p:nvSpPr>
        <p:spPr>
          <a:xfrm>
            <a:off x="5361038" y="2427450"/>
            <a:ext cx="1705500" cy="11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pengukuran dikirimkan ke tenaga medis (IoT Platform)</a:t>
            </a:r>
            <a:endParaRPr sz="1200"/>
          </a:p>
        </p:txBody>
      </p:sp>
      <p:sp>
        <p:nvSpPr>
          <p:cNvPr id="100" name="Google Shape;100;p18"/>
          <p:cNvSpPr/>
          <p:nvPr/>
        </p:nvSpPr>
        <p:spPr>
          <a:xfrm>
            <a:off x="7489725" y="2509950"/>
            <a:ext cx="1313400" cy="103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Selesai</a:t>
            </a:r>
            <a:endParaRPr sz="1200"/>
          </a:p>
        </p:txBody>
      </p:sp>
      <p:cxnSp>
        <p:nvCxnSpPr>
          <p:cNvPr id="101" name="Google Shape;101;p18"/>
          <p:cNvCxnSpPr>
            <a:stCxn id="94" idx="4"/>
            <a:endCxn id="95" idx="0"/>
          </p:cNvCxnSpPr>
          <p:nvPr/>
        </p:nvCxnSpPr>
        <p:spPr>
          <a:xfrm>
            <a:off x="1082525" y="1638450"/>
            <a:ext cx="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95" idx="2"/>
            <a:endCxn id="96" idx="1"/>
          </p:cNvCxnSpPr>
          <p:nvPr/>
        </p:nvCxnSpPr>
        <p:spPr>
          <a:xfrm flipH="1" rot="10800000">
            <a:off x="1889825" y="1512462"/>
            <a:ext cx="807900" cy="15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5" idx="2"/>
          </p:cNvCxnSpPr>
          <p:nvPr/>
        </p:nvCxnSpPr>
        <p:spPr>
          <a:xfrm>
            <a:off x="1889825" y="30292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95" idx="2"/>
            <a:endCxn id="98" idx="1"/>
          </p:cNvCxnSpPr>
          <p:nvPr/>
        </p:nvCxnSpPr>
        <p:spPr>
          <a:xfrm>
            <a:off x="1889825" y="3029262"/>
            <a:ext cx="7269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5" idx="2"/>
            <a:endCxn id="97" idx="1"/>
          </p:cNvCxnSpPr>
          <p:nvPr/>
        </p:nvCxnSpPr>
        <p:spPr>
          <a:xfrm flipH="1" rot="10800000">
            <a:off x="1889825" y="2806062"/>
            <a:ext cx="726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96" idx="3"/>
            <a:endCxn id="99" idx="1"/>
          </p:cNvCxnSpPr>
          <p:nvPr/>
        </p:nvCxnSpPr>
        <p:spPr>
          <a:xfrm>
            <a:off x="4796500" y="1512475"/>
            <a:ext cx="564600" cy="15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97" idx="3"/>
            <a:endCxn id="99" idx="1"/>
          </p:cNvCxnSpPr>
          <p:nvPr/>
        </p:nvCxnSpPr>
        <p:spPr>
          <a:xfrm>
            <a:off x="4877500" y="2806150"/>
            <a:ext cx="4836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98" idx="3"/>
            <a:endCxn id="99" idx="1"/>
          </p:cNvCxnSpPr>
          <p:nvPr/>
        </p:nvCxnSpPr>
        <p:spPr>
          <a:xfrm flipH="1" rot="10800000">
            <a:off x="4877488" y="3024175"/>
            <a:ext cx="4836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99" idx="3"/>
            <a:endCxn id="100" idx="2"/>
          </p:cNvCxnSpPr>
          <p:nvPr/>
        </p:nvCxnSpPr>
        <p:spPr>
          <a:xfrm>
            <a:off x="7066538" y="3024300"/>
            <a:ext cx="423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3275475" y="221950"/>
            <a:ext cx="8520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Flow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