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3427bd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3427bd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3427bd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3427bd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3427bd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3427bd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3427bdf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3427bdf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3427bd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3427bd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JLe6m7rYSgqQlG9VJEzfY-BcJXg3mXst5C5KEmsUU/edit#gid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5450" y="770150"/>
            <a:ext cx="47217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1 Pamekasan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654000" y="2439350"/>
            <a:ext cx="85206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By Touch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3300" y="3300375"/>
            <a:ext cx="752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Melsindi Puspita Sari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M. Munib Zain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 Nauval Dwi Afandi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Rose Meilina Suhartinah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300" y="1252750"/>
            <a:ext cx="2466471" cy="29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410775" y="323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Tujuan Pembuatan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63625" y="1398525"/>
            <a:ext cx="60978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Membantu seseorang yang jauh dari pusat kesehatan untuk mendiagnosa penyakit secara mandiri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6300" y="3231350"/>
            <a:ext cx="6745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2. Membantu para tenaga medis untuk    </a:t>
            </a:r>
            <a:endParaRPr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    pemantauan pasien di rumah sakit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100" y="620625"/>
            <a:ext cx="1492025" cy="18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00" y="2827475"/>
            <a:ext cx="2115075" cy="19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Schematic</a:t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259548" y="0"/>
            <a:ext cx="48841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0" y="519300"/>
            <a:ext cx="3791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Max30102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SCL - Raspberry Pi GPIO 3 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SDA - Raspberry Pi GPIO 2 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VIN - Raspberry Pi 3v3 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 - Raspberry Pi GPIO 4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88475" y="1844400"/>
            <a:ext cx="3942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DS18B20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DQ - Raspberry Pi GPIO 17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VDD - Resistor 4,7k</a:t>
            </a:r>
            <a:endParaRPr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Resistor 4,7k - Raspberry Pi 3v3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9575" y="2954100"/>
            <a:ext cx="3525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  <a:p>
            <a:pPr marL="2857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GND - Raspberry Pi GND</a:t>
            </a:r>
            <a:endParaRPr/>
          </a:p>
          <a:p>
            <a:pPr marL="2857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VCC - Raspberry Pi 5V</a:t>
            </a:r>
            <a:endParaRPr/>
          </a:p>
          <a:p>
            <a:pPr marL="2857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SDA - Raspberry Pi GPIO 2</a:t>
            </a:r>
            <a:endParaRPr/>
          </a:p>
          <a:p>
            <a:pPr marL="2857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SCL - Raspberry Pi GPIO 3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88475" y="4140000"/>
            <a:ext cx="3867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LED (</a:t>
            </a:r>
            <a:r>
              <a:rPr lang="id-ID" dirty="0"/>
              <a:t>3</a:t>
            </a:r>
            <a:r>
              <a:rPr lang="en" dirty="0"/>
              <a:t>x)</a:t>
            </a:r>
            <a:endParaRPr dirty="0"/>
          </a:p>
          <a:p>
            <a:pPr marL="4000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Katoda - Resistor 220</a:t>
            </a:r>
            <a:endParaRPr dirty="0"/>
          </a:p>
          <a:p>
            <a:pPr marL="4000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Resistor 220- Raspberry Pi GND</a:t>
            </a:r>
            <a:endParaRPr dirty="0"/>
          </a:p>
          <a:p>
            <a:pPr marL="40005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Anoda - Raspberry Pi GPIO 25</a:t>
            </a:r>
            <a:r>
              <a:rPr lang="id-ID" dirty="0"/>
              <a:t>,</a:t>
            </a:r>
            <a:r>
              <a:rPr lang="en" dirty="0"/>
              <a:t> 8</a:t>
            </a:r>
            <a:r>
              <a:rPr lang="id-ID" dirty="0"/>
              <a:t>, &amp; 21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900" y="-93900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 Design</a:t>
            </a:r>
            <a:endParaRPr sz="30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9999" r="10007"/>
          <a:stretch/>
        </p:blipFill>
        <p:spPr>
          <a:xfrm>
            <a:off x="255231" y="473172"/>
            <a:ext cx="3643825" cy="4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2F7EF70-7122-6EFE-878A-02D107B0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87" y="473172"/>
            <a:ext cx="4628444" cy="4631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3800" y="4362850"/>
            <a:ext cx="840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https://docs.google.com/spreadsheets/d/1ZVJLe6m7rYSgqQlG9VJEzfY-BcJXg3mXst5C5KEmsUU/edit#gid=0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159300" y="58500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BOM (Bill of Material)</a:t>
            </a:r>
            <a:endParaRPr sz="3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t="248" b="258"/>
          <a:stretch/>
        </p:blipFill>
        <p:spPr>
          <a:xfrm>
            <a:off x="10225" y="632100"/>
            <a:ext cx="8979001" cy="13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462844" y="0"/>
            <a:ext cx="85206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Flow</a:t>
            </a:r>
            <a:endParaRPr sz="3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2E92B96-4D5F-7D9A-608F-2856F8DC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0" y="671700"/>
            <a:ext cx="6580265" cy="4374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177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Kelompok 1 Pamekasan</vt:lpstr>
      <vt:lpstr>Tujuan Pembuatan</vt:lpstr>
      <vt:lpstr>Schematic</vt:lpstr>
      <vt:lpstr>Hardware Design</vt:lpstr>
      <vt:lpstr>BOM (Bill of Material)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Pamekasan</dc:title>
  <cp:lastModifiedBy>Muhammad Afandi</cp:lastModifiedBy>
  <cp:revision>3</cp:revision>
  <dcterms:modified xsi:type="dcterms:W3CDTF">2022-09-04T03:46:01Z</dcterms:modified>
</cp:coreProperties>
</file>