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1" r:id="rId2"/>
    <p:sldMasterId id="2147483694" r:id="rId3"/>
  </p:sldMasterIdLst>
  <p:sldIdLst>
    <p:sldId id="256" r:id="rId4"/>
    <p:sldId id="257" r:id="rId5"/>
    <p:sldId id="258" r:id="rId6"/>
    <p:sldId id="260" r:id="rId7"/>
    <p:sldId id="259" r:id="rId8"/>
    <p:sldId id="261" r:id="rId9"/>
    <p:sldId id="262" r:id="rId10"/>
    <p:sldId id="263" r:id="rId11"/>
    <p:sldId id="264"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bit.ly/2TyoMsr" TargetMode="External"/><Relationship Id="rId7" Type="http://schemas.openxmlformats.org/officeDocument/2006/relationships/image" Target="../media/image3.png"/><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 y="1"/>
            <a:ext cx="12192132" cy="6891361"/>
            <a:chOff x="0" y="0"/>
            <a:chExt cx="9144099" cy="5168521"/>
          </a:xfrm>
        </p:grpSpPr>
        <p:pic>
          <p:nvPicPr>
            <p:cNvPr id="10" name="Google Shape;10;p2"/>
            <p:cNvPicPr preferRelativeResize="0"/>
            <p:nvPr/>
          </p:nvPicPr>
          <p:blipFill rotWithShape="1">
            <a:blip r:embed="rId2">
              <a:alphaModFix/>
            </a:blip>
            <a:srcRect l="20835" t="6393"/>
            <a:stretch/>
          </p:blipFill>
          <p:spPr>
            <a:xfrm>
              <a:off x="0" y="0"/>
              <a:ext cx="2845048" cy="3009400"/>
            </a:xfrm>
            <a:prstGeom prst="rect">
              <a:avLst/>
            </a:prstGeom>
            <a:noFill/>
            <a:ln>
              <a:noFill/>
            </a:ln>
          </p:spPr>
        </p:pic>
        <p:pic>
          <p:nvPicPr>
            <p:cNvPr id="11" name="Google Shape;11;p2"/>
            <p:cNvPicPr preferRelativeResize="0"/>
            <p:nvPr/>
          </p:nvPicPr>
          <p:blipFill rotWithShape="1">
            <a:blip r:embed="rId3">
              <a:alphaModFix/>
            </a:blip>
            <a:srcRect l="41951"/>
            <a:stretch/>
          </p:blipFill>
          <p:spPr>
            <a:xfrm flipH="1">
              <a:off x="7536749" y="988125"/>
              <a:ext cx="1607350" cy="2477750"/>
            </a:xfrm>
            <a:prstGeom prst="rect">
              <a:avLst/>
            </a:prstGeom>
            <a:noFill/>
            <a:ln>
              <a:noFill/>
            </a:ln>
          </p:spPr>
        </p:pic>
        <p:pic>
          <p:nvPicPr>
            <p:cNvPr id="12" name="Google Shape;12;p2"/>
            <p:cNvPicPr preferRelativeResize="0"/>
            <p:nvPr/>
          </p:nvPicPr>
          <p:blipFill rotWithShape="1">
            <a:blip r:embed="rId3">
              <a:alphaModFix/>
            </a:blip>
            <a:srcRect t="58006"/>
            <a:stretch/>
          </p:blipFill>
          <p:spPr>
            <a:xfrm flipH="1">
              <a:off x="4897524" y="1"/>
              <a:ext cx="2665276" cy="1001526"/>
            </a:xfrm>
            <a:prstGeom prst="rect">
              <a:avLst/>
            </a:prstGeom>
            <a:noFill/>
            <a:ln>
              <a:noFill/>
            </a:ln>
          </p:spPr>
        </p:pic>
        <p:pic>
          <p:nvPicPr>
            <p:cNvPr id="13" name="Google Shape;13;p2"/>
            <p:cNvPicPr preferRelativeResize="0"/>
            <p:nvPr/>
          </p:nvPicPr>
          <p:blipFill rotWithShape="1">
            <a:blip r:embed="rId3">
              <a:alphaModFix/>
            </a:blip>
            <a:srcRect b="25578"/>
            <a:stretch/>
          </p:blipFill>
          <p:spPr>
            <a:xfrm>
              <a:off x="5459100" y="3499475"/>
              <a:ext cx="2468675" cy="1644025"/>
            </a:xfrm>
            <a:prstGeom prst="rect">
              <a:avLst/>
            </a:prstGeom>
            <a:noFill/>
            <a:ln>
              <a:noFill/>
            </a:ln>
          </p:spPr>
        </p:pic>
        <p:pic>
          <p:nvPicPr>
            <p:cNvPr id="14" name="Google Shape;14;p2"/>
            <p:cNvPicPr preferRelativeResize="0"/>
            <p:nvPr/>
          </p:nvPicPr>
          <p:blipFill rotWithShape="1">
            <a:blip r:embed="rId4">
              <a:alphaModFix/>
            </a:blip>
            <a:srcRect t="45127"/>
            <a:stretch/>
          </p:blipFill>
          <p:spPr>
            <a:xfrm>
              <a:off x="2256575" y="6"/>
              <a:ext cx="3720551" cy="767150"/>
            </a:xfrm>
            <a:prstGeom prst="rect">
              <a:avLst/>
            </a:prstGeom>
            <a:noFill/>
            <a:ln>
              <a:noFill/>
            </a:ln>
          </p:spPr>
        </p:pic>
        <p:pic>
          <p:nvPicPr>
            <p:cNvPr id="15" name="Google Shape;15;p2"/>
            <p:cNvPicPr preferRelativeResize="0"/>
            <p:nvPr/>
          </p:nvPicPr>
          <p:blipFill rotWithShape="1">
            <a:blip r:embed="rId3">
              <a:alphaModFix/>
            </a:blip>
            <a:srcRect l="36338" b="83134"/>
            <a:stretch/>
          </p:blipFill>
          <p:spPr>
            <a:xfrm flipH="1">
              <a:off x="7381199" y="4725625"/>
              <a:ext cx="1762801" cy="417875"/>
            </a:xfrm>
            <a:prstGeom prst="rect">
              <a:avLst/>
            </a:prstGeom>
            <a:noFill/>
            <a:ln>
              <a:noFill/>
            </a:ln>
          </p:spPr>
        </p:pic>
        <p:pic>
          <p:nvPicPr>
            <p:cNvPr id="16" name="Google Shape;16;p2"/>
            <p:cNvPicPr preferRelativeResize="0"/>
            <p:nvPr/>
          </p:nvPicPr>
          <p:blipFill rotWithShape="1">
            <a:blip r:embed="rId3">
              <a:alphaModFix/>
            </a:blip>
            <a:srcRect l="24806" b="40912"/>
            <a:stretch/>
          </p:blipFill>
          <p:spPr>
            <a:xfrm>
              <a:off x="0" y="3679450"/>
              <a:ext cx="2082124" cy="1464051"/>
            </a:xfrm>
            <a:prstGeom prst="rect">
              <a:avLst/>
            </a:prstGeom>
            <a:noFill/>
            <a:ln>
              <a:noFill/>
            </a:ln>
          </p:spPr>
        </p:pic>
        <p:pic>
          <p:nvPicPr>
            <p:cNvPr id="17" name="Google Shape;17;p2"/>
            <p:cNvPicPr preferRelativeResize="0"/>
            <p:nvPr/>
          </p:nvPicPr>
          <p:blipFill rotWithShape="1">
            <a:blip r:embed="rId3">
              <a:alphaModFix/>
            </a:blip>
            <a:srcRect l="36257"/>
            <a:stretch/>
          </p:blipFill>
          <p:spPr>
            <a:xfrm>
              <a:off x="0" y="2609550"/>
              <a:ext cx="1607350" cy="2256449"/>
            </a:xfrm>
            <a:prstGeom prst="rect">
              <a:avLst/>
            </a:prstGeom>
            <a:noFill/>
            <a:ln>
              <a:noFill/>
            </a:ln>
          </p:spPr>
        </p:pic>
        <p:pic>
          <p:nvPicPr>
            <p:cNvPr id="18" name="Google Shape;18;p2"/>
            <p:cNvPicPr preferRelativeResize="0"/>
            <p:nvPr/>
          </p:nvPicPr>
          <p:blipFill rotWithShape="1">
            <a:blip r:embed="rId3">
              <a:alphaModFix/>
            </a:blip>
            <a:srcRect l="60468"/>
            <a:stretch/>
          </p:blipFill>
          <p:spPr>
            <a:xfrm>
              <a:off x="0" y="2609550"/>
              <a:ext cx="996875" cy="2256449"/>
            </a:xfrm>
            <a:prstGeom prst="rect">
              <a:avLst/>
            </a:prstGeom>
            <a:noFill/>
            <a:ln>
              <a:noFill/>
            </a:ln>
          </p:spPr>
        </p:pic>
        <p:pic>
          <p:nvPicPr>
            <p:cNvPr id="19" name="Google Shape;19;p2"/>
            <p:cNvPicPr preferRelativeResize="0"/>
            <p:nvPr/>
          </p:nvPicPr>
          <p:blipFill rotWithShape="1">
            <a:blip r:embed="rId3">
              <a:alphaModFix/>
            </a:blip>
            <a:srcRect b="63079"/>
            <a:stretch/>
          </p:blipFill>
          <p:spPr>
            <a:xfrm flipH="1">
              <a:off x="1793324" y="4253721"/>
              <a:ext cx="2768926" cy="914800"/>
            </a:xfrm>
            <a:prstGeom prst="rect">
              <a:avLst/>
            </a:prstGeom>
            <a:noFill/>
            <a:ln>
              <a:noFill/>
            </a:ln>
          </p:spPr>
        </p:pic>
      </p:grpSp>
      <p:sp>
        <p:nvSpPr>
          <p:cNvPr id="20" name="Google Shape;20;p2"/>
          <p:cNvSpPr txBox="1">
            <a:spLocks noGrp="1"/>
          </p:cNvSpPr>
          <p:nvPr>
            <p:ph type="ctrTitle"/>
          </p:nvPr>
        </p:nvSpPr>
        <p:spPr>
          <a:xfrm>
            <a:off x="1955600" y="1268067"/>
            <a:ext cx="8280800" cy="29660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Clr>
                <a:srgbClr val="191919"/>
              </a:buClr>
              <a:buSzPts val="5200"/>
              <a:buNone/>
              <a:defRPr sz="6400"/>
            </a:lvl1pPr>
            <a:lvl2pPr lvl="1" algn="ctr" rtl="0">
              <a:lnSpc>
                <a:spcPct val="80000"/>
              </a:lnSpc>
              <a:spcBef>
                <a:spcPts val="0"/>
              </a:spcBef>
              <a:spcAft>
                <a:spcPts val="0"/>
              </a:spcAft>
              <a:buClr>
                <a:srgbClr val="191919"/>
              </a:buClr>
              <a:buSzPts val="5200"/>
              <a:buNone/>
              <a:defRPr sz="6933">
                <a:solidFill>
                  <a:srgbClr val="191919"/>
                </a:solidFill>
              </a:defRPr>
            </a:lvl2pPr>
            <a:lvl3pPr lvl="2" algn="ctr" rtl="0">
              <a:lnSpc>
                <a:spcPct val="80000"/>
              </a:lnSpc>
              <a:spcBef>
                <a:spcPts val="0"/>
              </a:spcBef>
              <a:spcAft>
                <a:spcPts val="0"/>
              </a:spcAft>
              <a:buClr>
                <a:srgbClr val="191919"/>
              </a:buClr>
              <a:buSzPts val="5200"/>
              <a:buNone/>
              <a:defRPr sz="6933">
                <a:solidFill>
                  <a:srgbClr val="191919"/>
                </a:solidFill>
              </a:defRPr>
            </a:lvl3pPr>
            <a:lvl4pPr lvl="3" algn="ctr" rtl="0">
              <a:lnSpc>
                <a:spcPct val="80000"/>
              </a:lnSpc>
              <a:spcBef>
                <a:spcPts val="0"/>
              </a:spcBef>
              <a:spcAft>
                <a:spcPts val="0"/>
              </a:spcAft>
              <a:buClr>
                <a:srgbClr val="191919"/>
              </a:buClr>
              <a:buSzPts val="5200"/>
              <a:buNone/>
              <a:defRPr sz="6933">
                <a:solidFill>
                  <a:srgbClr val="191919"/>
                </a:solidFill>
              </a:defRPr>
            </a:lvl4pPr>
            <a:lvl5pPr lvl="4" algn="ctr" rtl="0">
              <a:lnSpc>
                <a:spcPct val="80000"/>
              </a:lnSpc>
              <a:spcBef>
                <a:spcPts val="0"/>
              </a:spcBef>
              <a:spcAft>
                <a:spcPts val="0"/>
              </a:spcAft>
              <a:buClr>
                <a:srgbClr val="191919"/>
              </a:buClr>
              <a:buSzPts val="5200"/>
              <a:buNone/>
              <a:defRPr sz="6933">
                <a:solidFill>
                  <a:srgbClr val="191919"/>
                </a:solidFill>
              </a:defRPr>
            </a:lvl5pPr>
            <a:lvl6pPr lvl="5" algn="ctr" rtl="0">
              <a:lnSpc>
                <a:spcPct val="80000"/>
              </a:lnSpc>
              <a:spcBef>
                <a:spcPts val="0"/>
              </a:spcBef>
              <a:spcAft>
                <a:spcPts val="0"/>
              </a:spcAft>
              <a:buClr>
                <a:srgbClr val="191919"/>
              </a:buClr>
              <a:buSzPts val="5200"/>
              <a:buNone/>
              <a:defRPr sz="6933">
                <a:solidFill>
                  <a:srgbClr val="191919"/>
                </a:solidFill>
              </a:defRPr>
            </a:lvl6pPr>
            <a:lvl7pPr lvl="6" algn="ctr" rtl="0">
              <a:lnSpc>
                <a:spcPct val="80000"/>
              </a:lnSpc>
              <a:spcBef>
                <a:spcPts val="0"/>
              </a:spcBef>
              <a:spcAft>
                <a:spcPts val="0"/>
              </a:spcAft>
              <a:buClr>
                <a:srgbClr val="191919"/>
              </a:buClr>
              <a:buSzPts val="5200"/>
              <a:buNone/>
              <a:defRPr sz="6933">
                <a:solidFill>
                  <a:srgbClr val="191919"/>
                </a:solidFill>
              </a:defRPr>
            </a:lvl7pPr>
            <a:lvl8pPr lvl="7" algn="ctr" rtl="0">
              <a:lnSpc>
                <a:spcPct val="80000"/>
              </a:lnSpc>
              <a:spcBef>
                <a:spcPts val="0"/>
              </a:spcBef>
              <a:spcAft>
                <a:spcPts val="0"/>
              </a:spcAft>
              <a:buClr>
                <a:srgbClr val="191919"/>
              </a:buClr>
              <a:buSzPts val="5200"/>
              <a:buNone/>
              <a:defRPr sz="6933">
                <a:solidFill>
                  <a:srgbClr val="191919"/>
                </a:solidFill>
              </a:defRPr>
            </a:lvl8pPr>
            <a:lvl9pPr lvl="8" algn="ctr" rtl="0">
              <a:lnSpc>
                <a:spcPct val="80000"/>
              </a:lnSpc>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pic>
        <p:nvPicPr>
          <p:cNvPr id="21" name="Google Shape;21;p2"/>
          <p:cNvPicPr preferRelativeResize="0"/>
          <p:nvPr/>
        </p:nvPicPr>
        <p:blipFill rotWithShape="1">
          <a:blip r:embed="rId5">
            <a:alphaModFix/>
          </a:blip>
          <a:srcRect t="30079"/>
          <a:stretch/>
        </p:blipFill>
        <p:spPr>
          <a:xfrm>
            <a:off x="438234" y="5"/>
            <a:ext cx="296300" cy="2524899"/>
          </a:xfrm>
          <a:prstGeom prst="rect">
            <a:avLst/>
          </a:prstGeom>
          <a:noFill/>
          <a:ln>
            <a:noFill/>
          </a:ln>
        </p:spPr>
      </p:pic>
      <p:sp>
        <p:nvSpPr>
          <p:cNvPr id="22" name="Google Shape;22;p2"/>
          <p:cNvSpPr txBox="1">
            <a:spLocks noGrp="1"/>
          </p:cNvSpPr>
          <p:nvPr>
            <p:ph type="subTitle" idx="1"/>
          </p:nvPr>
        </p:nvSpPr>
        <p:spPr>
          <a:xfrm>
            <a:off x="4173800" y="4771100"/>
            <a:ext cx="3844400" cy="101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31462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33"/>
        <p:cNvGrpSpPr/>
        <p:nvPr/>
      </p:nvGrpSpPr>
      <p:grpSpPr>
        <a:xfrm>
          <a:off x="0" y="0"/>
          <a:ext cx="0" cy="0"/>
          <a:chOff x="0" y="0"/>
          <a:chExt cx="0" cy="0"/>
        </a:xfrm>
      </p:grpSpPr>
      <p:grpSp>
        <p:nvGrpSpPr>
          <p:cNvPr id="234" name="Google Shape;234;p11"/>
          <p:cNvGrpSpPr/>
          <p:nvPr/>
        </p:nvGrpSpPr>
        <p:grpSpPr>
          <a:xfrm>
            <a:off x="-3467" y="0"/>
            <a:ext cx="12274517" cy="6893000"/>
            <a:chOff x="-2600" y="0"/>
            <a:chExt cx="9205888" cy="5169750"/>
          </a:xfrm>
        </p:grpSpPr>
        <p:grpSp>
          <p:nvGrpSpPr>
            <p:cNvPr id="235" name="Google Shape;235;p11"/>
            <p:cNvGrpSpPr/>
            <p:nvPr/>
          </p:nvGrpSpPr>
          <p:grpSpPr>
            <a:xfrm>
              <a:off x="8030175" y="2737125"/>
              <a:ext cx="829500" cy="2408125"/>
              <a:chOff x="8030175" y="2737125"/>
              <a:chExt cx="829500" cy="2408125"/>
            </a:xfrm>
          </p:grpSpPr>
          <p:cxnSp>
            <p:nvCxnSpPr>
              <p:cNvPr id="236" name="Google Shape;236;p11"/>
              <p:cNvCxnSpPr/>
              <p:nvPr/>
            </p:nvCxnSpPr>
            <p:spPr>
              <a:xfrm rot="10800000">
                <a:off x="8859550" y="3563350"/>
                <a:ext cx="0" cy="1581900"/>
              </a:xfrm>
              <a:prstGeom prst="straightConnector1">
                <a:avLst/>
              </a:prstGeom>
              <a:noFill/>
              <a:ln w="9525" cap="flat" cmpd="sng">
                <a:solidFill>
                  <a:schemeClr val="lt2"/>
                </a:solidFill>
                <a:prstDash val="solid"/>
                <a:round/>
                <a:headEnd type="none" w="med" len="med"/>
                <a:tailEnd type="none" w="med" len="med"/>
              </a:ln>
            </p:spPr>
          </p:cxnSp>
          <p:cxnSp>
            <p:nvCxnSpPr>
              <p:cNvPr id="237" name="Google Shape;237;p11"/>
              <p:cNvCxnSpPr/>
              <p:nvPr/>
            </p:nvCxnSpPr>
            <p:spPr>
              <a:xfrm>
                <a:off x="8030175" y="2737125"/>
                <a:ext cx="829500" cy="829500"/>
              </a:xfrm>
              <a:prstGeom prst="straightConnector1">
                <a:avLst/>
              </a:prstGeom>
              <a:noFill/>
              <a:ln w="9525" cap="flat" cmpd="sng">
                <a:solidFill>
                  <a:schemeClr val="lt2"/>
                </a:solidFill>
                <a:prstDash val="solid"/>
                <a:round/>
                <a:headEnd type="none" w="med" len="med"/>
                <a:tailEnd type="none" w="med" len="med"/>
              </a:ln>
            </p:spPr>
          </p:cxnSp>
        </p:grpSp>
        <p:grpSp>
          <p:nvGrpSpPr>
            <p:cNvPr id="238" name="Google Shape;238;p11"/>
            <p:cNvGrpSpPr/>
            <p:nvPr/>
          </p:nvGrpSpPr>
          <p:grpSpPr>
            <a:xfrm>
              <a:off x="2867888" y="0"/>
              <a:ext cx="6013813" cy="1731725"/>
              <a:chOff x="2867888" y="0"/>
              <a:chExt cx="6013813" cy="1731725"/>
            </a:xfrm>
          </p:grpSpPr>
          <p:cxnSp>
            <p:nvCxnSpPr>
              <p:cNvPr id="239" name="Google Shape;239;p11"/>
              <p:cNvCxnSpPr/>
              <p:nvPr/>
            </p:nvCxnSpPr>
            <p:spPr>
              <a:xfrm>
                <a:off x="7499575" y="1282175"/>
                <a:ext cx="890100" cy="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11"/>
              <p:cNvCxnSpPr/>
              <p:nvPr/>
            </p:nvCxnSpPr>
            <p:spPr>
              <a:xfrm>
                <a:off x="8389725" y="1282175"/>
                <a:ext cx="402900" cy="402900"/>
              </a:xfrm>
              <a:prstGeom prst="straightConnector1">
                <a:avLst/>
              </a:prstGeom>
              <a:noFill/>
              <a:ln w="9525" cap="flat" cmpd="sng">
                <a:solidFill>
                  <a:schemeClr val="lt2"/>
                </a:solidFill>
                <a:prstDash val="solid"/>
                <a:round/>
                <a:headEnd type="none" w="med" len="med"/>
                <a:tailEnd type="none" w="med" len="med"/>
              </a:ln>
            </p:spPr>
          </p:cxnSp>
          <p:sp>
            <p:nvSpPr>
              <p:cNvPr id="241" name="Google Shape;241;p11"/>
              <p:cNvSpPr/>
              <p:nvPr/>
            </p:nvSpPr>
            <p:spPr>
              <a:xfrm>
                <a:off x="8725400" y="1643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242" name="Google Shape;242;p11"/>
              <p:cNvCxnSpPr/>
              <p:nvPr/>
            </p:nvCxnSpPr>
            <p:spPr>
              <a:xfrm flipH="1">
                <a:off x="2867900" y="0"/>
                <a:ext cx="571200" cy="561300"/>
              </a:xfrm>
              <a:prstGeom prst="straightConnector1">
                <a:avLst/>
              </a:prstGeom>
              <a:noFill/>
              <a:ln w="9525" cap="flat" cmpd="sng">
                <a:solidFill>
                  <a:schemeClr val="lt2"/>
                </a:solidFill>
                <a:prstDash val="solid"/>
                <a:round/>
                <a:headEnd type="none" w="med" len="med"/>
                <a:tailEnd type="none" w="med" len="med"/>
              </a:ln>
            </p:spPr>
          </p:cxnSp>
          <p:cxnSp>
            <p:nvCxnSpPr>
              <p:cNvPr id="243" name="Google Shape;243;p11"/>
              <p:cNvCxnSpPr/>
              <p:nvPr/>
            </p:nvCxnSpPr>
            <p:spPr>
              <a:xfrm>
                <a:off x="2867888" y="561300"/>
                <a:ext cx="3358800" cy="0"/>
              </a:xfrm>
              <a:prstGeom prst="straightConnector1">
                <a:avLst/>
              </a:prstGeom>
              <a:noFill/>
              <a:ln w="9525" cap="flat" cmpd="sng">
                <a:solidFill>
                  <a:schemeClr val="lt2"/>
                </a:solidFill>
                <a:prstDash val="solid"/>
                <a:round/>
                <a:headEnd type="none" w="med" len="med"/>
                <a:tailEnd type="none" w="med" len="med"/>
              </a:ln>
            </p:spPr>
          </p:cxnSp>
          <p:cxnSp>
            <p:nvCxnSpPr>
              <p:cNvPr id="244" name="Google Shape;244;p11"/>
              <p:cNvCxnSpPr/>
              <p:nvPr/>
            </p:nvCxnSpPr>
            <p:spPr>
              <a:xfrm>
                <a:off x="6226700" y="561300"/>
                <a:ext cx="402900" cy="402900"/>
              </a:xfrm>
              <a:prstGeom prst="straightConnector1">
                <a:avLst/>
              </a:prstGeom>
              <a:noFill/>
              <a:ln w="9525" cap="flat" cmpd="sng">
                <a:solidFill>
                  <a:schemeClr val="lt2"/>
                </a:solidFill>
                <a:prstDash val="solid"/>
                <a:round/>
                <a:headEnd type="none" w="med" len="med"/>
                <a:tailEnd type="none" w="med" len="med"/>
              </a:ln>
            </p:spPr>
          </p:cxnSp>
        </p:grpSp>
        <p:grpSp>
          <p:nvGrpSpPr>
            <p:cNvPr id="245" name="Google Shape;245;p11"/>
            <p:cNvGrpSpPr/>
            <p:nvPr/>
          </p:nvGrpSpPr>
          <p:grpSpPr>
            <a:xfrm>
              <a:off x="-2600" y="0"/>
              <a:ext cx="5420000" cy="5169750"/>
              <a:chOff x="-2600" y="0"/>
              <a:chExt cx="5420000" cy="5169750"/>
            </a:xfrm>
          </p:grpSpPr>
          <p:grpSp>
            <p:nvGrpSpPr>
              <p:cNvPr id="246" name="Google Shape;246;p11"/>
              <p:cNvGrpSpPr/>
              <p:nvPr/>
            </p:nvGrpSpPr>
            <p:grpSpPr>
              <a:xfrm>
                <a:off x="-2600" y="0"/>
                <a:ext cx="1191588" cy="876750"/>
                <a:chOff x="-2600" y="0"/>
                <a:chExt cx="1191588" cy="876750"/>
              </a:xfrm>
            </p:grpSpPr>
            <p:cxnSp>
              <p:nvCxnSpPr>
                <p:cNvPr id="247" name="Google Shape;247;p11"/>
                <p:cNvCxnSpPr/>
                <p:nvPr/>
              </p:nvCxnSpPr>
              <p:spPr>
                <a:xfrm flipH="1">
                  <a:off x="-2600" y="261575"/>
                  <a:ext cx="480000" cy="461700"/>
                </a:xfrm>
                <a:prstGeom prst="straightConnector1">
                  <a:avLst/>
                </a:prstGeom>
                <a:noFill/>
                <a:ln w="9525" cap="flat" cmpd="sng">
                  <a:solidFill>
                    <a:schemeClr val="lt2"/>
                  </a:solidFill>
                  <a:prstDash val="solid"/>
                  <a:round/>
                  <a:headEnd type="none" w="med" len="med"/>
                  <a:tailEnd type="none" w="med" len="med"/>
                </a:ln>
              </p:spPr>
            </p:cxnSp>
            <p:sp>
              <p:nvSpPr>
                <p:cNvPr id="248" name="Google Shape;248;p11"/>
                <p:cNvSpPr/>
                <p:nvPr/>
              </p:nvSpPr>
              <p:spPr>
                <a:xfrm flipH="1">
                  <a:off x="419750" y="2002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249" name="Google Shape;249;p11"/>
                <p:cNvCxnSpPr/>
                <p:nvPr/>
              </p:nvCxnSpPr>
              <p:spPr>
                <a:xfrm flipH="1">
                  <a:off x="317488" y="0"/>
                  <a:ext cx="871500" cy="837600"/>
                </a:xfrm>
                <a:prstGeom prst="straightConnector1">
                  <a:avLst/>
                </a:prstGeom>
                <a:noFill/>
                <a:ln w="9525" cap="flat" cmpd="sng">
                  <a:solidFill>
                    <a:schemeClr val="accent1"/>
                  </a:solidFill>
                  <a:prstDash val="solid"/>
                  <a:round/>
                  <a:headEnd type="none" w="med" len="med"/>
                  <a:tailEnd type="none" w="med" len="med"/>
                </a:ln>
              </p:spPr>
            </p:cxnSp>
            <p:sp>
              <p:nvSpPr>
                <p:cNvPr id="250" name="Google Shape;250;p11"/>
                <p:cNvSpPr/>
                <p:nvPr/>
              </p:nvSpPr>
              <p:spPr>
                <a:xfrm flipH="1">
                  <a:off x="237463" y="7885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51" name="Google Shape;251;p11"/>
              <p:cNvGrpSpPr/>
              <p:nvPr/>
            </p:nvGrpSpPr>
            <p:grpSpPr>
              <a:xfrm>
                <a:off x="1100" y="3694550"/>
                <a:ext cx="5416300" cy="1475200"/>
                <a:chOff x="1100" y="3694550"/>
                <a:chExt cx="5416300" cy="1475200"/>
              </a:xfrm>
            </p:grpSpPr>
            <p:grpSp>
              <p:nvGrpSpPr>
                <p:cNvPr id="252" name="Google Shape;252;p11"/>
                <p:cNvGrpSpPr/>
                <p:nvPr/>
              </p:nvGrpSpPr>
              <p:grpSpPr>
                <a:xfrm>
                  <a:off x="1100" y="3694550"/>
                  <a:ext cx="5013388" cy="1475200"/>
                  <a:chOff x="1100" y="3694550"/>
                  <a:chExt cx="5013388" cy="1475200"/>
                </a:xfrm>
              </p:grpSpPr>
              <p:cxnSp>
                <p:nvCxnSpPr>
                  <p:cNvPr id="253" name="Google Shape;253;p11"/>
                  <p:cNvCxnSpPr/>
                  <p:nvPr/>
                </p:nvCxnSpPr>
                <p:spPr>
                  <a:xfrm>
                    <a:off x="308300" y="3766400"/>
                    <a:ext cx="871500" cy="837600"/>
                  </a:xfrm>
                  <a:prstGeom prst="straightConnector1">
                    <a:avLst/>
                  </a:prstGeom>
                  <a:noFill/>
                  <a:ln w="9525" cap="flat" cmpd="sng">
                    <a:solidFill>
                      <a:schemeClr val="lt2"/>
                    </a:solidFill>
                    <a:prstDash val="solid"/>
                    <a:round/>
                    <a:headEnd type="none" w="med" len="med"/>
                    <a:tailEnd type="none" w="med" len="med"/>
                  </a:ln>
                </p:spPr>
              </p:cxnSp>
              <p:cxnSp>
                <p:nvCxnSpPr>
                  <p:cNvPr id="254" name="Google Shape;254;p11"/>
                  <p:cNvCxnSpPr/>
                  <p:nvPr/>
                </p:nvCxnSpPr>
                <p:spPr>
                  <a:xfrm rot="10800000">
                    <a:off x="1100" y="4604000"/>
                    <a:ext cx="1178700" cy="0"/>
                  </a:xfrm>
                  <a:prstGeom prst="straightConnector1">
                    <a:avLst/>
                  </a:prstGeom>
                  <a:noFill/>
                  <a:ln w="9525" cap="flat" cmpd="sng">
                    <a:solidFill>
                      <a:schemeClr val="lt2"/>
                    </a:solidFill>
                    <a:prstDash val="solid"/>
                    <a:round/>
                    <a:headEnd type="none" w="med" len="med"/>
                    <a:tailEnd type="none" w="med" len="med"/>
                  </a:ln>
                </p:spPr>
              </p:cxnSp>
              <p:sp>
                <p:nvSpPr>
                  <p:cNvPr id="255" name="Google Shape;255;p11"/>
                  <p:cNvSpPr/>
                  <p:nvPr/>
                </p:nvSpPr>
                <p:spPr>
                  <a:xfrm>
                    <a:off x="208050" y="36945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256" name="Google Shape;256;p11"/>
                  <p:cNvCxnSpPr/>
                  <p:nvPr/>
                </p:nvCxnSpPr>
                <p:spPr>
                  <a:xfrm>
                    <a:off x="1386000" y="4608450"/>
                    <a:ext cx="571200" cy="561300"/>
                  </a:xfrm>
                  <a:prstGeom prst="straightConnector1">
                    <a:avLst/>
                  </a:prstGeom>
                  <a:noFill/>
                  <a:ln w="9525" cap="flat" cmpd="sng">
                    <a:solidFill>
                      <a:schemeClr val="lt2"/>
                    </a:solidFill>
                    <a:prstDash val="solid"/>
                    <a:round/>
                    <a:headEnd type="none" w="med" len="med"/>
                    <a:tailEnd type="none" w="med" len="med"/>
                  </a:ln>
                </p:spPr>
              </p:cxnSp>
              <p:cxnSp>
                <p:nvCxnSpPr>
                  <p:cNvPr id="257" name="Google Shape;257;p11"/>
                  <p:cNvCxnSpPr/>
                  <p:nvPr/>
                </p:nvCxnSpPr>
                <p:spPr>
                  <a:xfrm>
                    <a:off x="1385988" y="4608450"/>
                    <a:ext cx="3628500" cy="0"/>
                  </a:xfrm>
                  <a:prstGeom prst="straightConnector1">
                    <a:avLst/>
                  </a:prstGeom>
                  <a:noFill/>
                  <a:ln w="9525" cap="flat" cmpd="sng">
                    <a:solidFill>
                      <a:schemeClr val="lt2"/>
                    </a:solidFill>
                    <a:prstDash val="solid"/>
                    <a:round/>
                    <a:headEnd type="none" w="med" len="med"/>
                    <a:tailEnd type="none" w="med" len="med"/>
                  </a:ln>
                </p:spPr>
              </p:cxnSp>
            </p:grpSp>
            <p:cxnSp>
              <p:nvCxnSpPr>
                <p:cNvPr id="258" name="Google Shape;258;p11"/>
                <p:cNvCxnSpPr/>
                <p:nvPr/>
              </p:nvCxnSpPr>
              <p:spPr>
                <a:xfrm rot="10800000" flipH="1">
                  <a:off x="5014500" y="4205550"/>
                  <a:ext cx="402900" cy="402900"/>
                </a:xfrm>
                <a:prstGeom prst="straightConnector1">
                  <a:avLst/>
                </a:prstGeom>
                <a:noFill/>
                <a:ln w="9525" cap="flat" cmpd="sng">
                  <a:solidFill>
                    <a:schemeClr val="lt2"/>
                  </a:solidFill>
                  <a:prstDash val="solid"/>
                  <a:round/>
                  <a:headEnd type="none" w="med" len="med"/>
                  <a:tailEnd type="none" w="med" len="med"/>
                </a:ln>
              </p:spPr>
            </p:cxnSp>
          </p:grpSp>
        </p:grpSp>
        <p:grpSp>
          <p:nvGrpSpPr>
            <p:cNvPr id="259" name="Google Shape;259;p11"/>
            <p:cNvGrpSpPr/>
            <p:nvPr/>
          </p:nvGrpSpPr>
          <p:grpSpPr>
            <a:xfrm>
              <a:off x="6380200" y="4608450"/>
              <a:ext cx="2823088" cy="235625"/>
              <a:chOff x="6380200" y="4608450"/>
              <a:chExt cx="2823088" cy="235625"/>
            </a:xfrm>
          </p:grpSpPr>
          <p:cxnSp>
            <p:nvCxnSpPr>
              <p:cNvPr id="260" name="Google Shape;260;p11"/>
              <p:cNvCxnSpPr/>
              <p:nvPr/>
            </p:nvCxnSpPr>
            <p:spPr>
              <a:xfrm>
                <a:off x="6629588" y="4608450"/>
                <a:ext cx="2573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1"/>
              <p:cNvCxnSpPr/>
              <p:nvPr/>
            </p:nvCxnSpPr>
            <p:spPr>
              <a:xfrm rot="10800000" flipH="1">
                <a:off x="6449300" y="4608450"/>
                <a:ext cx="180300" cy="180300"/>
              </a:xfrm>
              <a:prstGeom prst="straightConnector1">
                <a:avLst/>
              </a:prstGeom>
              <a:noFill/>
              <a:ln w="9525" cap="flat" cmpd="sng">
                <a:solidFill>
                  <a:schemeClr val="accent1"/>
                </a:solidFill>
                <a:prstDash val="solid"/>
                <a:round/>
                <a:headEnd type="none" w="med" len="med"/>
                <a:tailEnd type="none" w="med" len="med"/>
              </a:ln>
            </p:spPr>
          </p:cxnSp>
          <p:sp>
            <p:nvSpPr>
              <p:cNvPr id="262" name="Google Shape;262;p11"/>
              <p:cNvSpPr/>
              <p:nvPr/>
            </p:nvSpPr>
            <p:spPr>
              <a:xfrm>
                <a:off x="6380200" y="47558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sp>
        <p:nvSpPr>
          <p:cNvPr id="263" name="Google Shape;263;p11"/>
          <p:cNvSpPr txBox="1">
            <a:spLocks noGrp="1"/>
          </p:cNvSpPr>
          <p:nvPr>
            <p:ph type="title" hasCustomPrompt="1"/>
          </p:nvPr>
        </p:nvSpPr>
        <p:spPr>
          <a:xfrm>
            <a:off x="3007833" y="2508133"/>
            <a:ext cx="7396800" cy="1393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64" name="Google Shape;264;p11"/>
          <p:cNvSpPr txBox="1">
            <a:spLocks noGrp="1"/>
          </p:cNvSpPr>
          <p:nvPr>
            <p:ph type="subTitle" idx="1"/>
          </p:nvPr>
        </p:nvSpPr>
        <p:spPr>
          <a:xfrm>
            <a:off x="3007833" y="3901733"/>
            <a:ext cx="7396800" cy="6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2090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65"/>
        <p:cNvGrpSpPr/>
        <p:nvPr/>
      </p:nvGrpSpPr>
      <p:grpSpPr>
        <a:xfrm>
          <a:off x="0" y="0"/>
          <a:ext cx="0" cy="0"/>
          <a:chOff x="0" y="0"/>
          <a:chExt cx="0" cy="0"/>
        </a:xfrm>
      </p:grpSpPr>
    </p:spTree>
    <p:extLst>
      <p:ext uri="{BB962C8B-B14F-4D97-AF65-F5344CB8AC3E}">
        <p14:creationId xmlns:p14="http://schemas.microsoft.com/office/powerpoint/2010/main" val="363097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Font typeface="Kanit SemiBold"/>
              <a:buNone/>
              <a:defRPr>
                <a:latin typeface="Kanit SemiBold"/>
                <a:ea typeface="Kanit SemiBold"/>
                <a:cs typeface="Kanit SemiBold"/>
                <a:sym typeface="Kanit SemiBold"/>
              </a:defRPr>
            </a:lvl2pPr>
            <a:lvl3pPr lvl="2" algn="ctr" rtl="0">
              <a:spcBef>
                <a:spcPts val="0"/>
              </a:spcBef>
              <a:spcAft>
                <a:spcPts val="0"/>
              </a:spcAft>
              <a:buSzPts val="3500"/>
              <a:buFont typeface="Kanit SemiBold"/>
              <a:buNone/>
              <a:defRPr>
                <a:latin typeface="Kanit SemiBold"/>
                <a:ea typeface="Kanit SemiBold"/>
                <a:cs typeface="Kanit SemiBold"/>
                <a:sym typeface="Kanit SemiBold"/>
              </a:defRPr>
            </a:lvl3pPr>
            <a:lvl4pPr lvl="3" algn="ctr" rtl="0">
              <a:spcBef>
                <a:spcPts val="0"/>
              </a:spcBef>
              <a:spcAft>
                <a:spcPts val="0"/>
              </a:spcAft>
              <a:buSzPts val="3500"/>
              <a:buFont typeface="Kanit SemiBold"/>
              <a:buNone/>
              <a:defRPr>
                <a:latin typeface="Kanit SemiBold"/>
                <a:ea typeface="Kanit SemiBold"/>
                <a:cs typeface="Kanit SemiBold"/>
                <a:sym typeface="Kanit SemiBold"/>
              </a:defRPr>
            </a:lvl4pPr>
            <a:lvl5pPr lvl="4" algn="ctr" rtl="0">
              <a:spcBef>
                <a:spcPts val="0"/>
              </a:spcBef>
              <a:spcAft>
                <a:spcPts val="0"/>
              </a:spcAft>
              <a:buSzPts val="3500"/>
              <a:buFont typeface="Kanit SemiBold"/>
              <a:buNone/>
              <a:defRPr>
                <a:latin typeface="Kanit SemiBold"/>
                <a:ea typeface="Kanit SemiBold"/>
                <a:cs typeface="Kanit SemiBold"/>
                <a:sym typeface="Kanit SemiBold"/>
              </a:defRPr>
            </a:lvl5pPr>
            <a:lvl6pPr lvl="5" algn="ctr" rtl="0">
              <a:spcBef>
                <a:spcPts val="0"/>
              </a:spcBef>
              <a:spcAft>
                <a:spcPts val="0"/>
              </a:spcAft>
              <a:buSzPts val="3500"/>
              <a:buFont typeface="Kanit SemiBold"/>
              <a:buNone/>
              <a:defRPr>
                <a:latin typeface="Kanit SemiBold"/>
                <a:ea typeface="Kanit SemiBold"/>
                <a:cs typeface="Kanit SemiBold"/>
                <a:sym typeface="Kanit SemiBold"/>
              </a:defRPr>
            </a:lvl6pPr>
            <a:lvl7pPr lvl="6" algn="ctr" rtl="0">
              <a:spcBef>
                <a:spcPts val="0"/>
              </a:spcBef>
              <a:spcAft>
                <a:spcPts val="0"/>
              </a:spcAft>
              <a:buSzPts val="3500"/>
              <a:buFont typeface="Kanit SemiBold"/>
              <a:buNone/>
              <a:defRPr>
                <a:latin typeface="Kanit SemiBold"/>
                <a:ea typeface="Kanit SemiBold"/>
                <a:cs typeface="Kanit SemiBold"/>
                <a:sym typeface="Kanit SemiBold"/>
              </a:defRPr>
            </a:lvl7pPr>
            <a:lvl8pPr lvl="7" algn="ctr" rtl="0">
              <a:spcBef>
                <a:spcPts val="0"/>
              </a:spcBef>
              <a:spcAft>
                <a:spcPts val="0"/>
              </a:spcAft>
              <a:buSzPts val="3500"/>
              <a:buFont typeface="Kanit SemiBold"/>
              <a:buNone/>
              <a:defRPr>
                <a:latin typeface="Kanit SemiBold"/>
                <a:ea typeface="Kanit SemiBold"/>
                <a:cs typeface="Kanit SemiBold"/>
                <a:sym typeface="Kanit SemiBold"/>
              </a:defRPr>
            </a:lvl8pPr>
            <a:lvl9pPr lvl="8" algn="ctr" rtl="0">
              <a:spcBef>
                <a:spcPts val="0"/>
              </a:spcBef>
              <a:spcAft>
                <a:spcPts val="0"/>
              </a:spcAft>
              <a:buSzPts val="3500"/>
              <a:buFont typeface="Kanit SemiBold"/>
              <a:buNone/>
              <a:defRPr>
                <a:latin typeface="Kanit SemiBold"/>
                <a:ea typeface="Kanit SemiBold"/>
                <a:cs typeface="Kanit SemiBold"/>
                <a:sym typeface="Kanit SemiBold"/>
              </a:defRPr>
            </a:lvl9pPr>
          </a:lstStyle>
          <a:p>
            <a:r>
              <a:rPr lang="en-US"/>
              <a:t>Click to edit Master title style</a:t>
            </a:r>
            <a:endParaRPr/>
          </a:p>
        </p:txBody>
      </p:sp>
      <p:grpSp>
        <p:nvGrpSpPr>
          <p:cNvPr id="268" name="Google Shape;268;p13"/>
          <p:cNvGrpSpPr/>
          <p:nvPr/>
        </p:nvGrpSpPr>
        <p:grpSpPr>
          <a:xfrm>
            <a:off x="0" y="4101633"/>
            <a:ext cx="12196333" cy="2766200"/>
            <a:chOff x="0" y="3076225"/>
            <a:chExt cx="9147250" cy="2074650"/>
          </a:xfrm>
        </p:grpSpPr>
        <p:grpSp>
          <p:nvGrpSpPr>
            <p:cNvPr id="269" name="Google Shape;269;p13"/>
            <p:cNvGrpSpPr/>
            <p:nvPr/>
          </p:nvGrpSpPr>
          <p:grpSpPr>
            <a:xfrm>
              <a:off x="6645250" y="3076225"/>
              <a:ext cx="2502000" cy="2074650"/>
              <a:chOff x="6645250" y="3076225"/>
              <a:chExt cx="2502000" cy="2074650"/>
            </a:xfrm>
          </p:grpSpPr>
          <p:grpSp>
            <p:nvGrpSpPr>
              <p:cNvPr id="270" name="Google Shape;270;p13"/>
              <p:cNvGrpSpPr/>
              <p:nvPr/>
            </p:nvGrpSpPr>
            <p:grpSpPr>
              <a:xfrm>
                <a:off x="8561013" y="3694250"/>
                <a:ext cx="328125" cy="1456625"/>
                <a:chOff x="8561013" y="3694250"/>
                <a:chExt cx="328125" cy="1456625"/>
              </a:xfrm>
            </p:grpSpPr>
            <p:cxnSp>
              <p:nvCxnSpPr>
                <p:cNvPr id="271" name="Google Shape;271;p13"/>
                <p:cNvCxnSpPr/>
                <p:nvPr/>
              </p:nvCxnSpPr>
              <p:spPr>
                <a:xfrm rot="10800000">
                  <a:off x="8887100" y="3983575"/>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272" name="Google Shape;272;p13"/>
                <p:cNvCxnSpPr/>
                <p:nvPr/>
              </p:nvCxnSpPr>
              <p:spPr>
                <a:xfrm>
                  <a:off x="8660538" y="3756575"/>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273" name="Google Shape;273;p13"/>
                <p:cNvSpPr/>
                <p:nvPr/>
              </p:nvSpPr>
              <p:spPr>
                <a:xfrm>
                  <a:off x="8561013" y="36942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74" name="Google Shape;274;p13"/>
              <p:cNvGrpSpPr/>
              <p:nvPr/>
            </p:nvGrpSpPr>
            <p:grpSpPr>
              <a:xfrm>
                <a:off x="6645250" y="4807200"/>
                <a:ext cx="2502000" cy="88200"/>
                <a:chOff x="6645250" y="4807200"/>
                <a:chExt cx="2502000" cy="88200"/>
              </a:xfrm>
            </p:grpSpPr>
            <p:cxnSp>
              <p:nvCxnSpPr>
                <p:cNvPr id="275" name="Google Shape;275;p13"/>
                <p:cNvCxnSpPr/>
                <p:nvPr/>
              </p:nvCxnSpPr>
              <p:spPr>
                <a:xfrm>
                  <a:off x="6801550" y="4851300"/>
                  <a:ext cx="2345700" cy="0"/>
                </a:xfrm>
                <a:prstGeom prst="straightConnector1">
                  <a:avLst/>
                </a:prstGeom>
                <a:noFill/>
                <a:ln w="9525" cap="flat" cmpd="sng">
                  <a:solidFill>
                    <a:schemeClr val="lt2"/>
                  </a:solidFill>
                  <a:prstDash val="solid"/>
                  <a:round/>
                  <a:headEnd type="none" w="med" len="med"/>
                  <a:tailEnd type="none" w="med" len="med"/>
                </a:ln>
              </p:spPr>
            </p:cxnSp>
            <p:sp>
              <p:nvSpPr>
                <p:cNvPr id="276" name="Google Shape;276;p13"/>
                <p:cNvSpPr/>
                <p:nvPr/>
              </p:nvSpPr>
              <p:spPr>
                <a:xfrm flipH="1">
                  <a:off x="6645250" y="48072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77" name="Google Shape;277;p13"/>
              <p:cNvGrpSpPr/>
              <p:nvPr/>
            </p:nvGrpSpPr>
            <p:grpSpPr>
              <a:xfrm>
                <a:off x="8664500" y="3076225"/>
                <a:ext cx="479400" cy="711475"/>
                <a:chOff x="8664500" y="3076225"/>
                <a:chExt cx="479400" cy="711475"/>
              </a:xfrm>
            </p:grpSpPr>
            <p:cxnSp>
              <p:nvCxnSpPr>
                <p:cNvPr id="278" name="Google Shape;278;p13"/>
                <p:cNvCxnSpPr/>
                <p:nvPr/>
              </p:nvCxnSpPr>
              <p:spPr>
                <a:xfrm>
                  <a:off x="8668600" y="34832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13"/>
                <p:cNvCxnSpPr/>
                <p:nvPr/>
              </p:nvCxnSpPr>
              <p:spPr>
                <a:xfrm>
                  <a:off x="8664500" y="3481050"/>
                  <a:ext cx="479400" cy="0"/>
                </a:xfrm>
                <a:prstGeom prst="straightConnector1">
                  <a:avLst/>
                </a:prstGeom>
                <a:noFill/>
                <a:ln w="9525" cap="flat" cmpd="sng">
                  <a:solidFill>
                    <a:schemeClr val="lt2"/>
                  </a:solidFill>
                  <a:prstDash val="solid"/>
                  <a:round/>
                  <a:headEnd type="none" w="med" len="med"/>
                  <a:tailEnd type="none" w="med" len="med"/>
                </a:ln>
              </p:spPr>
            </p:cxnSp>
            <p:sp>
              <p:nvSpPr>
                <p:cNvPr id="280" name="Google Shape;280;p13"/>
                <p:cNvSpPr/>
                <p:nvPr/>
              </p:nvSpPr>
              <p:spPr>
                <a:xfrm>
                  <a:off x="8853975" y="36995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281" name="Google Shape;281;p13"/>
                <p:cNvCxnSpPr/>
                <p:nvPr/>
              </p:nvCxnSpPr>
              <p:spPr>
                <a:xfrm>
                  <a:off x="8668600" y="307837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13"/>
                <p:cNvCxnSpPr/>
                <p:nvPr/>
              </p:nvCxnSpPr>
              <p:spPr>
                <a:xfrm>
                  <a:off x="8664500" y="3076225"/>
                  <a:ext cx="479400" cy="0"/>
                </a:xfrm>
                <a:prstGeom prst="straightConnector1">
                  <a:avLst/>
                </a:prstGeom>
                <a:noFill/>
                <a:ln w="9525" cap="flat" cmpd="sng">
                  <a:solidFill>
                    <a:schemeClr val="lt2"/>
                  </a:solidFill>
                  <a:prstDash val="solid"/>
                  <a:round/>
                  <a:headEnd type="none" w="med" len="med"/>
                  <a:tailEnd type="none" w="med" len="med"/>
                </a:ln>
              </p:spPr>
            </p:cxnSp>
            <p:sp>
              <p:nvSpPr>
                <p:cNvPr id="283" name="Google Shape;283;p13"/>
                <p:cNvSpPr/>
                <p:nvPr/>
              </p:nvSpPr>
              <p:spPr>
                <a:xfrm>
                  <a:off x="8853975" y="32946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284" name="Google Shape;284;p13"/>
            <p:cNvGrpSpPr/>
            <p:nvPr/>
          </p:nvGrpSpPr>
          <p:grpSpPr>
            <a:xfrm>
              <a:off x="545775" y="4697275"/>
              <a:ext cx="1388225" cy="448625"/>
              <a:chOff x="545775" y="4697275"/>
              <a:chExt cx="1388225" cy="448625"/>
            </a:xfrm>
          </p:grpSpPr>
          <p:cxnSp>
            <p:nvCxnSpPr>
              <p:cNvPr id="285" name="Google Shape;285;p13"/>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286" name="Google Shape;286;p13"/>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287" name="Google Shape;287;p13"/>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288" name="Google Shape;288;p13"/>
              <p:cNvCxnSpPr>
                <a:stCxn id="289"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290" name="Google Shape;290;p13"/>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289" name="Google Shape;289;p13"/>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91" name="Google Shape;291;p13"/>
            <p:cNvGrpSpPr/>
            <p:nvPr/>
          </p:nvGrpSpPr>
          <p:grpSpPr>
            <a:xfrm>
              <a:off x="0" y="4297500"/>
              <a:ext cx="720000" cy="842900"/>
              <a:chOff x="0" y="4297500"/>
              <a:chExt cx="720000" cy="842900"/>
            </a:xfrm>
          </p:grpSpPr>
          <p:cxnSp>
            <p:nvCxnSpPr>
              <p:cNvPr id="292" name="Google Shape;292;p13"/>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293" name="Google Shape;293;p13"/>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294" name="Google Shape;294;p13"/>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295" name="Google Shape;295;p13"/>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296" name="Google Shape;296;p13"/>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297" name="Google Shape;297;p13"/>
          <p:cNvPicPr preferRelativeResize="0"/>
          <p:nvPr/>
        </p:nvPicPr>
        <p:blipFill rotWithShape="1">
          <a:blip r:embed="rId2">
            <a:alphaModFix/>
          </a:blip>
          <a:srcRect t="55253"/>
          <a:stretch/>
        </p:blipFill>
        <p:spPr>
          <a:xfrm>
            <a:off x="392734" y="3923401"/>
            <a:ext cx="296300" cy="1615801"/>
          </a:xfrm>
          <a:prstGeom prst="rect">
            <a:avLst/>
          </a:prstGeom>
          <a:noFill/>
          <a:ln>
            <a:noFill/>
          </a:ln>
        </p:spPr>
      </p:pic>
    </p:spTree>
    <p:extLst>
      <p:ext uri="{BB962C8B-B14F-4D97-AF65-F5344CB8AC3E}">
        <p14:creationId xmlns:p14="http://schemas.microsoft.com/office/powerpoint/2010/main" val="136372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98"/>
        <p:cNvGrpSpPr/>
        <p:nvPr/>
      </p:nvGrpSpPr>
      <p:grpSpPr>
        <a:xfrm>
          <a:off x="0" y="0"/>
          <a:ext cx="0" cy="0"/>
          <a:chOff x="0" y="0"/>
          <a:chExt cx="0" cy="0"/>
        </a:xfrm>
      </p:grpSpPr>
      <p:grpSp>
        <p:nvGrpSpPr>
          <p:cNvPr id="299" name="Google Shape;299;p14"/>
          <p:cNvGrpSpPr/>
          <p:nvPr/>
        </p:nvGrpSpPr>
        <p:grpSpPr>
          <a:xfrm>
            <a:off x="-3900" y="-7333"/>
            <a:ext cx="12200533" cy="6868533"/>
            <a:chOff x="-2925" y="-5500"/>
            <a:chExt cx="9150400" cy="5151400"/>
          </a:xfrm>
        </p:grpSpPr>
        <p:grpSp>
          <p:nvGrpSpPr>
            <p:cNvPr id="300" name="Google Shape;300;p14"/>
            <p:cNvGrpSpPr/>
            <p:nvPr/>
          </p:nvGrpSpPr>
          <p:grpSpPr>
            <a:xfrm>
              <a:off x="-2925" y="-5500"/>
              <a:ext cx="1936925" cy="981950"/>
              <a:chOff x="-2925" y="-5500"/>
              <a:chExt cx="1936925" cy="981950"/>
            </a:xfrm>
          </p:grpSpPr>
          <p:grpSp>
            <p:nvGrpSpPr>
              <p:cNvPr id="301" name="Google Shape;301;p14"/>
              <p:cNvGrpSpPr/>
              <p:nvPr/>
            </p:nvGrpSpPr>
            <p:grpSpPr>
              <a:xfrm>
                <a:off x="545775" y="-5500"/>
                <a:ext cx="1388225" cy="448625"/>
                <a:chOff x="545775" y="-5500"/>
                <a:chExt cx="1388225" cy="448625"/>
              </a:xfrm>
            </p:grpSpPr>
            <p:cxnSp>
              <p:nvCxnSpPr>
                <p:cNvPr id="302" name="Google Shape;302;p14"/>
                <p:cNvCxnSpPr/>
                <p:nvPr/>
              </p:nvCxnSpPr>
              <p:spPr>
                <a:xfrm>
                  <a:off x="545775" y="-45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303" name="Google Shape;303;p14"/>
                <p:cNvCxnSpPr/>
                <p:nvPr/>
              </p:nvCxnSpPr>
              <p:spPr>
                <a:xfrm rot="10800000">
                  <a:off x="952300" y="39902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304" name="Google Shape;304;p14"/>
                <p:cNvCxnSpPr/>
                <p:nvPr/>
              </p:nvCxnSpPr>
              <p:spPr>
                <a:xfrm>
                  <a:off x="745650" y="-55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305" name="Google Shape;305;p14"/>
                <p:cNvCxnSpPr>
                  <a:stCxn id="306" idx="2"/>
                </p:cNvCxnSpPr>
                <p:nvPr/>
              </p:nvCxnSpPr>
              <p:spPr>
                <a:xfrm rot="10800000">
                  <a:off x="1053500" y="299500"/>
                  <a:ext cx="724200" cy="0"/>
                </a:xfrm>
                <a:prstGeom prst="straightConnector1">
                  <a:avLst/>
                </a:prstGeom>
                <a:noFill/>
                <a:ln w="9525" cap="flat" cmpd="sng">
                  <a:solidFill>
                    <a:schemeClr val="lt2"/>
                  </a:solidFill>
                  <a:prstDash val="solid"/>
                  <a:round/>
                  <a:headEnd type="none" w="med" len="med"/>
                  <a:tailEnd type="none" w="med" len="med"/>
                </a:ln>
              </p:spPr>
            </p:cxnSp>
            <p:sp>
              <p:nvSpPr>
                <p:cNvPr id="307" name="Google Shape;307;p14"/>
                <p:cNvSpPr/>
                <p:nvPr/>
              </p:nvSpPr>
              <p:spPr>
                <a:xfrm>
                  <a:off x="1545400" y="3549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306" name="Google Shape;306;p14"/>
                <p:cNvSpPr/>
                <p:nvPr/>
              </p:nvSpPr>
              <p:spPr>
                <a:xfrm>
                  <a:off x="1777700" y="2554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08" name="Google Shape;308;p14"/>
              <p:cNvGrpSpPr/>
              <p:nvPr/>
            </p:nvGrpSpPr>
            <p:grpSpPr>
              <a:xfrm>
                <a:off x="-2925" y="304750"/>
                <a:ext cx="657275" cy="671700"/>
                <a:chOff x="-2925" y="304750"/>
                <a:chExt cx="657275" cy="671700"/>
              </a:xfrm>
            </p:grpSpPr>
            <p:cxnSp>
              <p:nvCxnSpPr>
                <p:cNvPr id="309" name="Google Shape;309;p14"/>
                <p:cNvCxnSpPr/>
                <p:nvPr/>
              </p:nvCxnSpPr>
              <p:spPr>
                <a:xfrm>
                  <a:off x="-2925" y="304750"/>
                  <a:ext cx="580200" cy="580200"/>
                </a:xfrm>
                <a:prstGeom prst="straightConnector1">
                  <a:avLst/>
                </a:prstGeom>
                <a:noFill/>
                <a:ln w="9525" cap="flat" cmpd="sng">
                  <a:solidFill>
                    <a:schemeClr val="lt2"/>
                  </a:solidFill>
                  <a:prstDash val="solid"/>
                  <a:round/>
                  <a:headEnd type="none" w="med" len="med"/>
                  <a:tailEnd type="none" w="med" len="med"/>
                </a:ln>
              </p:spPr>
            </p:cxnSp>
            <p:cxnSp>
              <p:nvCxnSpPr>
                <p:cNvPr id="310" name="Google Shape;310;p14"/>
                <p:cNvCxnSpPr/>
                <p:nvPr/>
              </p:nvCxnSpPr>
              <p:spPr>
                <a:xfrm>
                  <a:off x="3600" y="570375"/>
                  <a:ext cx="318000" cy="318000"/>
                </a:xfrm>
                <a:prstGeom prst="straightConnector1">
                  <a:avLst/>
                </a:prstGeom>
                <a:noFill/>
                <a:ln w="9525" cap="flat" cmpd="sng">
                  <a:solidFill>
                    <a:schemeClr val="lt2"/>
                  </a:solidFill>
                  <a:prstDash val="solid"/>
                  <a:round/>
                  <a:headEnd type="none" w="med" len="med"/>
                  <a:tailEnd type="none" w="med" len="med"/>
                </a:ln>
              </p:spPr>
            </p:cxnSp>
            <p:sp>
              <p:nvSpPr>
                <p:cNvPr id="311" name="Google Shape;311;p14"/>
                <p:cNvSpPr/>
                <p:nvPr/>
              </p:nvSpPr>
              <p:spPr>
                <a:xfrm>
                  <a:off x="4980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312" name="Google Shape;312;p14"/>
                <p:cNvSpPr/>
                <p:nvPr/>
              </p:nvSpPr>
              <p:spPr>
                <a:xfrm>
                  <a:off x="2505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13" name="Google Shape;313;p14"/>
              <p:cNvGrpSpPr/>
              <p:nvPr/>
            </p:nvGrpSpPr>
            <p:grpSpPr>
              <a:xfrm>
                <a:off x="0" y="0"/>
                <a:ext cx="720000" cy="449550"/>
                <a:chOff x="0" y="0"/>
                <a:chExt cx="720000" cy="449550"/>
              </a:xfrm>
            </p:grpSpPr>
            <p:cxnSp>
              <p:nvCxnSpPr>
                <p:cNvPr id="314" name="Google Shape;314;p14"/>
                <p:cNvCxnSpPr/>
                <p:nvPr/>
              </p:nvCxnSpPr>
              <p:spPr>
                <a:xfrm>
                  <a:off x="0"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315" name="Google Shape;315;p14"/>
                <p:cNvSpPr/>
                <p:nvPr/>
              </p:nvSpPr>
              <p:spPr>
                <a:xfrm>
                  <a:off x="335675"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316" name="Google Shape;316;p14"/>
                <p:cNvCxnSpPr/>
                <p:nvPr/>
              </p:nvCxnSpPr>
              <p:spPr>
                <a:xfrm>
                  <a:off x="228025"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317" name="Google Shape;317;p14"/>
                <p:cNvSpPr/>
                <p:nvPr/>
              </p:nvSpPr>
              <p:spPr>
                <a:xfrm>
                  <a:off x="563700"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318" name="Google Shape;318;p14"/>
            <p:cNvGrpSpPr/>
            <p:nvPr/>
          </p:nvGrpSpPr>
          <p:grpSpPr>
            <a:xfrm>
              <a:off x="8424000" y="3509788"/>
              <a:ext cx="723475" cy="1636113"/>
              <a:chOff x="8424000" y="3509788"/>
              <a:chExt cx="723475" cy="1636113"/>
            </a:xfrm>
          </p:grpSpPr>
          <p:grpSp>
            <p:nvGrpSpPr>
              <p:cNvPr id="319" name="Google Shape;319;p14"/>
              <p:cNvGrpSpPr/>
              <p:nvPr/>
            </p:nvGrpSpPr>
            <p:grpSpPr>
              <a:xfrm>
                <a:off x="8527900" y="3667288"/>
                <a:ext cx="619575" cy="743275"/>
                <a:chOff x="8527900" y="3667288"/>
                <a:chExt cx="619575" cy="743275"/>
              </a:xfrm>
            </p:grpSpPr>
            <p:cxnSp>
              <p:nvCxnSpPr>
                <p:cNvPr id="320" name="Google Shape;320;p14"/>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321" name="Google Shape;321;p14"/>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322" name="Google Shape;322;p14"/>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323" name="Google Shape;323;p14"/>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324" name="Google Shape;324;p14"/>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325" name="Google Shape;325;p14"/>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26" name="Google Shape;326;p14"/>
              <p:cNvGrpSpPr/>
              <p:nvPr/>
            </p:nvGrpSpPr>
            <p:grpSpPr>
              <a:xfrm>
                <a:off x="8424000" y="3509788"/>
                <a:ext cx="719025" cy="1636113"/>
                <a:chOff x="8424000" y="3509788"/>
                <a:chExt cx="719025" cy="1636113"/>
              </a:xfrm>
            </p:grpSpPr>
            <p:grpSp>
              <p:nvGrpSpPr>
                <p:cNvPr id="327" name="Google Shape;327;p14"/>
                <p:cNvGrpSpPr/>
                <p:nvPr/>
              </p:nvGrpSpPr>
              <p:grpSpPr>
                <a:xfrm>
                  <a:off x="8424000" y="4341950"/>
                  <a:ext cx="462825" cy="803950"/>
                  <a:chOff x="8424000" y="4341950"/>
                  <a:chExt cx="462825" cy="803950"/>
                </a:xfrm>
              </p:grpSpPr>
              <p:cxnSp>
                <p:nvCxnSpPr>
                  <p:cNvPr id="328" name="Google Shape;328;p14"/>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329" name="Google Shape;329;p14"/>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330" name="Google Shape;330;p14"/>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31" name="Google Shape;331;p14"/>
                <p:cNvGrpSpPr/>
                <p:nvPr/>
              </p:nvGrpSpPr>
              <p:grpSpPr>
                <a:xfrm>
                  <a:off x="8729588" y="3509788"/>
                  <a:ext cx="413438" cy="245700"/>
                  <a:chOff x="8729588" y="3509788"/>
                  <a:chExt cx="413438" cy="245700"/>
                </a:xfrm>
              </p:grpSpPr>
              <p:cxnSp>
                <p:nvCxnSpPr>
                  <p:cNvPr id="332" name="Google Shape;332;p14"/>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333" name="Google Shape;333;p14"/>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334" name="Google Shape;334;p14"/>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grpSp>
      <p:sp>
        <p:nvSpPr>
          <p:cNvPr id="335" name="Google Shape;335;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Font typeface="Kanit SemiBold"/>
              <a:buNone/>
              <a:defRPr>
                <a:latin typeface="Kanit SemiBold"/>
                <a:ea typeface="Kanit SemiBold"/>
                <a:cs typeface="Kanit SemiBold"/>
                <a:sym typeface="Kanit SemiBold"/>
              </a:defRPr>
            </a:lvl2pPr>
            <a:lvl3pPr lvl="2" algn="ctr" rtl="0">
              <a:spcBef>
                <a:spcPts val="0"/>
              </a:spcBef>
              <a:spcAft>
                <a:spcPts val="0"/>
              </a:spcAft>
              <a:buSzPts val="3500"/>
              <a:buFont typeface="Kanit SemiBold"/>
              <a:buNone/>
              <a:defRPr>
                <a:latin typeface="Kanit SemiBold"/>
                <a:ea typeface="Kanit SemiBold"/>
                <a:cs typeface="Kanit SemiBold"/>
                <a:sym typeface="Kanit SemiBold"/>
              </a:defRPr>
            </a:lvl3pPr>
            <a:lvl4pPr lvl="3" algn="ctr" rtl="0">
              <a:spcBef>
                <a:spcPts val="0"/>
              </a:spcBef>
              <a:spcAft>
                <a:spcPts val="0"/>
              </a:spcAft>
              <a:buSzPts val="3500"/>
              <a:buFont typeface="Kanit SemiBold"/>
              <a:buNone/>
              <a:defRPr>
                <a:latin typeface="Kanit SemiBold"/>
                <a:ea typeface="Kanit SemiBold"/>
                <a:cs typeface="Kanit SemiBold"/>
                <a:sym typeface="Kanit SemiBold"/>
              </a:defRPr>
            </a:lvl4pPr>
            <a:lvl5pPr lvl="4" algn="ctr" rtl="0">
              <a:spcBef>
                <a:spcPts val="0"/>
              </a:spcBef>
              <a:spcAft>
                <a:spcPts val="0"/>
              </a:spcAft>
              <a:buSzPts val="3500"/>
              <a:buFont typeface="Kanit SemiBold"/>
              <a:buNone/>
              <a:defRPr>
                <a:latin typeface="Kanit SemiBold"/>
                <a:ea typeface="Kanit SemiBold"/>
                <a:cs typeface="Kanit SemiBold"/>
                <a:sym typeface="Kanit SemiBold"/>
              </a:defRPr>
            </a:lvl5pPr>
            <a:lvl6pPr lvl="5" algn="ctr" rtl="0">
              <a:spcBef>
                <a:spcPts val="0"/>
              </a:spcBef>
              <a:spcAft>
                <a:spcPts val="0"/>
              </a:spcAft>
              <a:buSzPts val="3500"/>
              <a:buFont typeface="Kanit SemiBold"/>
              <a:buNone/>
              <a:defRPr>
                <a:latin typeface="Kanit SemiBold"/>
                <a:ea typeface="Kanit SemiBold"/>
                <a:cs typeface="Kanit SemiBold"/>
                <a:sym typeface="Kanit SemiBold"/>
              </a:defRPr>
            </a:lvl6pPr>
            <a:lvl7pPr lvl="6" algn="ctr" rtl="0">
              <a:spcBef>
                <a:spcPts val="0"/>
              </a:spcBef>
              <a:spcAft>
                <a:spcPts val="0"/>
              </a:spcAft>
              <a:buSzPts val="3500"/>
              <a:buFont typeface="Kanit SemiBold"/>
              <a:buNone/>
              <a:defRPr>
                <a:latin typeface="Kanit SemiBold"/>
                <a:ea typeface="Kanit SemiBold"/>
                <a:cs typeface="Kanit SemiBold"/>
                <a:sym typeface="Kanit SemiBold"/>
              </a:defRPr>
            </a:lvl7pPr>
            <a:lvl8pPr lvl="7" algn="ctr" rtl="0">
              <a:spcBef>
                <a:spcPts val="0"/>
              </a:spcBef>
              <a:spcAft>
                <a:spcPts val="0"/>
              </a:spcAft>
              <a:buSzPts val="3500"/>
              <a:buFont typeface="Kanit SemiBold"/>
              <a:buNone/>
              <a:defRPr>
                <a:latin typeface="Kanit SemiBold"/>
                <a:ea typeface="Kanit SemiBold"/>
                <a:cs typeface="Kanit SemiBold"/>
                <a:sym typeface="Kanit SemiBold"/>
              </a:defRPr>
            </a:lvl8pPr>
            <a:lvl9pPr lvl="8" algn="ctr" rtl="0">
              <a:spcBef>
                <a:spcPts val="0"/>
              </a:spcBef>
              <a:spcAft>
                <a:spcPts val="0"/>
              </a:spcAft>
              <a:buSzPts val="3500"/>
              <a:buFont typeface="Kanit SemiBold"/>
              <a:buNone/>
              <a:defRPr>
                <a:latin typeface="Kanit SemiBold"/>
                <a:ea typeface="Kanit SemiBold"/>
                <a:cs typeface="Kanit SemiBold"/>
                <a:sym typeface="Kanit SemiBold"/>
              </a:defRPr>
            </a:lvl9pPr>
          </a:lstStyle>
          <a:p>
            <a:r>
              <a:rPr lang="en-US"/>
              <a:t>Click to edit Master title style</a:t>
            </a:r>
            <a:endParaRPr/>
          </a:p>
        </p:txBody>
      </p:sp>
    </p:spTree>
    <p:extLst>
      <p:ext uri="{BB962C8B-B14F-4D97-AF65-F5344CB8AC3E}">
        <p14:creationId xmlns:p14="http://schemas.microsoft.com/office/powerpoint/2010/main" val="3176952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36"/>
        <p:cNvGrpSpPr/>
        <p:nvPr/>
      </p:nvGrpSpPr>
      <p:grpSpPr>
        <a:xfrm>
          <a:off x="0" y="0"/>
          <a:ext cx="0" cy="0"/>
          <a:chOff x="0" y="0"/>
          <a:chExt cx="0" cy="0"/>
        </a:xfrm>
      </p:grpSpPr>
      <p:sp>
        <p:nvSpPr>
          <p:cNvPr id="337" name="Google Shape;337;p15"/>
          <p:cNvSpPr txBox="1">
            <a:spLocks noGrp="1"/>
          </p:cNvSpPr>
          <p:nvPr>
            <p:ph type="title" hasCustomPrompt="1"/>
          </p:nvPr>
        </p:nvSpPr>
        <p:spPr>
          <a:xfrm>
            <a:off x="1708900" y="2036033"/>
            <a:ext cx="722000" cy="5752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2800"/>
              <a:buFont typeface="Kanit"/>
              <a:buNone/>
              <a:defRPr sz="3733">
                <a:latin typeface="Kanit"/>
                <a:ea typeface="Kanit"/>
                <a:cs typeface="Kanit"/>
                <a:sym typeface="Kanit"/>
              </a:defRPr>
            </a:lvl2pPr>
            <a:lvl3pPr lvl="2" algn="ctr" rtl="0">
              <a:spcBef>
                <a:spcPts val="0"/>
              </a:spcBef>
              <a:spcAft>
                <a:spcPts val="0"/>
              </a:spcAft>
              <a:buSzPts val="2800"/>
              <a:buFont typeface="Kanit"/>
              <a:buNone/>
              <a:defRPr sz="3733">
                <a:latin typeface="Kanit"/>
                <a:ea typeface="Kanit"/>
                <a:cs typeface="Kanit"/>
                <a:sym typeface="Kanit"/>
              </a:defRPr>
            </a:lvl3pPr>
            <a:lvl4pPr lvl="3" algn="ctr" rtl="0">
              <a:spcBef>
                <a:spcPts val="0"/>
              </a:spcBef>
              <a:spcAft>
                <a:spcPts val="0"/>
              </a:spcAft>
              <a:buSzPts val="2800"/>
              <a:buFont typeface="Kanit"/>
              <a:buNone/>
              <a:defRPr sz="3733">
                <a:latin typeface="Kanit"/>
                <a:ea typeface="Kanit"/>
                <a:cs typeface="Kanit"/>
                <a:sym typeface="Kanit"/>
              </a:defRPr>
            </a:lvl4pPr>
            <a:lvl5pPr lvl="4" algn="ctr" rtl="0">
              <a:spcBef>
                <a:spcPts val="0"/>
              </a:spcBef>
              <a:spcAft>
                <a:spcPts val="0"/>
              </a:spcAft>
              <a:buSzPts val="2800"/>
              <a:buFont typeface="Kanit"/>
              <a:buNone/>
              <a:defRPr sz="3733">
                <a:latin typeface="Kanit"/>
                <a:ea typeface="Kanit"/>
                <a:cs typeface="Kanit"/>
                <a:sym typeface="Kanit"/>
              </a:defRPr>
            </a:lvl5pPr>
            <a:lvl6pPr lvl="5" algn="ctr" rtl="0">
              <a:spcBef>
                <a:spcPts val="0"/>
              </a:spcBef>
              <a:spcAft>
                <a:spcPts val="0"/>
              </a:spcAft>
              <a:buSzPts val="2800"/>
              <a:buFont typeface="Kanit"/>
              <a:buNone/>
              <a:defRPr sz="3733">
                <a:latin typeface="Kanit"/>
                <a:ea typeface="Kanit"/>
                <a:cs typeface="Kanit"/>
                <a:sym typeface="Kanit"/>
              </a:defRPr>
            </a:lvl6pPr>
            <a:lvl7pPr lvl="6" algn="ctr" rtl="0">
              <a:spcBef>
                <a:spcPts val="0"/>
              </a:spcBef>
              <a:spcAft>
                <a:spcPts val="0"/>
              </a:spcAft>
              <a:buSzPts val="2800"/>
              <a:buFont typeface="Kanit"/>
              <a:buNone/>
              <a:defRPr sz="3733">
                <a:latin typeface="Kanit"/>
                <a:ea typeface="Kanit"/>
                <a:cs typeface="Kanit"/>
                <a:sym typeface="Kanit"/>
              </a:defRPr>
            </a:lvl7pPr>
            <a:lvl8pPr lvl="7" algn="ctr" rtl="0">
              <a:spcBef>
                <a:spcPts val="0"/>
              </a:spcBef>
              <a:spcAft>
                <a:spcPts val="0"/>
              </a:spcAft>
              <a:buSzPts val="2800"/>
              <a:buFont typeface="Kanit"/>
              <a:buNone/>
              <a:defRPr sz="3733">
                <a:latin typeface="Kanit"/>
                <a:ea typeface="Kanit"/>
                <a:cs typeface="Kanit"/>
                <a:sym typeface="Kanit"/>
              </a:defRPr>
            </a:lvl8pPr>
            <a:lvl9pPr lvl="8" algn="ctr" rtl="0">
              <a:spcBef>
                <a:spcPts val="0"/>
              </a:spcBef>
              <a:spcAft>
                <a:spcPts val="0"/>
              </a:spcAft>
              <a:buSzPts val="2800"/>
              <a:buFont typeface="Kanit"/>
              <a:buNone/>
              <a:defRPr sz="3733">
                <a:latin typeface="Kanit"/>
                <a:ea typeface="Kanit"/>
                <a:cs typeface="Kanit"/>
                <a:sym typeface="Kanit"/>
              </a:defRPr>
            </a:lvl9pPr>
          </a:lstStyle>
          <a:p>
            <a:r>
              <a:t>xx%</a:t>
            </a:r>
          </a:p>
        </p:txBody>
      </p:sp>
      <p:sp>
        <p:nvSpPr>
          <p:cNvPr id="338" name="Google Shape;338;p15"/>
          <p:cNvSpPr txBox="1">
            <a:spLocks noGrp="1"/>
          </p:cNvSpPr>
          <p:nvPr>
            <p:ph type="title" idx="2" hasCustomPrompt="1"/>
          </p:nvPr>
        </p:nvSpPr>
        <p:spPr>
          <a:xfrm>
            <a:off x="1710300" y="3375800"/>
            <a:ext cx="719200" cy="5752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2800"/>
              <a:buFont typeface="Kanit"/>
              <a:buNone/>
              <a:defRPr sz="3733">
                <a:latin typeface="Kanit"/>
                <a:ea typeface="Kanit"/>
                <a:cs typeface="Kanit"/>
                <a:sym typeface="Kanit"/>
              </a:defRPr>
            </a:lvl2pPr>
            <a:lvl3pPr lvl="2" algn="ctr" rtl="0">
              <a:spcBef>
                <a:spcPts val="0"/>
              </a:spcBef>
              <a:spcAft>
                <a:spcPts val="0"/>
              </a:spcAft>
              <a:buSzPts val="2800"/>
              <a:buFont typeface="Kanit"/>
              <a:buNone/>
              <a:defRPr sz="3733">
                <a:latin typeface="Kanit"/>
                <a:ea typeface="Kanit"/>
                <a:cs typeface="Kanit"/>
                <a:sym typeface="Kanit"/>
              </a:defRPr>
            </a:lvl3pPr>
            <a:lvl4pPr lvl="3" algn="ctr" rtl="0">
              <a:spcBef>
                <a:spcPts val="0"/>
              </a:spcBef>
              <a:spcAft>
                <a:spcPts val="0"/>
              </a:spcAft>
              <a:buSzPts val="2800"/>
              <a:buFont typeface="Kanit"/>
              <a:buNone/>
              <a:defRPr sz="3733">
                <a:latin typeface="Kanit"/>
                <a:ea typeface="Kanit"/>
                <a:cs typeface="Kanit"/>
                <a:sym typeface="Kanit"/>
              </a:defRPr>
            </a:lvl4pPr>
            <a:lvl5pPr lvl="4" algn="ctr" rtl="0">
              <a:spcBef>
                <a:spcPts val="0"/>
              </a:spcBef>
              <a:spcAft>
                <a:spcPts val="0"/>
              </a:spcAft>
              <a:buSzPts val="2800"/>
              <a:buFont typeface="Kanit"/>
              <a:buNone/>
              <a:defRPr sz="3733">
                <a:latin typeface="Kanit"/>
                <a:ea typeface="Kanit"/>
                <a:cs typeface="Kanit"/>
                <a:sym typeface="Kanit"/>
              </a:defRPr>
            </a:lvl5pPr>
            <a:lvl6pPr lvl="5" algn="ctr" rtl="0">
              <a:spcBef>
                <a:spcPts val="0"/>
              </a:spcBef>
              <a:spcAft>
                <a:spcPts val="0"/>
              </a:spcAft>
              <a:buSzPts val="2800"/>
              <a:buFont typeface="Kanit"/>
              <a:buNone/>
              <a:defRPr sz="3733">
                <a:latin typeface="Kanit"/>
                <a:ea typeface="Kanit"/>
                <a:cs typeface="Kanit"/>
                <a:sym typeface="Kanit"/>
              </a:defRPr>
            </a:lvl6pPr>
            <a:lvl7pPr lvl="6" algn="ctr" rtl="0">
              <a:spcBef>
                <a:spcPts val="0"/>
              </a:spcBef>
              <a:spcAft>
                <a:spcPts val="0"/>
              </a:spcAft>
              <a:buSzPts val="2800"/>
              <a:buFont typeface="Kanit"/>
              <a:buNone/>
              <a:defRPr sz="3733">
                <a:latin typeface="Kanit"/>
                <a:ea typeface="Kanit"/>
                <a:cs typeface="Kanit"/>
                <a:sym typeface="Kanit"/>
              </a:defRPr>
            </a:lvl7pPr>
            <a:lvl8pPr lvl="7" algn="ctr" rtl="0">
              <a:spcBef>
                <a:spcPts val="0"/>
              </a:spcBef>
              <a:spcAft>
                <a:spcPts val="0"/>
              </a:spcAft>
              <a:buSzPts val="2800"/>
              <a:buFont typeface="Kanit"/>
              <a:buNone/>
              <a:defRPr sz="3733">
                <a:latin typeface="Kanit"/>
                <a:ea typeface="Kanit"/>
                <a:cs typeface="Kanit"/>
                <a:sym typeface="Kanit"/>
              </a:defRPr>
            </a:lvl8pPr>
            <a:lvl9pPr lvl="8" algn="ctr" rtl="0">
              <a:spcBef>
                <a:spcPts val="0"/>
              </a:spcBef>
              <a:spcAft>
                <a:spcPts val="0"/>
              </a:spcAft>
              <a:buSzPts val="2800"/>
              <a:buFont typeface="Kanit"/>
              <a:buNone/>
              <a:defRPr sz="3733">
                <a:latin typeface="Kanit"/>
                <a:ea typeface="Kanit"/>
                <a:cs typeface="Kanit"/>
                <a:sym typeface="Kanit"/>
              </a:defRPr>
            </a:lvl9pPr>
          </a:lstStyle>
          <a:p>
            <a:r>
              <a:t>xx%</a:t>
            </a:r>
          </a:p>
        </p:txBody>
      </p:sp>
      <p:sp>
        <p:nvSpPr>
          <p:cNvPr id="339" name="Google Shape;339;p15"/>
          <p:cNvSpPr txBox="1">
            <a:spLocks noGrp="1"/>
          </p:cNvSpPr>
          <p:nvPr>
            <p:ph type="title" idx="3" hasCustomPrompt="1"/>
          </p:nvPr>
        </p:nvSpPr>
        <p:spPr>
          <a:xfrm>
            <a:off x="6429656" y="2036100"/>
            <a:ext cx="722000" cy="5752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2800"/>
              <a:buFont typeface="Kanit"/>
              <a:buNone/>
              <a:defRPr sz="3733">
                <a:latin typeface="Kanit"/>
                <a:ea typeface="Kanit"/>
                <a:cs typeface="Kanit"/>
                <a:sym typeface="Kanit"/>
              </a:defRPr>
            </a:lvl2pPr>
            <a:lvl3pPr lvl="2" algn="ctr" rtl="0">
              <a:spcBef>
                <a:spcPts val="0"/>
              </a:spcBef>
              <a:spcAft>
                <a:spcPts val="0"/>
              </a:spcAft>
              <a:buSzPts val="2800"/>
              <a:buFont typeface="Kanit"/>
              <a:buNone/>
              <a:defRPr sz="3733">
                <a:latin typeface="Kanit"/>
                <a:ea typeface="Kanit"/>
                <a:cs typeface="Kanit"/>
                <a:sym typeface="Kanit"/>
              </a:defRPr>
            </a:lvl3pPr>
            <a:lvl4pPr lvl="3" algn="ctr" rtl="0">
              <a:spcBef>
                <a:spcPts val="0"/>
              </a:spcBef>
              <a:spcAft>
                <a:spcPts val="0"/>
              </a:spcAft>
              <a:buSzPts val="2800"/>
              <a:buFont typeface="Kanit"/>
              <a:buNone/>
              <a:defRPr sz="3733">
                <a:latin typeface="Kanit"/>
                <a:ea typeface="Kanit"/>
                <a:cs typeface="Kanit"/>
                <a:sym typeface="Kanit"/>
              </a:defRPr>
            </a:lvl4pPr>
            <a:lvl5pPr lvl="4" algn="ctr" rtl="0">
              <a:spcBef>
                <a:spcPts val="0"/>
              </a:spcBef>
              <a:spcAft>
                <a:spcPts val="0"/>
              </a:spcAft>
              <a:buSzPts val="2800"/>
              <a:buFont typeface="Kanit"/>
              <a:buNone/>
              <a:defRPr sz="3733">
                <a:latin typeface="Kanit"/>
                <a:ea typeface="Kanit"/>
                <a:cs typeface="Kanit"/>
                <a:sym typeface="Kanit"/>
              </a:defRPr>
            </a:lvl5pPr>
            <a:lvl6pPr lvl="5" algn="ctr" rtl="0">
              <a:spcBef>
                <a:spcPts val="0"/>
              </a:spcBef>
              <a:spcAft>
                <a:spcPts val="0"/>
              </a:spcAft>
              <a:buSzPts val="2800"/>
              <a:buFont typeface="Kanit"/>
              <a:buNone/>
              <a:defRPr sz="3733">
                <a:latin typeface="Kanit"/>
                <a:ea typeface="Kanit"/>
                <a:cs typeface="Kanit"/>
                <a:sym typeface="Kanit"/>
              </a:defRPr>
            </a:lvl6pPr>
            <a:lvl7pPr lvl="6" algn="ctr" rtl="0">
              <a:spcBef>
                <a:spcPts val="0"/>
              </a:spcBef>
              <a:spcAft>
                <a:spcPts val="0"/>
              </a:spcAft>
              <a:buSzPts val="2800"/>
              <a:buFont typeface="Kanit"/>
              <a:buNone/>
              <a:defRPr sz="3733">
                <a:latin typeface="Kanit"/>
                <a:ea typeface="Kanit"/>
                <a:cs typeface="Kanit"/>
                <a:sym typeface="Kanit"/>
              </a:defRPr>
            </a:lvl7pPr>
            <a:lvl8pPr lvl="7" algn="ctr" rtl="0">
              <a:spcBef>
                <a:spcPts val="0"/>
              </a:spcBef>
              <a:spcAft>
                <a:spcPts val="0"/>
              </a:spcAft>
              <a:buSzPts val="2800"/>
              <a:buFont typeface="Kanit"/>
              <a:buNone/>
              <a:defRPr sz="3733">
                <a:latin typeface="Kanit"/>
                <a:ea typeface="Kanit"/>
                <a:cs typeface="Kanit"/>
                <a:sym typeface="Kanit"/>
              </a:defRPr>
            </a:lvl8pPr>
            <a:lvl9pPr lvl="8" algn="ctr" rtl="0">
              <a:spcBef>
                <a:spcPts val="0"/>
              </a:spcBef>
              <a:spcAft>
                <a:spcPts val="0"/>
              </a:spcAft>
              <a:buSzPts val="2800"/>
              <a:buFont typeface="Kanit"/>
              <a:buNone/>
              <a:defRPr sz="3733">
                <a:latin typeface="Kanit"/>
                <a:ea typeface="Kanit"/>
                <a:cs typeface="Kanit"/>
                <a:sym typeface="Kanit"/>
              </a:defRPr>
            </a:lvl9pPr>
          </a:lstStyle>
          <a:p>
            <a:r>
              <a:t>xx%</a:t>
            </a:r>
          </a:p>
        </p:txBody>
      </p:sp>
      <p:sp>
        <p:nvSpPr>
          <p:cNvPr id="340" name="Google Shape;340;p15"/>
          <p:cNvSpPr txBox="1">
            <a:spLocks noGrp="1"/>
          </p:cNvSpPr>
          <p:nvPr>
            <p:ph type="title" idx="4" hasCustomPrompt="1"/>
          </p:nvPr>
        </p:nvSpPr>
        <p:spPr>
          <a:xfrm>
            <a:off x="6429656" y="3375800"/>
            <a:ext cx="722000" cy="5752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2800"/>
              <a:buFont typeface="Kanit"/>
              <a:buNone/>
              <a:defRPr sz="3733">
                <a:latin typeface="Kanit"/>
                <a:ea typeface="Kanit"/>
                <a:cs typeface="Kanit"/>
                <a:sym typeface="Kanit"/>
              </a:defRPr>
            </a:lvl2pPr>
            <a:lvl3pPr lvl="2" algn="ctr" rtl="0">
              <a:spcBef>
                <a:spcPts val="0"/>
              </a:spcBef>
              <a:spcAft>
                <a:spcPts val="0"/>
              </a:spcAft>
              <a:buSzPts val="2800"/>
              <a:buFont typeface="Kanit"/>
              <a:buNone/>
              <a:defRPr sz="3733">
                <a:latin typeface="Kanit"/>
                <a:ea typeface="Kanit"/>
                <a:cs typeface="Kanit"/>
                <a:sym typeface="Kanit"/>
              </a:defRPr>
            </a:lvl3pPr>
            <a:lvl4pPr lvl="3" algn="ctr" rtl="0">
              <a:spcBef>
                <a:spcPts val="0"/>
              </a:spcBef>
              <a:spcAft>
                <a:spcPts val="0"/>
              </a:spcAft>
              <a:buSzPts val="2800"/>
              <a:buFont typeface="Kanit"/>
              <a:buNone/>
              <a:defRPr sz="3733">
                <a:latin typeface="Kanit"/>
                <a:ea typeface="Kanit"/>
                <a:cs typeface="Kanit"/>
                <a:sym typeface="Kanit"/>
              </a:defRPr>
            </a:lvl4pPr>
            <a:lvl5pPr lvl="4" algn="ctr" rtl="0">
              <a:spcBef>
                <a:spcPts val="0"/>
              </a:spcBef>
              <a:spcAft>
                <a:spcPts val="0"/>
              </a:spcAft>
              <a:buSzPts val="2800"/>
              <a:buFont typeface="Kanit"/>
              <a:buNone/>
              <a:defRPr sz="3733">
                <a:latin typeface="Kanit"/>
                <a:ea typeface="Kanit"/>
                <a:cs typeface="Kanit"/>
                <a:sym typeface="Kanit"/>
              </a:defRPr>
            </a:lvl5pPr>
            <a:lvl6pPr lvl="5" algn="ctr" rtl="0">
              <a:spcBef>
                <a:spcPts val="0"/>
              </a:spcBef>
              <a:spcAft>
                <a:spcPts val="0"/>
              </a:spcAft>
              <a:buSzPts val="2800"/>
              <a:buFont typeface="Kanit"/>
              <a:buNone/>
              <a:defRPr sz="3733">
                <a:latin typeface="Kanit"/>
                <a:ea typeface="Kanit"/>
                <a:cs typeface="Kanit"/>
                <a:sym typeface="Kanit"/>
              </a:defRPr>
            </a:lvl6pPr>
            <a:lvl7pPr lvl="6" algn="ctr" rtl="0">
              <a:spcBef>
                <a:spcPts val="0"/>
              </a:spcBef>
              <a:spcAft>
                <a:spcPts val="0"/>
              </a:spcAft>
              <a:buSzPts val="2800"/>
              <a:buFont typeface="Kanit"/>
              <a:buNone/>
              <a:defRPr sz="3733">
                <a:latin typeface="Kanit"/>
                <a:ea typeface="Kanit"/>
                <a:cs typeface="Kanit"/>
                <a:sym typeface="Kanit"/>
              </a:defRPr>
            </a:lvl7pPr>
            <a:lvl8pPr lvl="7" algn="ctr" rtl="0">
              <a:spcBef>
                <a:spcPts val="0"/>
              </a:spcBef>
              <a:spcAft>
                <a:spcPts val="0"/>
              </a:spcAft>
              <a:buSzPts val="2800"/>
              <a:buFont typeface="Kanit"/>
              <a:buNone/>
              <a:defRPr sz="3733">
                <a:latin typeface="Kanit"/>
                <a:ea typeface="Kanit"/>
                <a:cs typeface="Kanit"/>
                <a:sym typeface="Kanit"/>
              </a:defRPr>
            </a:lvl8pPr>
            <a:lvl9pPr lvl="8" algn="ctr" rtl="0">
              <a:spcBef>
                <a:spcPts val="0"/>
              </a:spcBef>
              <a:spcAft>
                <a:spcPts val="0"/>
              </a:spcAft>
              <a:buSzPts val="2800"/>
              <a:buFont typeface="Kanit"/>
              <a:buNone/>
              <a:defRPr sz="3733">
                <a:latin typeface="Kanit"/>
                <a:ea typeface="Kanit"/>
                <a:cs typeface="Kanit"/>
                <a:sym typeface="Kanit"/>
              </a:defRPr>
            </a:lvl9pPr>
          </a:lstStyle>
          <a:p>
            <a:r>
              <a:t>xx%</a:t>
            </a:r>
          </a:p>
        </p:txBody>
      </p:sp>
      <p:sp>
        <p:nvSpPr>
          <p:cNvPr id="341" name="Google Shape;341;p15"/>
          <p:cNvSpPr txBox="1">
            <a:spLocks noGrp="1"/>
          </p:cNvSpPr>
          <p:nvPr>
            <p:ph type="title" idx="5"/>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342" name="Google Shape;342;p15"/>
          <p:cNvSpPr txBox="1">
            <a:spLocks noGrp="1"/>
          </p:cNvSpPr>
          <p:nvPr>
            <p:ph type="subTitle" idx="1"/>
          </p:nvPr>
        </p:nvSpPr>
        <p:spPr>
          <a:xfrm>
            <a:off x="2697000" y="1894267"/>
            <a:ext cx="32800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667">
                <a:latin typeface="Kanit"/>
                <a:ea typeface="Kanit"/>
                <a:cs typeface="Kanit"/>
                <a:sym typeface="Kanit"/>
              </a:defRPr>
            </a:lvl1pPr>
            <a:lvl2pPr lvl="1" rtl="0">
              <a:lnSpc>
                <a:spcPct val="100000"/>
              </a:lnSpc>
              <a:spcBef>
                <a:spcPts val="0"/>
              </a:spcBef>
              <a:spcAft>
                <a:spcPts val="0"/>
              </a:spcAft>
              <a:buSzPts val="2000"/>
              <a:buFont typeface="Kanit"/>
              <a:buNone/>
              <a:defRPr sz="2667">
                <a:latin typeface="Kanit"/>
                <a:ea typeface="Kanit"/>
                <a:cs typeface="Kanit"/>
                <a:sym typeface="Kanit"/>
              </a:defRPr>
            </a:lvl2pPr>
            <a:lvl3pPr lvl="2" rtl="0">
              <a:lnSpc>
                <a:spcPct val="100000"/>
              </a:lnSpc>
              <a:spcBef>
                <a:spcPts val="0"/>
              </a:spcBef>
              <a:spcAft>
                <a:spcPts val="0"/>
              </a:spcAft>
              <a:buSzPts val="2000"/>
              <a:buFont typeface="Kanit"/>
              <a:buNone/>
              <a:defRPr sz="2667">
                <a:latin typeface="Kanit"/>
                <a:ea typeface="Kanit"/>
                <a:cs typeface="Kanit"/>
                <a:sym typeface="Kanit"/>
              </a:defRPr>
            </a:lvl3pPr>
            <a:lvl4pPr lvl="3" rtl="0">
              <a:lnSpc>
                <a:spcPct val="100000"/>
              </a:lnSpc>
              <a:spcBef>
                <a:spcPts val="0"/>
              </a:spcBef>
              <a:spcAft>
                <a:spcPts val="0"/>
              </a:spcAft>
              <a:buSzPts val="2000"/>
              <a:buFont typeface="Kanit"/>
              <a:buNone/>
              <a:defRPr sz="2667">
                <a:latin typeface="Kanit"/>
                <a:ea typeface="Kanit"/>
                <a:cs typeface="Kanit"/>
                <a:sym typeface="Kanit"/>
              </a:defRPr>
            </a:lvl4pPr>
            <a:lvl5pPr lvl="4" rtl="0">
              <a:lnSpc>
                <a:spcPct val="100000"/>
              </a:lnSpc>
              <a:spcBef>
                <a:spcPts val="0"/>
              </a:spcBef>
              <a:spcAft>
                <a:spcPts val="0"/>
              </a:spcAft>
              <a:buSzPts val="2000"/>
              <a:buFont typeface="Kanit"/>
              <a:buNone/>
              <a:defRPr sz="2667">
                <a:latin typeface="Kanit"/>
                <a:ea typeface="Kanit"/>
                <a:cs typeface="Kanit"/>
                <a:sym typeface="Kanit"/>
              </a:defRPr>
            </a:lvl5pPr>
            <a:lvl6pPr lvl="5" rtl="0">
              <a:lnSpc>
                <a:spcPct val="100000"/>
              </a:lnSpc>
              <a:spcBef>
                <a:spcPts val="0"/>
              </a:spcBef>
              <a:spcAft>
                <a:spcPts val="0"/>
              </a:spcAft>
              <a:buSzPts val="2000"/>
              <a:buFont typeface="Kanit"/>
              <a:buNone/>
              <a:defRPr sz="2667">
                <a:latin typeface="Kanit"/>
                <a:ea typeface="Kanit"/>
                <a:cs typeface="Kanit"/>
                <a:sym typeface="Kanit"/>
              </a:defRPr>
            </a:lvl6pPr>
            <a:lvl7pPr lvl="6" rtl="0">
              <a:lnSpc>
                <a:spcPct val="100000"/>
              </a:lnSpc>
              <a:spcBef>
                <a:spcPts val="0"/>
              </a:spcBef>
              <a:spcAft>
                <a:spcPts val="0"/>
              </a:spcAft>
              <a:buSzPts val="2000"/>
              <a:buFont typeface="Kanit"/>
              <a:buNone/>
              <a:defRPr sz="2667">
                <a:latin typeface="Kanit"/>
                <a:ea typeface="Kanit"/>
                <a:cs typeface="Kanit"/>
                <a:sym typeface="Kanit"/>
              </a:defRPr>
            </a:lvl7pPr>
            <a:lvl8pPr lvl="7" rtl="0">
              <a:lnSpc>
                <a:spcPct val="100000"/>
              </a:lnSpc>
              <a:spcBef>
                <a:spcPts val="0"/>
              </a:spcBef>
              <a:spcAft>
                <a:spcPts val="0"/>
              </a:spcAft>
              <a:buSzPts val="2000"/>
              <a:buFont typeface="Kanit"/>
              <a:buNone/>
              <a:defRPr sz="2667">
                <a:latin typeface="Kanit"/>
                <a:ea typeface="Kanit"/>
                <a:cs typeface="Kanit"/>
                <a:sym typeface="Kanit"/>
              </a:defRPr>
            </a:lvl8pPr>
            <a:lvl9pPr lvl="8"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343" name="Google Shape;343;p15"/>
          <p:cNvSpPr txBox="1">
            <a:spLocks noGrp="1"/>
          </p:cNvSpPr>
          <p:nvPr>
            <p:ph type="subTitle" idx="6"/>
          </p:nvPr>
        </p:nvSpPr>
        <p:spPr>
          <a:xfrm>
            <a:off x="2697000" y="3233967"/>
            <a:ext cx="32800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667">
                <a:latin typeface="Kanit"/>
                <a:ea typeface="Kanit"/>
                <a:cs typeface="Kanit"/>
                <a:sym typeface="Kanit"/>
              </a:defRPr>
            </a:lvl1pPr>
            <a:lvl2pPr lvl="1" rtl="0">
              <a:lnSpc>
                <a:spcPct val="100000"/>
              </a:lnSpc>
              <a:spcBef>
                <a:spcPts val="0"/>
              </a:spcBef>
              <a:spcAft>
                <a:spcPts val="0"/>
              </a:spcAft>
              <a:buSzPts val="2000"/>
              <a:buFont typeface="Kanit"/>
              <a:buNone/>
              <a:defRPr sz="2667">
                <a:latin typeface="Kanit"/>
                <a:ea typeface="Kanit"/>
                <a:cs typeface="Kanit"/>
                <a:sym typeface="Kanit"/>
              </a:defRPr>
            </a:lvl2pPr>
            <a:lvl3pPr lvl="2" rtl="0">
              <a:lnSpc>
                <a:spcPct val="100000"/>
              </a:lnSpc>
              <a:spcBef>
                <a:spcPts val="0"/>
              </a:spcBef>
              <a:spcAft>
                <a:spcPts val="0"/>
              </a:spcAft>
              <a:buSzPts val="2000"/>
              <a:buFont typeface="Kanit"/>
              <a:buNone/>
              <a:defRPr sz="2667">
                <a:latin typeface="Kanit"/>
                <a:ea typeface="Kanit"/>
                <a:cs typeface="Kanit"/>
                <a:sym typeface="Kanit"/>
              </a:defRPr>
            </a:lvl3pPr>
            <a:lvl4pPr lvl="3" rtl="0">
              <a:lnSpc>
                <a:spcPct val="100000"/>
              </a:lnSpc>
              <a:spcBef>
                <a:spcPts val="0"/>
              </a:spcBef>
              <a:spcAft>
                <a:spcPts val="0"/>
              </a:spcAft>
              <a:buSzPts val="2000"/>
              <a:buFont typeface="Kanit"/>
              <a:buNone/>
              <a:defRPr sz="2667">
                <a:latin typeface="Kanit"/>
                <a:ea typeface="Kanit"/>
                <a:cs typeface="Kanit"/>
                <a:sym typeface="Kanit"/>
              </a:defRPr>
            </a:lvl4pPr>
            <a:lvl5pPr lvl="4" rtl="0">
              <a:lnSpc>
                <a:spcPct val="100000"/>
              </a:lnSpc>
              <a:spcBef>
                <a:spcPts val="0"/>
              </a:spcBef>
              <a:spcAft>
                <a:spcPts val="0"/>
              </a:spcAft>
              <a:buSzPts val="2000"/>
              <a:buFont typeface="Kanit"/>
              <a:buNone/>
              <a:defRPr sz="2667">
                <a:latin typeface="Kanit"/>
                <a:ea typeface="Kanit"/>
                <a:cs typeface="Kanit"/>
                <a:sym typeface="Kanit"/>
              </a:defRPr>
            </a:lvl5pPr>
            <a:lvl6pPr lvl="5" rtl="0">
              <a:lnSpc>
                <a:spcPct val="100000"/>
              </a:lnSpc>
              <a:spcBef>
                <a:spcPts val="0"/>
              </a:spcBef>
              <a:spcAft>
                <a:spcPts val="0"/>
              </a:spcAft>
              <a:buSzPts val="2000"/>
              <a:buFont typeface="Kanit"/>
              <a:buNone/>
              <a:defRPr sz="2667">
                <a:latin typeface="Kanit"/>
                <a:ea typeface="Kanit"/>
                <a:cs typeface="Kanit"/>
                <a:sym typeface="Kanit"/>
              </a:defRPr>
            </a:lvl6pPr>
            <a:lvl7pPr lvl="6" rtl="0">
              <a:lnSpc>
                <a:spcPct val="100000"/>
              </a:lnSpc>
              <a:spcBef>
                <a:spcPts val="0"/>
              </a:spcBef>
              <a:spcAft>
                <a:spcPts val="0"/>
              </a:spcAft>
              <a:buSzPts val="2000"/>
              <a:buFont typeface="Kanit"/>
              <a:buNone/>
              <a:defRPr sz="2667">
                <a:latin typeface="Kanit"/>
                <a:ea typeface="Kanit"/>
                <a:cs typeface="Kanit"/>
                <a:sym typeface="Kanit"/>
              </a:defRPr>
            </a:lvl7pPr>
            <a:lvl8pPr lvl="7" rtl="0">
              <a:lnSpc>
                <a:spcPct val="100000"/>
              </a:lnSpc>
              <a:spcBef>
                <a:spcPts val="0"/>
              </a:spcBef>
              <a:spcAft>
                <a:spcPts val="0"/>
              </a:spcAft>
              <a:buSzPts val="2000"/>
              <a:buFont typeface="Kanit"/>
              <a:buNone/>
              <a:defRPr sz="2667">
                <a:latin typeface="Kanit"/>
                <a:ea typeface="Kanit"/>
                <a:cs typeface="Kanit"/>
                <a:sym typeface="Kanit"/>
              </a:defRPr>
            </a:lvl8pPr>
            <a:lvl9pPr lvl="8"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344" name="Google Shape;344;p15"/>
          <p:cNvSpPr txBox="1">
            <a:spLocks noGrp="1"/>
          </p:cNvSpPr>
          <p:nvPr>
            <p:ph type="subTitle" idx="7"/>
          </p:nvPr>
        </p:nvSpPr>
        <p:spPr>
          <a:xfrm>
            <a:off x="7422567" y="1894267"/>
            <a:ext cx="32800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667">
                <a:latin typeface="Kanit"/>
                <a:ea typeface="Kanit"/>
                <a:cs typeface="Kanit"/>
                <a:sym typeface="Kanit"/>
              </a:defRPr>
            </a:lvl1pPr>
            <a:lvl2pPr lvl="1" rtl="0">
              <a:lnSpc>
                <a:spcPct val="100000"/>
              </a:lnSpc>
              <a:spcBef>
                <a:spcPts val="0"/>
              </a:spcBef>
              <a:spcAft>
                <a:spcPts val="0"/>
              </a:spcAft>
              <a:buSzPts val="2000"/>
              <a:buFont typeface="Kanit"/>
              <a:buNone/>
              <a:defRPr sz="2667">
                <a:latin typeface="Kanit"/>
                <a:ea typeface="Kanit"/>
                <a:cs typeface="Kanit"/>
                <a:sym typeface="Kanit"/>
              </a:defRPr>
            </a:lvl2pPr>
            <a:lvl3pPr lvl="2" rtl="0">
              <a:lnSpc>
                <a:spcPct val="100000"/>
              </a:lnSpc>
              <a:spcBef>
                <a:spcPts val="0"/>
              </a:spcBef>
              <a:spcAft>
                <a:spcPts val="0"/>
              </a:spcAft>
              <a:buSzPts val="2000"/>
              <a:buFont typeface="Kanit"/>
              <a:buNone/>
              <a:defRPr sz="2667">
                <a:latin typeface="Kanit"/>
                <a:ea typeface="Kanit"/>
                <a:cs typeface="Kanit"/>
                <a:sym typeface="Kanit"/>
              </a:defRPr>
            </a:lvl3pPr>
            <a:lvl4pPr lvl="3" rtl="0">
              <a:lnSpc>
                <a:spcPct val="100000"/>
              </a:lnSpc>
              <a:spcBef>
                <a:spcPts val="0"/>
              </a:spcBef>
              <a:spcAft>
                <a:spcPts val="0"/>
              </a:spcAft>
              <a:buSzPts val="2000"/>
              <a:buFont typeface="Kanit"/>
              <a:buNone/>
              <a:defRPr sz="2667">
                <a:latin typeface="Kanit"/>
                <a:ea typeface="Kanit"/>
                <a:cs typeface="Kanit"/>
                <a:sym typeface="Kanit"/>
              </a:defRPr>
            </a:lvl4pPr>
            <a:lvl5pPr lvl="4" rtl="0">
              <a:lnSpc>
                <a:spcPct val="100000"/>
              </a:lnSpc>
              <a:spcBef>
                <a:spcPts val="0"/>
              </a:spcBef>
              <a:spcAft>
                <a:spcPts val="0"/>
              </a:spcAft>
              <a:buSzPts val="2000"/>
              <a:buFont typeface="Kanit"/>
              <a:buNone/>
              <a:defRPr sz="2667">
                <a:latin typeface="Kanit"/>
                <a:ea typeface="Kanit"/>
                <a:cs typeface="Kanit"/>
                <a:sym typeface="Kanit"/>
              </a:defRPr>
            </a:lvl5pPr>
            <a:lvl6pPr lvl="5" rtl="0">
              <a:lnSpc>
                <a:spcPct val="100000"/>
              </a:lnSpc>
              <a:spcBef>
                <a:spcPts val="0"/>
              </a:spcBef>
              <a:spcAft>
                <a:spcPts val="0"/>
              </a:spcAft>
              <a:buSzPts val="2000"/>
              <a:buFont typeface="Kanit"/>
              <a:buNone/>
              <a:defRPr sz="2667">
                <a:latin typeface="Kanit"/>
                <a:ea typeface="Kanit"/>
                <a:cs typeface="Kanit"/>
                <a:sym typeface="Kanit"/>
              </a:defRPr>
            </a:lvl6pPr>
            <a:lvl7pPr lvl="6" rtl="0">
              <a:lnSpc>
                <a:spcPct val="100000"/>
              </a:lnSpc>
              <a:spcBef>
                <a:spcPts val="0"/>
              </a:spcBef>
              <a:spcAft>
                <a:spcPts val="0"/>
              </a:spcAft>
              <a:buSzPts val="2000"/>
              <a:buFont typeface="Kanit"/>
              <a:buNone/>
              <a:defRPr sz="2667">
                <a:latin typeface="Kanit"/>
                <a:ea typeface="Kanit"/>
                <a:cs typeface="Kanit"/>
                <a:sym typeface="Kanit"/>
              </a:defRPr>
            </a:lvl7pPr>
            <a:lvl8pPr lvl="7" rtl="0">
              <a:lnSpc>
                <a:spcPct val="100000"/>
              </a:lnSpc>
              <a:spcBef>
                <a:spcPts val="0"/>
              </a:spcBef>
              <a:spcAft>
                <a:spcPts val="0"/>
              </a:spcAft>
              <a:buSzPts val="2000"/>
              <a:buFont typeface="Kanit"/>
              <a:buNone/>
              <a:defRPr sz="2667">
                <a:latin typeface="Kanit"/>
                <a:ea typeface="Kanit"/>
                <a:cs typeface="Kanit"/>
                <a:sym typeface="Kanit"/>
              </a:defRPr>
            </a:lvl8pPr>
            <a:lvl9pPr lvl="8"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345" name="Google Shape;345;p15"/>
          <p:cNvSpPr txBox="1">
            <a:spLocks noGrp="1"/>
          </p:cNvSpPr>
          <p:nvPr>
            <p:ph type="subTitle" idx="8"/>
          </p:nvPr>
        </p:nvSpPr>
        <p:spPr>
          <a:xfrm>
            <a:off x="7422567" y="3233967"/>
            <a:ext cx="32800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667">
                <a:latin typeface="Kanit"/>
                <a:ea typeface="Kanit"/>
                <a:cs typeface="Kanit"/>
                <a:sym typeface="Kanit"/>
              </a:defRPr>
            </a:lvl1pPr>
            <a:lvl2pPr lvl="1" rtl="0">
              <a:lnSpc>
                <a:spcPct val="100000"/>
              </a:lnSpc>
              <a:spcBef>
                <a:spcPts val="0"/>
              </a:spcBef>
              <a:spcAft>
                <a:spcPts val="0"/>
              </a:spcAft>
              <a:buSzPts val="2000"/>
              <a:buFont typeface="Kanit"/>
              <a:buNone/>
              <a:defRPr sz="2667">
                <a:latin typeface="Kanit"/>
                <a:ea typeface="Kanit"/>
                <a:cs typeface="Kanit"/>
                <a:sym typeface="Kanit"/>
              </a:defRPr>
            </a:lvl2pPr>
            <a:lvl3pPr lvl="2" rtl="0">
              <a:lnSpc>
                <a:spcPct val="100000"/>
              </a:lnSpc>
              <a:spcBef>
                <a:spcPts val="0"/>
              </a:spcBef>
              <a:spcAft>
                <a:spcPts val="0"/>
              </a:spcAft>
              <a:buSzPts val="2000"/>
              <a:buFont typeface="Kanit"/>
              <a:buNone/>
              <a:defRPr sz="2667">
                <a:latin typeface="Kanit"/>
                <a:ea typeface="Kanit"/>
                <a:cs typeface="Kanit"/>
                <a:sym typeface="Kanit"/>
              </a:defRPr>
            </a:lvl3pPr>
            <a:lvl4pPr lvl="3" rtl="0">
              <a:lnSpc>
                <a:spcPct val="100000"/>
              </a:lnSpc>
              <a:spcBef>
                <a:spcPts val="0"/>
              </a:spcBef>
              <a:spcAft>
                <a:spcPts val="0"/>
              </a:spcAft>
              <a:buSzPts val="2000"/>
              <a:buFont typeface="Kanit"/>
              <a:buNone/>
              <a:defRPr sz="2667">
                <a:latin typeface="Kanit"/>
                <a:ea typeface="Kanit"/>
                <a:cs typeface="Kanit"/>
                <a:sym typeface="Kanit"/>
              </a:defRPr>
            </a:lvl4pPr>
            <a:lvl5pPr lvl="4" rtl="0">
              <a:lnSpc>
                <a:spcPct val="100000"/>
              </a:lnSpc>
              <a:spcBef>
                <a:spcPts val="0"/>
              </a:spcBef>
              <a:spcAft>
                <a:spcPts val="0"/>
              </a:spcAft>
              <a:buSzPts val="2000"/>
              <a:buFont typeface="Kanit"/>
              <a:buNone/>
              <a:defRPr sz="2667">
                <a:latin typeface="Kanit"/>
                <a:ea typeface="Kanit"/>
                <a:cs typeface="Kanit"/>
                <a:sym typeface="Kanit"/>
              </a:defRPr>
            </a:lvl5pPr>
            <a:lvl6pPr lvl="5" rtl="0">
              <a:lnSpc>
                <a:spcPct val="100000"/>
              </a:lnSpc>
              <a:spcBef>
                <a:spcPts val="0"/>
              </a:spcBef>
              <a:spcAft>
                <a:spcPts val="0"/>
              </a:spcAft>
              <a:buSzPts val="2000"/>
              <a:buFont typeface="Kanit"/>
              <a:buNone/>
              <a:defRPr sz="2667">
                <a:latin typeface="Kanit"/>
                <a:ea typeface="Kanit"/>
                <a:cs typeface="Kanit"/>
                <a:sym typeface="Kanit"/>
              </a:defRPr>
            </a:lvl6pPr>
            <a:lvl7pPr lvl="6" rtl="0">
              <a:lnSpc>
                <a:spcPct val="100000"/>
              </a:lnSpc>
              <a:spcBef>
                <a:spcPts val="0"/>
              </a:spcBef>
              <a:spcAft>
                <a:spcPts val="0"/>
              </a:spcAft>
              <a:buSzPts val="2000"/>
              <a:buFont typeface="Kanit"/>
              <a:buNone/>
              <a:defRPr sz="2667">
                <a:latin typeface="Kanit"/>
                <a:ea typeface="Kanit"/>
                <a:cs typeface="Kanit"/>
                <a:sym typeface="Kanit"/>
              </a:defRPr>
            </a:lvl7pPr>
            <a:lvl8pPr lvl="7" rtl="0">
              <a:lnSpc>
                <a:spcPct val="100000"/>
              </a:lnSpc>
              <a:spcBef>
                <a:spcPts val="0"/>
              </a:spcBef>
              <a:spcAft>
                <a:spcPts val="0"/>
              </a:spcAft>
              <a:buSzPts val="2000"/>
              <a:buFont typeface="Kanit"/>
              <a:buNone/>
              <a:defRPr sz="2667">
                <a:latin typeface="Kanit"/>
                <a:ea typeface="Kanit"/>
                <a:cs typeface="Kanit"/>
                <a:sym typeface="Kanit"/>
              </a:defRPr>
            </a:lvl8pPr>
            <a:lvl9pPr lvl="8"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grpSp>
        <p:nvGrpSpPr>
          <p:cNvPr id="346" name="Google Shape;346;p15"/>
          <p:cNvGrpSpPr/>
          <p:nvPr/>
        </p:nvGrpSpPr>
        <p:grpSpPr>
          <a:xfrm>
            <a:off x="0" y="4101633"/>
            <a:ext cx="12196333" cy="2766200"/>
            <a:chOff x="0" y="3076225"/>
            <a:chExt cx="9147250" cy="2074650"/>
          </a:xfrm>
        </p:grpSpPr>
        <p:grpSp>
          <p:nvGrpSpPr>
            <p:cNvPr id="347" name="Google Shape;347;p15"/>
            <p:cNvGrpSpPr/>
            <p:nvPr/>
          </p:nvGrpSpPr>
          <p:grpSpPr>
            <a:xfrm>
              <a:off x="6645250" y="3076225"/>
              <a:ext cx="2502000" cy="2074650"/>
              <a:chOff x="6645250" y="3076225"/>
              <a:chExt cx="2502000" cy="2074650"/>
            </a:xfrm>
          </p:grpSpPr>
          <p:grpSp>
            <p:nvGrpSpPr>
              <p:cNvPr id="348" name="Google Shape;348;p15"/>
              <p:cNvGrpSpPr/>
              <p:nvPr/>
            </p:nvGrpSpPr>
            <p:grpSpPr>
              <a:xfrm>
                <a:off x="8561013" y="3694250"/>
                <a:ext cx="328125" cy="1456625"/>
                <a:chOff x="8561013" y="3694250"/>
                <a:chExt cx="328125" cy="1456625"/>
              </a:xfrm>
            </p:grpSpPr>
            <p:cxnSp>
              <p:nvCxnSpPr>
                <p:cNvPr id="349" name="Google Shape;349;p15"/>
                <p:cNvCxnSpPr/>
                <p:nvPr/>
              </p:nvCxnSpPr>
              <p:spPr>
                <a:xfrm rot="10800000">
                  <a:off x="8887100" y="3983575"/>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5"/>
                <p:cNvCxnSpPr/>
                <p:nvPr/>
              </p:nvCxnSpPr>
              <p:spPr>
                <a:xfrm>
                  <a:off x="8660538" y="3756575"/>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351" name="Google Shape;351;p15"/>
                <p:cNvSpPr/>
                <p:nvPr/>
              </p:nvSpPr>
              <p:spPr>
                <a:xfrm>
                  <a:off x="8561013" y="36942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52" name="Google Shape;352;p15"/>
              <p:cNvGrpSpPr/>
              <p:nvPr/>
            </p:nvGrpSpPr>
            <p:grpSpPr>
              <a:xfrm>
                <a:off x="6645250" y="4807200"/>
                <a:ext cx="2502000" cy="88200"/>
                <a:chOff x="6645250" y="4807200"/>
                <a:chExt cx="2502000" cy="88200"/>
              </a:xfrm>
            </p:grpSpPr>
            <p:cxnSp>
              <p:nvCxnSpPr>
                <p:cNvPr id="353" name="Google Shape;353;p15"/>
                <p:cNvCxnSpPr/>
                <p:nvPr/>
              </p:nvCxnSpPr>
              <p:spPr>
                <a:xfrm>
                  <a:off x="6801550" y="4851300"/>
                  <a:ext cx="2345700" cy="0"/>
                </a:xfrm>
                <a:prstGeom prst="straightConnector1">
                  <a:avLst/>
                </a:prstGeom>
                <a:noFill/>
                <a:ln w="9525" cap="flat" cmpd="sng">
                  <a:solidFill>
                    <a:schemeClr val="lt2"/>
                  </a:solidFill>
                  <a:prstDash val="solid"/>
                  <a:round/>
                  <a:headEnd type="none" w="med" len="med"/>
                  <a:tailEnd type="none" w="med" len="med"/>
                </a:ln>
              </p:spPr>
            </p:cxnSp>
            <p:sp>
              <p:nvSpPr>
                <p:cNvPr id="354" name="Google Shape;354;p15"/>
                <p:cNvSpPr/>
                <p:nvPr/>
              </p:nvSpPr>
              <p:spPr>
                <a:xfrm flipH="1">
                  <a:off x="6645250" y="48072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55" name="Google Shape;355;p15"/>
              <p:cNvGrpSpPr/>
              <p:nvPr/>
            </p:nvGrpSpPr>
            <p:grpSpPr>
              <a:xfrm>
                <a:off x="8664500" y="3076225"/>
                <a:ext cx="479400" cy="711475"/>
                <a:chOff x="8664500" y="3076225"/>
                <a:chExt cx="479400" cy="711475"/>
              </a:xfrm>
            </p:grpSpPr>
            <p:cxnSp>
              <p:nvCxnSpPr>
                <p:cNvPr id="356" name="Google Shape;356;p15"/>
                <p:cNvCxnSpPr/>
                <p:nvPr/>
              </p:nvCxnSpPr>
              <p:spPr>
                <a:xfrm>
                  <a:off x="8668600" y="34832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15"/>
                <p:cNvCxnSpPr/>
                <p:nvPr/>
              </p:nvCxnSpPr>
              <p:spPr>
                <a:xfrm>
                  <a:off x="8664500" y="3481050"/>
                  <a:ext cx="479400" cy="0"/>
                </a:xfrm>
                <a:prstGeom prst="straightConnector1">
                  <a:avLst/>
                </a:prstGeom>
                <a:noFill/>
                <a:ln w="9525" cap="flat" cmpd="sng">
                  <a:solidFill>
                    <a:schemeClr val="lt2"/>
                  </a:solidFill>
                  <a:prstDash val="solid"/>
                  <a:round/>
                  <a:headEnd type="none" w="med" len="med"/>
                  <a:tailEnd type="none" w="med" len="med"/>
                </a:ln>
              </p:spPr>
            </p:cxnSp>
            <p:sp>
              <p:nvSpPr>
                <p:cNvPr id="358" name="Google Shape;358;p15"/>
                <p:cNvSpPr/>
                <p:nvPr/>
              </p:nvSpPr>
              <p:spPr>
                <a:xfrm>
                  <a:off x="8853975" y="36995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359" name="Google Shape;359;p15"/>
                <p:cNvCxnSpPr/>
                <p:nvPr/>
              </p:nvCxnSpPr>
              <p:spPr>
                <a:xfrm>
                  <a:off x="8668600" y="307837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360" name="Google Shape;360;p15"/>
                <p:cNvCxnSpPr/>
                <p:nvPr/>
              </p:nvCxnSpPr>
              <p:spPr>
                <a:xfrm>
                  <a:off x="8664500" y="3076225"/>
                  <a:ext cx="479400" cy="0"/>
                </a:xfrm>
                <a:prstGeom prst="straightConnector1">
                  <a:avLst/>
                </a:prstGeom>
                <a:noFill/>
                <a:ln w="9525" cap="flat" cmpd="sng">
                  <a:solidFill>
                    <a:schemeClr val="lt2"/>
                  </a:solidFill>
                  <a:prstDash val="solid"/>
                  <a:round/>
                  <a:headEnd type="none" w="med" len="med"/>
                  <a:tailEnd type="none" w="med" len="med"/>
                </a:ln>
              </p:spPr>
            </p:cxnSp>
            <p:sp>
              <p:nvSpPr>
                <p:cNvPr id="361" name="Google Shape;361;p15"/>
                <p:cNvSpPr/>
                <p:nvPr/>
              </p:nvSpPr>
              <p:spPr>
                <a:xfrm>
                  <a:off x="8853975" y="32946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362" name="Google Shape;362;p15"/>
            <p:cNvGrpSpPr/>
            <p:nvPr/>
          </p:nvGrpSpPr>
          <p:grpSpPr>
            <a:xfrm>
              <a:off x="545775" y="4697275"/>
              <a:ext cx="1388225" cy="448625"/>
              <a:chOff x="545775" y="4697275"/>
              <a:chExt cx="1388225" cy="448625"/>
            </a:xfrm>
          </p:grpSpPr>
          <p:cxnSp>
            <p:nvCxnSpPr>
              <p:cNvPr id="363" name="Google Shape;363;p15"/>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364" name="Google Shape;364;p15"/>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365" name="Google Shape;365;p15"/>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366" name="Google Shape;366;p15"/>
              <p:cNvCxnSpPr>
                <a:stCxn id="367"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368" name="Google Shape;368;p15"/>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367" name="Google Shape;367;p15"/>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69" name="Google Shape;369;p15"/>
            <p:cNvGrpSpPr/>
            <p:nvPr/>
          </p:nvGrpSpPr>
          <p:grpSpPr>
            <a:xfrm>
              <a:off x="0" y="4297500"/>
              <a:ext cx="720000" cy="842900"/>
              <a:chOff x="0" y="4297500"/>
              <a:chExt cx="720000" cy="842900"/>
            </a:xfrm>
          </p:grpSpPr>
          <p:cxnSp>
            <p:nvCxnSpPr>
              <p:cNvPr id="370" name="Google Shape;370;p15"/>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15"/>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372" name="Google Shape;372;p15"/>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373" name="Google Shape;373;p15"/>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374" name="Google Shape;374;p15"/>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375" name="Google Shape;375;p15"/>
          <p:cNvPicPr preferRelativeResize="0"/>
          <p:nvPr/>
        </p:nvPicPr>
        <p:blipFill rotWithShape="1">
          <a:blip r:embed="rId2">
            <a:alphaModFix/>
          </a:blip>
          <a:srcRect t="55253"/>
          <a:stretch/>
        </p:blipFill>
        <p:spPr>
          <a:xfrm>
            <a:off x="371118" y="3923401"/>
            <a:ext cx="296300" cy="1615801"/>
          </a:xfrm>
          <a:prstGeom prst="rect">
            <a:avLst/>
          </a:prstGeom>
          <a:noFill/>
          <a:ln>
            <a:noFill/>
          </a:ln>
        </p:spPr>
      </p:pic>
      <p:sp>
        <p:nvSpPr>
          <p:cNvPr id="376" name="Google Shape;376;p15"/>
          <p:cNvSpPr txBox="1">
            <a:spLocks noGrp="1"/>
          </p:cNvSpPr>
          <p:nvPr>
            <p:ph type="title" idx="9" hasCustomPrompt="1"/>
          </p:nvPr>
        </p:nvSpPr>
        <p:spPr>
          <a:xfrm>
            <a:off x="1710300" y="4715500"/>
            <a:ext cx="719200" cy="5752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2800"/>
              <a:buFont typeface="Kanit"/>
              <a:buNone/>
              <a:defRPr sz="3733">
                <a:latin typeface="Kanit"/>
                <a:ea typeface="Kanit"/>
                <a:cs typeface="Kanit"/>
                <a:sym typeface="Kanit"/>
              </a:defRPr>
            </a:lvl2pPr>
            <a:lvl3pPr lvl="2" algn="ctr" rtl="0">
              <a:spcBef>
                <a:spcPts val="0"/>
              </a:spcBef>
              <a:spcAft>
                <a:spcPts val="0"/>
              </a:spcAft>
              <a:buSzPts val="2800"/>
              <a:buFont typeface="Kanit"/>
              <a:buNone/>
              <a:defRPr sz="3733">
                <a:latin typeface="Kanit"/>
                <a:ea typeface="Kanit"/>
                <a:cs typeface="Kanit"/>
                <a:sym typeface="Kanit"/>
              </a:defRPr>
            </a:lvl3pPr>
            <a:lvl4pPr lvl="3" algn="ctr" rtl="0">
              <a:spcBef>
                <a:spcPts val="0"/>
              </a:spcBef>
              <a:spcAft>
                <a:spcPts val="0"/>
              </a:spcAft>
              <a:buSzPts val="2800"/>
              <a:buFont typeface="Kanit"/>
              <a:buNone/>
              <a:defRPr sz="3733">
                <a:latin typeface="Kanit"/>
                <a:ea typeface="Kanit"/>
                <a:cs typeface="Kanit"/>
                <a:sym typeface="Kanit"/>
              </a:defRPr>
            </a:lvl4pPr>
            <a:lvl5pPr lvl="4" algn="ctr" rtl="0">
              <a:spcBef>
                <a:spcPts val="0"/>
              </a:spcBef>
              <a:spcAft>
                <a:spcPts val="0"/>
              </a:spcAft>
              <a:buSzPts val="2800"/>
              <a:buFont typeface="Kanit"/>
              <a:buNone/>
              <a:defRPr sz="3733">
                <a:latin typeface="Kanit"/>
                <a:ea typeface="Kanit"/>
                <a:cs typeface="Kanit"/>
                <a:sym typeface="Kanit"/>
              </a:defRPr>
            </a:lvl5pPr>
            <a:lvl6pPr lvl="5" algn="ctr" rtl="0">
              <a:spcBef>
                <a:spcPts val="0"/>
              </a:spcBef>
              <a:spcAft>
                <a:spcPts val="0"/>
              </a:spcAft>
              <a:buSzPts val="2800"/>
              <a:buFont typeface="Kanit"/>
              <a:buNone/>
              <a:defRPr sz="3733">
                <a:latin typeface="Kanit"/>
                <a:ea typeface="Kanit"/>
                <a:cs typeface="Kanit"/>
                <a:sym typeface="Kanit"/>
              </a:defRPr>
            </a:lvl6pPr>
            <a:lvl7pPr lvl="6" algn="ctr" rtl="0">
              <a:spcBef>
                <a:spcPts val="0"/>
              </a:spcBef>
              <a:spcAft>
                <a:spcPts val="0"/>
              </a:spcAft>
              <a:buSzPts val="2800"/>
              <a:buFont typeface="Kanit"/>
              <a:buNone/>
              <a:defRPr sz="3733">
                <a:latin typeface="Kanit"/>
                <a:ea typeface="Kanit"/>
                <a:cs typeface="Kanit"/>
                <a:sym typeface="Kanit"/>
              </a:defRPr>
            </a:lvl7pPr>
            <a:lvl8pPr lvl="7" algn="ctr" rtl="0">
              <a:spcBef>
                <a:spcPts val="0"/>
              </a:spcBef>
              <a:spcAft>
                <a:spcPts val="0"/>
              </a:spcAft>
              <a:buSzPts val="2800"/>
              <a:buFont typeface="Kanit"/>
              <a:buNone/>
              <a:defRPr sz="3733">
                <a:latin typeface="Kanit"/>
                <a:ea typeface="Kanit"/>
                <a:cs typeface="Kanit"/>
                <a:sym typeface="Kanit"/>
              </a:defRPr>
            </a:lvl8pPr>
            <a:lvl9pPr lvl="8" algn="ctr" rtl="0">
              <a:spcBef>
                <a:spcPts val="0"/>
              </a:spcBef>
              <a:spcAft>
                <a:spcPts val="0"/>
              </a:spcAft>
              <a:buSzPts val="2800"/>
              <a:buFont typeface="Kanit"/>
              <a:buNone/>
              <a:defRPr sz="3733">
                <a:latin typeface="Kanit"/>
                <a:ea typeface="Kanit"/>
                <a:cs typeface="Kanit"/>
                <a:sym typeface="Kanit"/>
              </a:defRPr>
            </a:lvl9pPr>
          </a:lstStyle>
          <a:p>
            <a:r>
              <a:t>xx%</a:t>
            </a:r>
          </a:p>
        </p:txBody>
      </p:sp>
      <p:sp>
        <p:nvSpPr>
          <p:cNvPr id="377" name="Google Shape;377;p15"/>
          <p:cNvSpPr txBox="1">
            <a:spLocks noGrp="1"/>
          </p:cNvSpPr>
          <p:nvPr>
            <p:ph type="title" idx="13" hasCustomPrompt="1"/>
          </p:nvPr>
        </p:nvSpPr>
        <p:spPr>
          <a:xfrm>
            <a:off x="6429656" y="4715500"/>
            <a:ext cx="722000" cy="5752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3733"/>
            </a:lvl1pPr>
            <a:lvl2pPr lvl="1" algn="ctr" rtl="0">
              <a:spcBef>
                <a:spcPts val="0"/>
              </a:spcBef>
              <a:spcAft>
                <a:spcPts val="0"/>
              </a:spcAft>
              <a:buSzPts val="2800"/>
              <a:buFont typeface="Kanit"/>
              <a:buNone/>
              <a:defRPr sz="3733">
                <a:latin typeface="Kanit"/>
                <a:ea typeface="Kanit"/>
                <a:cs typeface="Kanit"/>
                <a:sym typeface="Kanit"/>
              </a:defRPr>
            </a:lvl2pPr>
            <a:lvl3pPr lvl="2" algn="ctr" rtl="0">
              <a:spcBef>
                <a:spcPts val="0"/>
              </a:spcBef>
              <a:spcAft>
                <a:spcPts val="0"/>
              </a:spcAft>
              <a:buSzPts val="2800"/>
              <a:buFont typeface="Kanit"/>
              <a:buNone/>
              <a:defRPr sz="3733">
                <a:latin typeface="Kanit"/>
                <a:ea typeface="Kanit"/>
                <a:cs typeface="Kanit"/>
                <a:sym typeface="Kanit"/>
              </a:defRPr>
            </a:lvl3pPr>
            <a:lvl4pPr lvl="3" algn="ctr" rtl="0">
              <a:spcBef>
                <a:spcPts val="0"/>
              </a:spcBef>
              <a:spcAft>
                <a:spcPts val="0"/>
              </a:spcAft>
              <a:buSzPts val="2800"/>
              <a:buFont typeface="Kanit"/>
              <a:buNone/>
              <a:defRPr sz="3733">
                <a:latin typeface="Kanit"/>
                <a:ea typeface="Kanit"/>
                <a:cs typeface="Kanit"/>
                <a:sym typeface="Kanit"/>
              </a:defRPr>
            </a:lvl4pPr>
            <a:lvl5pPr lvl="4" algn="ctr" rtl="0">
              <a:spcBef>
                <a:spcPts val="0"/>
              </a:spcBef>
              <a:spcAft>
                <a:spcPts val="0"/>
              </a:spcAft>
              <a:buSzPts val="2800"/>
              <a:buFont typeface="Kanit"/>
              <a:buNone/>
              <a:defRPr sz="3733">
                <a:latin typeface="Kanit"/>
                <a:ea typeface="Kanit"/>
                <a:cs typeface="Kanit"/>
                <a:sym typeface="Kanit"/>
              </a:defRPr>
            </a:lvl5pPr>
            <a:lvl6pPr lvl="5" algn="ctr" rtl="0">
              <a:spcBef>
                <a:spcPts val="0"/>
              </a:spcBef>
              <a:spcAft>
                <a:spcPts val="0"/>
              </a:spcAft>
              <a:buSzPts val="2800"/>
              <a:buFont typeface="Kanit"/>
              <a:buNone/>
              <a:defRPr sz="3733">
                <a:latin typeface="Kanit"/>
                <a:ea typeface="Kanit"/>
                <a:cs typeface="Kanit"/>
                <a:sym typeface="Kanit"/>
              </a:defRPr>
            </a:lvl6pPr>
            <a:lvl7pPr lvl="6" algn="ctr" rtl="0">
              <a:spcBef>
                <a:spcPts val="0"/>
              </a:spcBef>
              <a:spcAft>
                <a:spcPts val="0"/>
              </a:spcAft>
              <a:buSzPts val="2800"/>
              <a:buFont typeface="Kanit"/>
              <a:buNone/>
              <a:defRPr sz="3733">
                <a:latin typeface="Kanit"/>
                <a:ea typeface="Kanit"/>
                <a:cs typeface="Kanit"/>
                <a:sym typeface="Kanit"/>
              </a:defRPr>
            </a:lvl7pPr>
            <a:lvl8pPr lvl="7" algn="ctr" rtl="0">
              <a:spcBef>
                <a:spcPts val="0"/>
              </a:spcBef>
              <a:spcAft>
                <a:spcPts val="0"/>
              </a:spcAft>
              <a:buSzPts val="2800"/>
              <a:buFont typeface="Kanit"/>
              <a:buNone/>
              <a:defRPr sz="3733">
                <a:latin typeface="Kanit"/>
                <a:ea typeface="Kanit"/>
                <a:cs typeface="Kanit"/>
                <a:sym typeface="Kanit"/>
              </a:defRPr>
            </a:lvl8pPr>
            <a:lvl9pPr lvl="8" algn="ctr" rtl="0">
              <a:spcBef>
                <a:spcPts val="0"/>
              </a:spcBef>
              <a:spcAft>
                <a:spcPts val="0"/>
              </a:spcAft>
              <a:buSzPts val="2800"/>
              <a:buFont typeface="Kanit"/>
              <a:buNone/>
              <a:defRPr sz="3733">
                <a:latin typeface="Kanit"/>
                <a:ea typeface="Kanit"/>
                <a:cs typeface="Kanit"/>
                <a:sym typeface="Kanit"/>
              </a:defRPr>
            </a:lvl9pPr>
          </a:lstStyle>
          <a:p>
            <a:r>
              <a:t>xx%</a:t>
            </a:r>
          </a:p>
        </p:txBody>
      </p:sp>
      <p:sp>
        <p:nvSpPr>
          <p:cNvPr id="378" name="Google Shape;378;p15"/>
          <p:cNvSpPr txBox="1">
            <a:spLocks noGrp="1"/>
          </p:cNvSpPr>
          <p:nvPr>
            <p:ph type="subTitle" idx="14"/>
          </p:nvPr>
        </p:nvSpPr>
        <p:spPr>
          <a:xfrm>
            <a:off x="2697000" y="4573667"/>
            <a:ext cx="32800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667">
                <a:latin typeface="Kanit"/>
                <a:ea typeface="Kanit"/>
                <a:cs typeface="Kanit"/>
                <a:sym typeface="Kanit"/>
              </a:defRPr>
            </a:lvl1pPr>
            <a:lvl2pPr lvl="1" rtl="0">
              <a:lnSpc>
                <a:spcPct val="100000"/>
              </a:lnSpc>
              <a:spcBef>
                <a:spcPts val="0"/>
              </a:spcBef>
              <a:spcAft>
                <a:spcPts val="0"/>
              </a:spcAft>
              <a:buSzPts val="2000"/>
              <a:buFont typeface="Kanit"/>
              <a:buNone/>
              <a:defRPr sz="2667">
                <a:latin typeface="Kanit"/>
                <a:ea typeface="Kanit"/>
                <a:cs typeface="Kanit"/>
                <a:sym typeface="Kanit"/>
              </a:defRPr>
            </a:lvl2pPr>
            <a:lvl3pPr lvl="2" rtl="0">
              <a:lnSpc>
                <a:spcPct val="100000"/>
              </a:lnSpc>
              <a:spcBef>
                <a:spcPts val="0"/>
              </a:spcBef>
              <a:spcAft>
                <a:spcPts val="0"/>
              </a:spcAft>
              <a:buSzPts val="2000"/>
              <a:buFont typeface="Kanit"/>
              <a:buNone/>
              <a:defRPr sz="2667">
                <a:latin typeface="Kanit"/>
                <a:ea typeface="Kanit"/>
                <a:cs typeface="Kanit"/>
                <a:sym typeface="Kanit"/>
              </a:defRPr>
            </a:lvl3pPr>
            <a:lvl4pPr lvl="3" rtl="0">
              <a:lnSpc>
                <a:spcPct val="100000"/>
              </a:lnSpc>
              <a:spcBef>
                <a:spcPts val="0"/>
              </a:spcBef>
              <a:spcAft>
                <a:spcPts val="0"/>
              </a:spcAft>
              <a:buSzPts val="2000"/>
              <a:buFont typeface="Kanit"/>
              <a:buNone/>
              <a:defRPr sz="2667">
                <a:latin typeface="Kanit"/>
                <a:ea typeface="Kanit"/>
                <a:cs typeface="Kanit"/>
                <a:sym typeface="Kanit"/>
              </a:defRPr>
            </a:lvl4pPr>
            <a:lvl5pPr lvl="4" rtl="0">
              <a:lnSpc>
                <a:spcPct val="100000"/>
              </a:lnSpc>
              <a:spcBef>
                <a:spcPts val="0"/>
              </a:spcBef>
              <a:spcAft>
                <a:spcPts val="0"/>
              </a:spcAft>
              <a:buSzPts val="2000"/>
              <a:buFont typeface="Kanit"/>
              <a:buNone/>
              <a:defRPr sz="2667">
                <a:latin typeface="Kanit"/>
                <a:ea typeface="Kanit"/>
                <a:cs typeface="Kanit"/>
                <a:sym typeface="Kanit"/>
              </a:defRPr>
            </a:lvl5pPr>
            <a:lvl6pPr lvl="5" rtl="0">
              <a:lnSpc>
                <a:spcPct val="100000"/>
              </a:lnSpc>
              <a:spcBef>
                <a:spcPts val="0"/>
              </a:spcBef>
              <a:spcAft>
                <a:spcPts val="0"/>
              </a:spcAft>
              <a:buSzPts val="2000"/>
              <a:buFont typeface="Kanit"/>
              <a:buNone/>
              <a:defRPr sz="2667">
                <a:latin typeface="Kanit"/>
                <a:ea typeface="Kanit"/>
                <a:cs typeface="Kanit"/>
                <a:sym typeface="Kanit"/>
              </a:defRPr>
            </a:lvl6pPr>
            <a:lvl7pPr lvl="6" rtl="0">
              <a:lnSpc>
                <a:spcPct val="100000"/>
              </a:lnSpc>
              <a:spcBef>
                <a:spcPts val="0"/>
              </a:spcBef>
              <a:spcAft>
                <a:spcPts val="0"/>
              </a:spcAft>
              <a:buSzPts val="2000"/>
              <a:buFont typeface="Kanit"/>
              <a:buNone/>
              <a:defRPr sz="2667">
                <a:latin typeface="Kanit"/>
                <a:ea typeface="Kanit"/>
                <a:cs typeface="Kanit"/>
                <a:sym typeface="Kanit"/>
              </a:defRPr>
            </a:lvl7pPr>
            <a:lvl8pPr lvl="7" rtl="0">
              <a:lnSpc>
                <a:spcPct val="100000"/>
              </a:lnSpc>
              <a:spcBef>
                <a:spcPts val="0"/>
              </a:spcBef>
              <a:spcAft>
                <a:spcPts val="0"/>
              </a:spcAft>
              <a:buSzPts val="2000"/>
              <a:buFont typeface="Kanit"/>
              <a:buNone/>
              <a:defRPr sz="2667">
                <a:latin typeface="Kanit"/>
                <a:ea typeface="Kanit"/>
                <a:cs typeface="Kanit"/>
                <a:sym typeface="Kanit"/>
              </a:defRPr>
            </a:lvl8pPr>
            <a:lvl9pPr lvl="8"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379" name="Google Shape;379;p15"/>
          <p:cNvSpPr txBox="1">
            <a:spLocks noGrp="1"/>
          </p:cNvSpPr>
          <p:nvPr>
            <p:ph type="subTitle" idx="15"/>
          </p:nvPr>
        </p:nvSpPr>
        <p:spPr>
          <a:xfrm>
            <a:off x="7422567" y="4573667"/>
            <a:ext cx="32800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667">
                <a:latin typeface="Kanit"/>
                <a:ea typeface="Kanit"/>
                <a:cs typeface="Kanit"/>
                <a:sym typeface="Kanit"/>
              </a:defRPr>
            </a:lvl1pPr>
            <a:lvl2pPr lvl="1" rtl="0">
              <a:lnSpc>
                <a:spcPct val="100000"/>
              </a:lnSpc>
              <a:spcBef>
                <a:spcPts val="0"/>
              </a:spcBef>
              <a:spcAft>
                <a:spcPts val="0"/>
              </a:spcAft>
              <a:buSzPts val="2000"/>
              <a:buFont typeface="Kanit"/>
              <a:buNone/>
              <a:defRPr sz="2667">
                <a:latin typeface="Kanit"/>
                <a:ea typeface="Kanit"/>
                <a:cs typeface="Kanit"/>
                <a:sym typeface="Kanit"/>
              </a:defRPr>
            </a:lvl2pPr>
            <a:lvl3pPr lvl="2" rtl="0">
              <a:lnSpc>
                <a:spcPct val="100000"/>
              </a:lnSpc>
              <a:spcBef>
                <a:spcPts val="0"/>
              </a:spcBef>
              <a:spcAft>
                <a:spcPts val="0"/>
              </a:spcAft>
              <a:buSzPts val="2000"/>
              <a:buFont typeface="Kanit"/>
              <a:buNone/>
              <a:defRPr sz="2667">
                <a:latin typeface="Kanit"/>
                <a:ea typeface="Kanit"/>
                <a:cs typeface="Kanit"/>
                <a:sym typeface="Kanit"/>
              </a:defRPr>
            </a:lvl3pPr>
            <a:lvl4pPr lvl="3" rtl="0">
              <a:lnSpc>
                <a:spcPct val="100000"/>
              </a:lnSpc>
              <a:spcBef>
                <a:spcPts val="0"/>
              </a:spcBef>
              <a:spcAft>
                <a:spcPts val="0"/>
              </a:spcAft>
              <a:buSzPts val="2000"/>
              <a:buFont typeface="Kanit"/>
              <a:buNone/>
              <a:defRPr sz="2667">
                <a:latin typeface="Kanit"/>
                <a:ea typeface="Kanit"/>
                <a:cs typeface="Kanit"/>
                <a:sym typeface="Kanit"/>
              </a:defRPr>
            </a:lvl4pPr>
            <a:lvl5pPr lvl="4" rtl="0">
              <a:lnSpc>
                <a:spcPct val="100000"/>
              </a:lnSpc>
              <a:spcBef>
                <a:spcPts val="0"/>
              </a:spcBef>
              <a:spcAft>
                <a:spcPts val="0"/>
              </a:spcAft>
              <a:buSzPts val="2000"/>
              <a:buFont typeface="Kanit"/>
              <a:buNone/>
              <a:defRPr sz="2667">
                <a:latin typeface="Kanit"/>
                <a:ea typeface="Kanit"/>
                <a:cs typeface="Kanit"/>
                <a:sym typeface="Kanit"/>
              </a:defRPr>
            </a:lvl5pPr>
            <a:lvl6pPr lvl="5" rtl="0">
              <a:lnSpc>
                <a:spcPct val="100000"/>
              </a:lnSpc>
              <a:spcBef>
                <a:spcPts val="0"/>
              </a:spcBef>
              <a:spcAft>
                <a:spcPts val="0"/>
              </a:spcAft>
              <a:buSzPts val="2000"/>
              <a:buFont typeface="Kanit"/>
              <a:buNone/>
              <a:defRPr sz="2667">
                <a:latin typeface="Kanit"/>
                <a:ea typeface="Kanit"/>
                <a:cs typeface="Kanit"/>
                <a:sym typeface="Kanit"/>
              </a:defRPr>
            </a:lvl6pPr>
            <a:lvl7pPr lvl="6" rtl="0">
              <a:lnSpc>
                <a:spcPct val="100000"/>
              </a:lnSpc>
              <a:spcBef>
                <a:spcPts val="0"/>
              </a:spcBef>
              <a:spcAft>
                <a:spcPts val="0"/>
              </a:spcAft>
              <a:buSzPts val="2000"/>
              <a:buFont typeface="Kanit"/>
              <a:buNone/>
              <a:defRPr sz="2667">
                <a:latin typeface="Kanit"/>
                <a:ea typeface="Kanit"/>
                <a:cs typeface="Kanit"/>
                <a:sym typeface="Kanit"/>
              </a:defRPr>
            </a:lvl7pPr>
            <a:lvl8pPr lvl="7" rtl="0">
              <a:lnSpc>
                <a:spcPct val="100000"/>
              </a:lnSpc>
              <a:spcBef>
                <a:spcPts val="0"/>
              </a:spcBef>
              <a:spcAft>
                <a:spcPts val="0"/>
              </a:spcAft>
              <a:buSzPts val="2000"/>
              <a:buFont typeface="Kanit"/>
              <a:buNone/>
              <a:defRPr sz="2667">
                <a:latin typeface="Kanit"/>
                <a:ea typeface="Kanit"/>
                <a:cs typeface="Kanit"/>
                <a:sym typeface="Kanit"/>
              </a:defRPr>
            </a:lvl8pPr>
            <a:lvl9pPr lvl="8"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Tree>
    <p:extLst>
      <p:ext uri="{BB962C8B-B14F-4D97-AF65-F5344CB8AC3E}">
        <p14:creationId xmlns:p14="http://schemas.microsoft.com/office/powerpoint/2010/main" val="79826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0"/>
        <p:cNvGrpSpPr/>
        <p:nvPr/>
      </p:nvGrpSpPr>
      <p:grpSpPr>
        <a:xfrm>
          <a:off x="0" y="0"/>
          <a:ext cx="0" cy="0"/>
          <a:chOff x="0" y="0"/>
          <a:chExt cx="0" cy="0"/>
        </a:xfrm>
      </p:grpSpPr>
      <p:grpSp>
        <p:nvGrpSpPr>
          <p:cNvPr id="381" name="Google Shape;381;p16"/>
          <p:cNvGrpSpPr/>
          <p:nvPr/>
        </p:nvGrpSpPr>
        <p:grpSpPr>
          <a:xfrm>
            <a:off x="-36125" y="-21299"/>
            <a:ext cx="12274751" cy="6881633"/>
            <a:chOff x="-2775" y="-15975"/>
            <a:chExt cx="9206063" cy="5161225"/>
          </a:xfrm>
        </p:grpSpPr>
        <p:grpSp>
          <p:nvGrpSpPr>
            <p:cNvPr id="382" name="Google Shape;382;p16"/>
            <p:cNvGrpSpPr/>
            <p:nvPr/>
          </p:nvGrpSpPr>
          <p:grpSpPr>
            <a:xfrm>
              <a:off x="-2775" y="4513575"/>
              <a:ext cx="4427125" cy="629925"/>
              <a:chOff x="-2775" y="4513575"/>
              <a:chExt cx="4427125" cy="629925"/>
            </a:xfrm>
          </p:grpSpPr>
          <p:grpSp>
            <p:nvGrpSpPr>
              <p:cNvPr id="383" name="Google Shape;383;p16"/>
              <p:cNvGrpSpPr/>
              <p:nvPr/>
            </p:nvGrpSpPr>
            <p:grpSpPr>
              <a:xfrm>
                <a:off x="-2775" y="4513575"/>
                <a:ext cx="496250" cy="330500"/>
                <a:chOff x="-2775" y="4513575"/>
                <a:chExt cx="496250" cy="330500"/>
              </a:xfrm>
            </p:grpSpPr>
            <p:cxnSp>
              <p:nvCxnSpPr>
                <p:cNvPr id="384" name="Google Shape;384;p16"/>
                <p:cNvCxnSpPr/>
                <p:nvPr/>
              </p:nvCxnSpPr>
              <p:spPr>
                <a:xfrm>
                  <a:off x="210575" y="4573000"/>
                  <a:ext cx="282900" cy="270900"/>
                </a:xfrm>
                <a:prstGeom prst="straightConnector1">
                  <a:avLst/>
                </a:prstGeom>
                <a:noFill/>
                <a:ln w="9525" cap="flat" cmpd="sng">
                  <a:solidFill>
                    <a:schemeClr val="lt2"/>
                  </a:solidFill>
                  <a:prstDash val="solid"/>
                  <a:round/>
                  <a:headEnd type="none" w="med" len="med"/>
                  <a:tailEnd type="none" w="med" len="med"/>
                </a:ln>
              </p:spPr>
            </p:cxnSp>
            <p:cxnSp>
              <p:nvCxnSpPr>
                <p:cNvPr id="385" name="Google Shape;385;p16"/>
                <p:cNvCxnSpPr/>
                <p:nvPr/>
              </p:nvCxnSpPr>
              <p:spPr>
                <a:xfrm flipH="1">
                  <a:off x="-2775" y="4843775"/>
                  <a:ext cx="496200" cy="300"/>
                </a:xfrm>
                <a:prstGeom prst="straightConnector1">
                  <a:avLst/>
                </a:prstGeom>
                <a:noFill/>
                <a:ln w="9525" cap="flat" cmpd="sng">
                  <a:solidFill>
                    <a:schemeClr val="lt2"/>
                  </a:solidFill>
                  <a:prstDash val="solid"/>
                  <a:round/>
                  <a:headEnd type="none" w="med" len="med"/>
                  <a:tailEnd type="none" w="med" len="med"/>
                </a:ln>
              </p:spPr>
            </p:cxnSp>
            <p:sp>
              <p:nvSpPr>
                <p:cNvPr id="386" name="Google Shape;386;p16"/>
                <p:cNvSpPr/>
                <p:nvPr/>
              </p:nvSpPr>
              <p:spPr>
                <a:xfrm>
                  <a:off x="120275" y="45135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87" name="Google Shape;387;p16"/>
              <p:cNvGrpSpPr/>
              <p:nvPr/>
            </p:nvGrpSpPr>
            <p:grpSpPr>
              <a:xfrm>
                <a:off x="562763" y="4679375"/>
                <a:ext cx="3861588" cy="464125"/>
                <a:chOff x="562763" y="4679375"/>
                <a:chExt cx="3861588" cy="464125"/>
              </a:xfrm>
            </p:grpSpPr>
            <p:cxnSp>
              <p:nvCxnSpPr>
                <p:cNvPr id="388" name="Google Shape;388;p16"/>
                <p:cNvCxnSpPr/>
                <p:nvPr/>
              </p:nvCxnSpPr>
              <p:spPr>
                <a:xfrm>
                  <a:off x="562775" y="4879500"/>
                  <a:ext cx="264000" cy="264000"/>
                </a:xfrm>
                <a:prstGeom prst="straightConnector1">
                  <a:avLst/>
                </a:prstGeom>
                <a:noFill/>
                <a:ln w="9525" cap="flat" cmpd="sng">
                  <a:solidFill>
                    <a:schemeClr val="lt2"/>
                  </a:solidFill>
                  <a:prstDash val="solid"/>
                  <a:round/>
                  <a:headEnd type="none" w="med" len="med"/>
                  <a:tailEnd type="none" w="med" len="med"/>
                </a:ln>
              </p:spPr>
            </p:cxnSp>
            <p:cxnSp>
              <p:nvCxnSpPr>
                <p:cNvPr id="389" name="Google Shape;389;p16"/>
                <p:cNvCxnSpPr/>
                <p:nvPr/>
              </p:nvCxnSpPr>
              <p:spPr>
                <a:xfrm>
                  <a:off x="562763" y="4879500"/>
                  <a:ext cx="3628500" cy="0"/>
                </a:xfrm>
                <a:prstGeom prst="straightConnector1">
                  <a:avLst/>
                </a:prstGeom>
                <a:noFill/>
                <a:ln w="9525" cap="flat" cmpd="sng">
                  <a:solidFill>
                    <a:schemeClr val="lt2"/>
                  </a:solidFill>
                  <a:prstDash val="solid"/>
                  <a:round/>
                  <a:headEnd type="none" w="med" len="med"/>
                  <a:tailEnd type="none" w="med" len="med"/>
                </a:ln>
              </p:spPr>
            </p:cxnSp>
            <p:cxnSp>
              <p:nvCxnSpPr>
                <p:cNvPr id="390" name="Google Shape;390;p16"/>
                <p:cNvCxnSpPr/>
                <p:nvPr/>
              </p:nvCxnSpPr>
              <p:spPr>
                <a:xfrm rot="10800000" flipH="1">
                  <a:off x="4191275" y="4683900"/>
                  <a:ext cx="191700" cy="195600"/>
                </a:xfrm>
                <a:prstGeom prst="straightConnector1">
                  <a:avLst/>
                </a:prstGeom>
                <a:noFill/>
                <a:ln w="9525" cap="flat" cmpd="sng">
                  <a:solidFill>
                    <a:schemeClr val="lt2"/>
                  </a:solidFill>
                  <a:prstDash val="solid"/>
                  <a:round/>
                  <a:headEnd type="none" w="med" len="med"/>
                  <a:tailEnd type="none" w="med" len="med"/>
                </a:ln>
              </p:spPr>
            </p:cxnSp>
            <p:sp>
              <p:nvSpPr>
                <p:cNvPr id="391" name="Google Shape;391;p16"/>
                <p:cNvSpPr/>
                <p:nvPr/>
              </p:nvSpPr>
              <p:spPr>
                <a:xfrm>
                  <a:off x="4268050" y="46793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392" name="Google Shape;392;p16"/>
            <p:cNvGrpSpPr/>
            <p:nvPr/>
          </p:nvGrpSpPr>
          <p:grpSpPr>
            <a:xfrm>
              <a:off x="1450" y="-15975"/>
              <a:ext cx="9201838" cy="5161225"/>
              <a:chOff x="1450" y="-15975"/>
              <a:chExt cx="9201838" cy="5161225"/>
            </a:xfrm>
          </p:grpSpPr>
          <p:grpSp>
            <p:nvGrpSpPr>
              <p:cNvPr id="393" name="Google Shape;393;p16"/>
              <p:cNvGrpSpPr/>
              <p:nvPr/>
            </p:nvGrpSpPr>
            <p:grpSpPr>
              <a:xfrm>
                <a:off x="1450" y="-6575"/>
                <a:ext cx="1015800" cy="731875"/>
                <a:chOff x="1450" y="-6575"/>
                <a:chExt cx="1015800" cy="731875"/>
              </a:xfrm>
            </p:grpSpPr>
            <p:cxnSp>
              <p:nvCxnSpPr>
                <p:cNvPr id="394" name="Google Shape;394;p16"/>
                <p:cNvCxnSpPr/>
                <p:nvPr/>
              </p:nvCxnSpPr>
              <p:spPr>
                <a:xfrm flipH="1">
                  <a:off x="1450" y="246650"/>
                  <a:ext cx="357300" cy="356700"/>
                </a:xfrm>
                <a:prstGeom prst="straightConnector1">
                  <a:avLst/>
                </a:prstGeom>
                <a:noFill/>
                <a:ln w="9525" cap="flat" cmpd="sng">
                  <a:solidFill>
                    <a:schemeClr val="lt2"/>
                  </a:solidFill>
                  <a:prstDash val="solid"/>
                  <a:round/>
                  <a:headEnd type="none" w="med" len="med"/>
                  <a:tailEnd type="none" w="med" len="med"/>
                </a:ln>
              </p:spPr>
            </p:cxnSp>
            <p:sp>
              <p:nvSpPr>
                <p:cNvPr id="395" name="Google Shape;395;p16"/>
                <p:cNvSpPr/>
                <p:nvPr/>
              </p:nvSpPr>
              <p:spPr>
                <a:xfrm flipH="1">
                  <a:off x="301100" y="1853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396" name="Google Shape;396;p16"/>
                <p:cNvCxnSpPr/>
                <p:nvPr/>
              </p:nvCxnSpPr>
              <p:spPr>
                <a:xfrm flipH="1">
                  <a:off x="287950" y="-6575"/>
                  <a:ext cx="729300" cy="692700"/>
                </a:xfrm>
                <a:prstGeom prst="straightConnector1">
                  <a:avLst/>
                </a:prstGeom>
                <a:noFill/>
                <a:ln w="9525" cap="flat" cmpd="sng">
                  <a:solidFill>
                    <a:schemeClr val="accent1"/>
                  </a:solidFill>
                  <a:prstDash val="solid"/>
                  <a:round/>
                  <a:headEnd type="none" w="med" len="med"/>
                  <a:tailEnd type="none" w="med" len="med"/>
                </a:ln>
              </p:spPr>
            </p:cxnSp>
            <p:sp>
              <p:nvSpPr>
                <p:cNvPr id="397" name="Google Shape;397;p16"/>
                <p:cNvSpPr/>
                <p:nvPr/>
              </p:nvSpPr>
              <p:spPr>
                <a:xfrm flipH="1">
                  <a:off x="208050" y="6371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398" name="Google Shape;398;p16"/>
              <p:cNvGrpSpPr/>
              <p:nvPr/>
            </p:nvGrpSpPr>
            <p:grpSpPr>
              <a:xfrm>
                <a:off x="5167525" y="-15975"/>
                <a:ext cx="3825100" cy="775375"/>
                <a:chOff x="5167525" y="-15975"/>
                <a:chExt cx="3825100" cy="775375"/>
              </a:xfrm>
            </p:grpSpPr>
            <p:cxnSp>
              <p:nvCxnSpPr>
                <p:cNvPr id="399" name="Google Shape;399;p16"/>
                <p:cNvCxnSpPr/>
                <p:nvPr/>
              </p:nvCxnSpPr>
              <p:spPr>
                <a:xfrm flipH="1">
                  <a:off x="5167525" y="-15975"/>
                  <a:ext cx="354300" cy="347700"/>
                </a:xfrm>
                <a:prstGeom prst="straightConnector1">
                  <a:avLst/>
                </a:prstGeom>
                <a:noFill/>
                <a:ln w="9525" cap="flat" cmpd="sng">
                  <a:solidFill>
                    <a:schemeClr val="lt2"/>
                  </a:solidFill>
                  <a:prstDash val="solid"/>
                  <a:round/>
                  <a:headEnd type="none" w="med" len="med"/>
                  <a:tailEnd type="none" w="med" len="med"/>
                </a:ln>
              </p:spPr>
            </p:cxnSp>
            <p:cxnSp>
              <p:nvCxnSpPr>
                <p:cNvPr id="400" name="Google Shape;400;p16"/>
                <p:cNvCxnSpPr/>
                <p:nvPr/>
              </p:nvCxnSpPr>
              <p:spPr>
                <a:xfrm>
                  <a:off x="5167713" y="331650"/>
                  <a:ext cx="3358800" cy="0"/>
                </a:xfrm>
                <a:prstGeom prst="straightConnector1">
                  <a:avLst/>
                </a:prstGeom>
                <a:noFill/>
                <a:ln w="9525" cap="flat" cmpd="sng">
                  <a:solidFill>
                    <a:schemeClr val="lt2"/>
                  </a:solidFill>
                  <a:prstDash val="solid"/>
                  <a:round/>
                  <a:headEnd type="none" w="med" len="med"/>
                  <a:tailEnd type="none" w="med" len="med"/>
                </a:ln>
              </p:spPr>
            </p:cxnSp>
            <p:cxnSp>
              <p:nvCxnSpPr>
                <p:cNvPr id="401" name="Google Shape;401;p16"/>
                <p:cNvCxnSpPr/>
                <p:nvPr/>
              </p:nvCxnSpPr>
              <p:spPr>
                <a:xfrm>
                  <a:off x="8526525" y="331650"/>
                  <a:ext cx="402900" cy="402900"/>
                </a:xfrm>
                <a:prstGeom prst="straightConnector1">
                  <a:avLst/>
                </a:prstGeom>
                <a:noFill/>
                <a:ln w="9525" cap="flat" cmpd="sng">
                  <a:solidFill>
                    <a:schemeClr val="lt2"/>
                  </a:solidFill>
                  <a:prstDash val="solid"/>
                  <a:round/>
                  <a:headEnd type="none" w="med" len="med"/>
                  <a:tailEnd type="none" w="med" len="med"/>
                </a:ln>
              </p:spPr>
            </p:cxnSp>
            <p:sp>
              <p:nvSpPr>
                <p:cNvPr id="402" name="Google Shape;402;p16"/>
                <p:cNvSpPr/>
                <p:nvPr/>
              </p:nvSpPr>
              <p:spPr>
                <a:xfrm>
                  <a:off x="8836325" y="6712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03" name="Google Shape;403;p16"/>
              <p:cNvGrpSpPr/>
              <p:nvPr/>
            </p:nvGrpSpPr>
            <p:grpSpPr>
              <a:xfrm>
                <a:off x="6380200" y="4608450"/>
                <a:ext cx="2823088" cy="235625"/>
                <a:chOff x="6380200" y="4608450"/>
                <a:chExt cx="2823088" cy="235625"/>
              </a:xfrm>
            </p:grpSpPr>
            <p:cxnSp>
              <p:nvCxnSpPr>
                <p:cNvPr id="404" name="Google Shape;404;p16"/>
                <p:cNvCxnSpPr/>
                <p:nvPr/>
              </p:nvCxnSpPr>
              <p:spPr>
                <a:xfrm>
                  <a:off x="6629588" y="4608450"/>
                  <a:ext cx="2573700" cy="0"/>
                </a:xfrm>
                <a:prstGeom prst="straightConnector1">
                  <a:avLst/>
                </a:prstGeom>
                <a:noFill/>
                <a:ln w="9525" cap="flat" cmpd="sng">
                  <a:solidFill>
                    <a:schemeClr val="accent1"/>
                  </a:solidFill>
                  <a:prstDash val="solid"/>
                  <a:round/>
                  <a:headEnd type="none" w="med" len="med"/>
                  <a:tailEnd type="none" w="med" len="med"/>
                </a:ln>
              </p:spPr>
            </p:cxnSp>
            <p:cxnSp>
              <p:nvCxnSpPr>
                <p:cNvPr id="405" name="Google Shape;405;p16"/>
                <p:cNvCxnSpPr/>
                <p:nvPr/>
              </p:nvCxnSpPr>
              <p:spPr>
                <a:xfrm rot="10800000" flipH="1">
                  <a:off x="6449300" y="4608450"/>
                  <a:ext cx="180300" cy="180300"/>
                </a:xfrm>
                <a:prstGeom prst="straightConnector1">
                  <a:avLst/>
                </a:prstGeom>
                <a:noFill/>
                <a:ln w="9525" cap="flat" cmpd="sng">
                  <a:solidFill>
                    <a:schemeClr val="accent1"/>
                  </a:solidFill>
                  <a:prstDash val="solid"/>
                  <a:round/>
                  <a:headEnd type="none" w="med" len="med"/>
                  <a:tailEnd type="none" w="med" len="med"/>
                </a:ln>
              </p:spPr>
            </p:cxnSp>
            <p:sp>
              <p:nvSpPr>
                <p:cNvPr id="406" name="Google Shape;406;p16"/>
                <p:cNvSpPr/>
                <p:nvPr/>
              </p:nvSpPr>
              <p:spPr>
                <a:xfrm>
                  <a:off x="6380200" y="47558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07" name="Google Shape;407;p16"/>
              <p:cNvGrpSpPr/>
              <p:nvPr/>
            </p:nvGrpSpPr>
            <p:grpSpPr>
              <a:xfrm>
                <a:off x="8564350" y="3280300"/>
                <a:ext cx="295200" cy="1864950"/>
                <a:chOff x="8564350" y="3280300"/>
                <a:chExt cx="295200" cy="1864950"/>
              </a:xfrm>
            </p:grpSpPr>
            <p:cxnSp>
              <p:nvCxnSpPr>
                <p:cNvPr id="408" name="Google Shape;408;p16"/>
                <p:cNvCxnSpPr/>
                <p:nvPr/>
              </p:nvCxnSpPr>
              <p:spPr>
                <a:xfrm rot="10800000">
                  <a:off x="8859550" y="3563350"/>
                  <a:ext cx="0" cy="1581900"/>
                </a:xfrm>
                <a:prstGeom prst="straightConnector1">
                  <a:avLst/>
                </a:prstGeom>
                <a:noFill/>
                <a:ln w="9525" cap="flat" cmpd="sng">
                  <a:solidFill>
                    <a:schemeClr val="lt2"/>
                  </a:solidFill>
                  <a:prstDash val="solid"/>
                  <a:round/>
                  <a:headEnd type="none" w="med" len="med"/>
                  <a:tailEnd type="none" w="med" len="med"/>
                </a:ln>
              </p:spPr>
            </p:cxnSp>
            <p:cxnSp>
              <p:nvCxnSpPr>
                <p:cNvPr id="409" name="Google Shape;409;p16"/>
                <p:cNvCxnSpPr/>
                <p:nvPr/>
              </p:nvCxnSpPr>
              <p:spPr>
                <a:xfrm>
                  <a:off x="8597650" y="3304600"/>
                  <a:ext cx="261900" cy="261900"/>
                </a:xfrm>
                <a:prstGeom prst="straightConnector1">
                  <a:avLst/>
                </a:prstGeom>
                <a:noFill/>
                <a:ln w="9525" cap="flat" cmpd="sng">
                  <a:solidFill>
                    <a:schemeClr val="lt2"/>
                  </a:solidFill>
                  <a:prstDash val="solid"/>
                  <a:round/>
                  <a:headEnd type="none" w="med" len="med"/>
                  <a:tailEnd type="none" w="med" len="med"/>
                </a:ln>
              </p:spPr>
            </p:cxnSp>
            <p:sp>
              <p:nvSpPr>
                <p:cNvPr id="410" name="Google Shape;410;p16"/>
                <p:cNvSpPr/>
                <p:nvPr/>
              </p:nvSpPr>
              <p:spPr>
                <a:xfrm>
                  <a:off x="8564350" y="32803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sp>
        <p:nvSpPr>
          <p:cNvPr id="411" name="Google Shape;411;p16"/>
          <p:cNvSpPr txBox="1">
            <a:spLocks noGrp="1"/>
          </p:cNvSpPr>
          <p:nvPr>
            <p:ph type="title"/>
          </p:nvPr>
        </p:nvSpPr>
        <p:spPr>
          <a:xfrm>
            <a:off x="1204400" y="4318933"/>
            <a:ext cx="7030400" cy="88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412" name="Google Shape;412;p16"/>
          <p:cNvSpPr txBox="1">
            <a:spLocks noGrp="1"/>
          </p:cNvSpPr>
          <p:nvPr>
            <p:ph type="subTitle" idx="1"/>
          </p:nvPr>
        </p:nvSpPr>
        <p:spPr>
          <a:xfrm>
            <a:off x="1204500" y="1151167"/>
            <a:ext cx="7030400" cy="283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r" rtl="0">
              <a:lnSpc>
                <a:spcPct val="100000"/>
              </a:lnSpc>
              <a:spcBef>
                <a:spcPts val="0"/>
              </a:spcBef>
              <a:spcAft>
                <a:spcPts val="0"/>
              </a:spcAft>
              <a:buSzPts val="3000"/>
              <a:buNone/>
              <a:defRPr sz="4000"/>
            </a:lvl2pPr>
            <a:lvl3pPr lvl="2" algn="r" rtl="0">
              <a:lnSpc>
                <a:spcPct val="100000"/>
              </a:lnSpc>
              <a:spcBef>
                <a:spcPts val="0"/>
              </a:spcBef>
              <a:spcAft>
                <a:spcPts val="0"/>
              </a:spcAft>
              <a:buSzPts val="3000"/>
              <a:buNone/>
              <a:defRPr sz="4000"/>
            </a:lvl3pPr>
            <a:lvl4pPr lvl="3" algn="r" rtl="0">
              <a:lnSpc>
                <a:spcPct val="100000"/>
              </a:lnSpc>
              <a:spcBef>
                <a:spcPts val="0"/>
              </a:spcBef>
              <a:spcAft>
                <a:spcPts val="0"/>
              </a:spcAft>
              <a:buSzPts val="3000"/>
              <a:buNone/>
              <a:defRPr sz="4000"/>
            </a:lvl4pPr>
            <a:lvl5pPr lvl="4" algn="r" rtl="0">
              <a:lnSpc>
                <a:spcPct val="100000"/>
              </a:lnSpc>
              <a:spcBef>
                <a:spcPts val="0"/>
              </a:spcBef>
              <a:spcAft>
                <a:spcPts val="0"/>
              </a:spcAft>
              <a:buSzPts val="3000"/>
              <a:buNone/>
              <a:defRPr sz="4000"/>
            </a:lvl5pPr>
            <a:lvl6pPr lvl="5" algn="r" rtl="0">
              <a:lnSpc>
                <a:spcPct val="100000"/>
              </a:lnSpc>
              <a:spcBef>
                <a:spcPts val="0"/>
              </a:spcBef>
              <a:spcAft>
                <a:spcPts val="0"/>
              </a:spcAft>
              <a:buSzPts val="3000"/>
              <a:buNone/>
              <a:defRPr sz="4000"/>
            </a:lvl6pPr>
            <a:lvl7pPr lvl="6" algn="r" rtl="0">
              <a:lnSpc>
                <a:spcPct val="100000"/>
              </a:lnSpc>
              <a:spcBef>
                <a:spcPts val="0"/>
              </a:spcBef>
              <a:spcAft>
                <a:spcPts val="0"/>
              </a:spcAft>
              <a:buSzPts val="3000"/>
              <a:buNone/>
              <a:defRPr sz="4000"/>
            </a:lvl7pPr>
            <a:lvl8pPr lvl="7" algn="r" rtl="0">
              <a:lnSpc>
                <a:spcPct val="100000"/>
              </a:lnSpc>
              <a:spcBef>
                <a:spcPts val="0"/>
              </a:spcBef>
              <a:spcAft>
                <a:spcPts val="0"/>
              </a:spcAft>
              <a:buSzPts val="3000"/>
              <a:buNone/>
              <a:defRPr sz="4000"/>
            </a:lvl8pPr>
            <a:lvl9pPr lvl="8" algn="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942780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13"/>
        <p:cNvGrpSpPr/>
        <p:nvPr/>
      </p:nvGrpSpPr>
      <p:grpSpPr>
        <a:xfrm>
          <a:off x="0" y="0"/>
          <a:ext cx="0" cy="0"/>
          <a:chOff x="0" y="0"/>
          <a:chExt cx="0" cy="0"/>
        </a:xfrm>
      </p:grpSpPr>
      <p:grpSp>
        <p:nvGrpSpPr>
          <p:cNvPr id="414" name="Google Shape;414;p17"/>
          <p:cNvGrpSpPr/>
          <p:nvPr/>
        </p:nvGrpSpPr>
        <p:grpSpPr>
          <a:xfrm>
            <a:off x="-3900" y="-7333"/>
            <a:ext cx="12200533" cy="6868533"/>
            <a:chOff x="-2925" y="-5500"/>
            <a:chExt cx="9150400" cy="5151400"/>
          </a:xfrm>
        </p:grpSpPr>
        <p:grpSp>
          <p:nvGrpSpPr>
            <p:cNvPr id="415" name="Google Shape;415;p17"/>
            <p:cNvGrpSpPr/>
            <p:nvPr/>
          </p:nvGrpSpPr>
          <p:grpSpPr>
            <a:xfrm>
              <a:off x="-2925" y="-5500"/>
              <a:ext cx="1936925" cy="981950"/>
              <a:chOff x="-2925" y="-5500"/>
              <a:chExt cx="1936925" cy="981950"/>
            </a:xfrm>
          </p:grpSpPr>
          <p:grpSp>
            <p:nvGrpSpPr>
              <p:cNvPr id="416" name="Google Shape;416;p17"/>
              <p:cNvGrpSpPr/>
              <p:nvPr/>
            </p:nvGrpSpPr>
            <p:grpSpPr>
              <a:xfrm>
                <a:off x="545775" y="-5500"/>
                <a:ext cx="1388225" cy="448625"/>
                <a:chOff x="545775" y="-5500"/>
                <a:chExt cx="1388225" cy="448625"/>
              </a:xfrm>
            </p:grpSpPr>
            <p:cxnSp>
              <p:nvCxnSpPr>
                <p:cNvPr id="417" name="Google Shape;417;p17"/>
                <p:cNvCxnSpPr/>
                <p:nvPr/>
              </p:nvCxnSpPr>
              <p:spPr>
                <a:xfrm>
                  <a:off x="545775" y="-45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418" name="Google Shape;418;p17"/>
                <p:cNvCxnSpPr/>
                <p:nvPr/>
              </p:nvCxnSpPr>
              <p:spPr>
                <a:xfrm rot="10800000">
                  <a:off x="952300" y="39902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419" name="Google Shape;419;p17"/>
                <p:cNvCxnSpPr/>
                <p:nvPr/>
              </p:nvCxnSpPr>
              <p:spPr>
                <a:xfrm>
                  <a:off x="745650" y="-55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420" name="Google Shape;420;p17"/>
                <p:cNvCxnSpPr>
                  <a:stCxn id="421" idx="2"/>
                </p:cNvCxnSpPr>
                <p:nvPr/>
              </p:nvCxnSpPr>
              <p:spPr>
                <a:xfrm rot="10800000">
                  <a:off x="1053500" y="299500"/>
                  <a:ext cx="724200" cy="0"/>
                </a:xfrm>
                <a:prstGeom prst="straightConnector1">
                  <a:avLst/>
                </a:prstGeom>
                <a:noFill/>
                <a:ln w="9525" cap="flat" cmpd="sng">
                  <a:solidFill>
                    <a:schemeClr val="lt2"/>
                  </a:solidFill>
                  <a:prstDash val="solid"/>
                  <a:round/>
                  <a:headEnd type="none" w="med" len="med"/>
                  <a:tailEnd type="none" w="med" len="med"/>
                </a:ln>
              </p:spPr>
            </p:cxnSp>
            <p:sp>
              <p:nvSpPr>
                <p:cNvPr id="422" name="Google Shape;422;p17"/>
                <p:cNvSpPr/>
                <p:nvPr/>
              </p:nvSpPr>
              <p:spPr>
                <a:xfrm>
                  <a:off x="1545400" y="3549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421" name="Google Shape;421;p17"/>
                <p:cNvSpPr/>
                <p:nvPr/>
              </p:nvSpPr>
              <p:spPr>
                <a:xfrm>
                  <a:off x="1777700" y="2554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23" name="Google Shape;423;p17"/>
              <p:cNvGrpSpPr/>
              <p:nvPr/>
            </p:nvGrpSpPr>
            <p:grpSpPr>
              <a:xfrm>
                <a:off x="-2925" y="304750"/>
                <a:ext cx="657275" cy="671700"/>
                <a:chOff x="-2925" y="304750"/>
                <a:chExt cx="657275" cy="671700"/>
              </a:xfrm>
            </p:grpSpPr>
            <p:cxnSp>
              <p:nvCxnSpPr>
                <p:cNvPr id="424" name="Google Shape;424;p17"/>
                <p:cNvCxnSpPr/>
                <p:nvPr/>
              </p:nvCxnSpPr>
              <p:spPr>
                <a:xfrm>
                  <a:off x="-2925" y="304750"/>
                  <a:ext cx="580200" cy="580200"/>
                </a:xfrm>
                <a:prstGeom prst="straightConnector1">
                  <a:avLst/>
                </a:prstGeom>
                <a:noFill/>
                <a:ln w="9525" cap="flat" cmpd="sng">
                  <a:solidFill>
                    <a:schemeClr val="lt2"/>
                  </a:solidFill>
                  <a:prstDash val="solid"/>
                  <a:round/>
                  <a:headEnd type="none" w="med" len="med"/>
                  <a:tailEnd type="none" w="med" len="med"/>
                </a:ln>
              </p:spPr>
            </p:cxnSp>
            <p:cxnSp>
              <p:nvCxnSpPr>
                <p:cNvPr id="425" name="Google Shape;425;p17"/>
                <p:cNvCxnSpPr/>
                <p:nvPr/>
              </p:nvCxnSpPr>
              <p:spPr>
                <a:xfrm>
                  <a:off x="3600" y="570375"/>
                  <a:ext cx="318000" cy="318000"/>
                </a:xfrm>
                <a:prstGeom prst="straightConnector1">
                  <a:avLst/>
                </a:prstGeom>
                <a:noFill/>
                <a:ln w="9525" cap="flat" cmpd="sng">
                  <a:solidFill>
                    <a:schemeClr val="lt2"/>
                  </a:solidFill>
                  <a:prstDash val="solid"/>
                  <a:round/>
                  <a:headEnd type="none" w="med" len="med"/>
                  <a:tailEnd type="none" w="med" len="med"/>
                </a:ln>
              </p:spPr>
            </p:cxnSp>
            <p:sp>
              <p:nvSpPr>
                <p:cNvPr id="426" name="Google Shape;426;p17"/>
                <p:cNvSpPr/>
                <p:nvPr/>
              </p:nvSpPr>
              <p:spPr>
                <a:xfrm>
                  <a:off x="4980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427" name="Google Shape;427;p17"/>
                <p:cNvSpPr/>
                <p:nvPr/>
              </p:nvSpPr>
              <p:spPr>
                <a:xfrm>
                  <a:off x="2505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28" name="Google Shape;428;p17"/>
              <p:cNvGrpSpPr/>
              <p:nvPr/>
            </p:nvGrpSpPr>
            <p:grpSpPr>
              <a:xfrm>
                <a:off x="0" y="0"/>
                <a:ext cx="720000" cy="449550"/>
                <a:chOff x="0" y="0"/>
                <a:chExt cx="720000" cy="449550"/>
              </a:xfrm>
            </p:grpSpPr>
            <p:cxnSp>
              <p:nvCxnSpPr>
                <p:cNvPr id="429" name="Google Shape;429;p17"/>
                <p:cNvCxnSpPr/>
                <p:nvPr/>
              </p:nvCxnSpPr>
              <p:spPr>
                <a:xfrm>
                  <a:off x="0"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430" name="Google Shape;430;p17"/>
                <p:cNvSpPr/>
                <p:nvPr/>
              </p:nvSpPr>
              <p:spPr>
                <a:xfrm>
                  <a:off x="335675"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431" name="Google Shape;431;p17"/>
                <p:cNvCxnSpPr/>
                <p:nvPr/>
              </p:nvCxnSpPr>
              <p:spPr>
                <a:xfrm>
                  <a:off x="228025"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432" name="Google Shape;432;p17"/>
                <p:cNvSpPr/>
                <p:nvPr/>
              </p:nvSpPr>
              <p:spPr>
                <a:xfrm>
                  <a:off x="563700"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433" name="Google Shape;433;p17"/>
            <p:cNvGrpSpPr/>
            <p:nvPr/>
          </p:nvGrpSpPr>
          <p:grpSpPr>
            <a:xfrm>
              <a:off x="8424000" y="3509788"/>
              <a:ext cx="723475" cy="1636113"/>
              <a:chOff x="8424000" y="3509788"/>
              <a:chExt cx="723475" cy="1636113"/>
            </a:xfrm>
          </p:grpSpPr>
          <p:grpSp>
            <p:nvGrpSpPr>
              <p:cNvPr id="434" name="Google Shape;434;p17"/>
              <p:cNvGrpSpPr/>
              <p:nvPr/>
            </p:nvGrpSpPr>
            <p:grpSpPr>
              <a:xfrm>
                <a:off x="8527900" y="3667288"/>
                <a:ext cx="619575" cy="743275"/>
                <a:chOff x="8527900" y="3667288"/>
                <a:chExt cx="619575" cy="743275"/>
              </a:xfrm>
            </p:grpSpPr>
            <p:cxnSp>
              <p:nvCxnSpPr>
                <p:cNvPr id="435" name="Google Shape;435;p17"/>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436" name="Google Shape;436;p17"/>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437" name="Google Shape;437;p17"/>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438" name="Google Shape;438;p17"/>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439" name="Google Shape;439;p17"/>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440" name="Google Shape;440;p17"/>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41" name="Google Shape;441;p17"/>
              <p:cNvGrpSpPr/>
              <p:nvPr/>
            </p:nvGrpSpPr>
            <p:grpSpPr>
              <a:xfrm>
                <a:off x="8424000" y="3509788"/>
                <a:ext cx="719025" cy="1636113"/>
                <a:chOff x="8424000" y="3509788"/>
                <a:chExt cx="719025" cy="1636113"/>
              </a:xfrm>
            </p:grpSpPr>
            <p:grpSp>
              <p:nvGrpSpPr>
                <p:cNvPr id="442" name="Google Shape;442;p17"/>
                <p:cNvGrpSpPr/>
                <p:nvPr/>
              </p:nvGrpSpPr>
              <p:grpSpPr>
                <a:xfrm>
                  <a:off x="8424000" y="4341950"/>
                  <a:ext cx="462825" cy="803950"/>
                  <a:chOff x="8424000" y="4341950"/>
                  <a:chExt cx="462825" cy="803950"/>
                </a:xfrm>
              </p:grpSpPr>
              <p:cxnSp>
                <p:nvCxnSpPr>
                  <p:cNvPr id="443" name="Google Shape;443;p17"/>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444" name="Google Shape;444;p17"/>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445" name="Google Shape;445;p17"/>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46" name="Google Shape;446;p17"/>
                <p:cNvGrpSpPr/>
                <p:nvPr/>
              </p:nvGrpSpPr>
              <p:grpSpPr>
                <a:xfrm>
                  <a:off x="8729588" y="3509788"/>
                  <a:ext cx="413438" cy="245700"/>
                  <a:chOff x="8729588" y="3509788"/>
                  <a:chExt cx="413438" cy="245700"/>
                </a:xfrm>
              </p:grpSpPr>
              <p:cxnSp>
                <p:nvCxnSpPr>
                  <p:cNvPr id="447" name="Google Shape;447;p17"/>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17"/>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449" name="Google Shape;449;p17"/>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grpSp>
      <p:sp>
        <p:nvSpPr>
          <p:cNvPr id="450" name="Google Shape;450;p17"/>
          <p:cNvSpPr txBox="1">
            <a:spLocks noGrp="1"/>
          </p:cNvSpPr>
          <p:nvPr>
            <p:ph type="title"/>
          </p:nvPr>
        </p:nvSpPr>
        <p:spPr>
          <a:xfrm>
            <a:off x="1264067" y="1574967"/>
            <a:ext cx="4692800" cy="221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51" name="Google Shape;451;p17"/>
          <p:cNvSpPr txBox="1">
            <a:spLocks noGrp="1"/>
          </p:cNvSpPr>
          <p:nvPr>
            <p:ph type="subTitle" idx="1"/>
          </p:nvPr>
        </p:nvSpPr>
        <p:spPr>
          <a:xfrm>
            <a:off x="1264067" y="4078633"/>
            <a:ext cx="4692800" cy="1204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2" name="Google Shape;452;p17"/>
          <p:cNvSpPr>
            <a:spLocks noGrp="1"/>
          </p:cNvSpPr>
          <p:nvPr>
            <p:ph type="pic" idx="2"/>
          </p:nvPr>
        </p:nvSpPr>
        <p:spPr>
          <a:xfrm>
            <a:off x="6751467" y="1117433"/>
            <a:ext cx="4127600" cy="4623200"/>
          </a:xfrm>
          <a:prstGeom prst="snip2DiagRect">
            <a:avLst>
              <a:gd name="adj1" fmla="val 0"/>
              <a:gd name="adj2" fmla="val 21728"/>
            </a:avLst>
          </a:prstGeom>
          <a:noFill/>
          <a:ln w="19050" cap="flat" cmpd="sng">
            <a:solidFill>
              <a:schemeClr val="accent2"/>
            </a:solidFill>
            <a:prstDash val="solid"/>
            <a:round/>
            <a:headEnd type="none" w="sm" len="sm"/>
            <a:tailEnd type="none" w="sm" len="sm"/>
          </a:ln>
        </p:spPr>
      </p:sp>
    </p:spTree>
    <p:extLst>
      <p:ext uri="{BB962C8B-B14F-4D97-AF65-F5344CB8AC3E}">
        <p14:creationId xmlns:p14="http://schemas.microsoft.com/office/powerpoint/2010/main" val="897525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53"/>
        <p:cNvGrpSpPr/>
        <p:nvPr/>
      </p:nvGrpSpPr>
      <p:grpSpPr>
        <a:xfrm>
          <a:off x="0" y="0"/>
          <a:ext cx="0" cy="0"/>
          <a:chOff x="0" y="0"/>
          <a:chExt cx="0" cy="0"/>
        </a:xfrm>
      </p:grpSpPr>
      <p:grpSp>
        <p:nvGrpSpPr>
          <p:cNvPr id="454" name="Google Shape;454;p18"/>
          <p:cNvGrpSpPr/>
          <p:nvPr/>
        </p:nvGrpSpPr>
        <p:grpSpPr>
          <a:xfrm>
            <a:off x="1" y="4679718"/>
            <a:ext cx="12196633" cy="2181484"/>
            <a:chOff x="0" y="3509788"/>
            <a:chExt cx="9147475" cy="1636113"/>
          </a:xfrm>
        </p:grpSpPr>
        <p:grpSp>
          <p:nvGrpSpPr>
            <p:cNvPr id="455" name="Google Shape;455;p18"/>
            <p:cNvGrpSpPr/>
            <p:nvPr/>
          </p:nvGrpSpPr>
          <p:grpSpPr>
            <a:xfrm>
              <a:off x="545775" y="3509788"/>
              <a:ext cx="8601700" cy="1636113"/>
              <a:chOff x="545775" y="3509788"/>
              <a:chExt cx="8601700" cy="1636113"/>
            </a:xfrm>
          </p:grpSpPr>
          <p:grpSp>
            <p:nvGrpSpPr>
              <p:cNvPr id="456" name="Google Shape;456;p18"/>
              <p:cNvGrpSpPr/>
              <p:nvPr/>
            </p:nvGrpSpPr>
            <p:grpSpPr>
              <a:xfrm>
                <a:off x="8424000" y="3509788"/>
                <a:ext cx="723475" cy="1636113"/>
                <a:chOff x="8424000" y="3509788"/>
                <a:chExt cx="723475" cy="1636113"/>
              </a:xfrm>
            </p:grpSpPr>
            <p:grpSp>
              <p:nvGrpSpPr>
                <p:cNvPr id="457" name="Google Shape;457;p18"/>
                <p:cNvGrpSpPr/>
                <p:nvPr/>
              </p:nvGrpSpPr>
              <p:grpSpPr>
                <a:xfrm>
                  <a:off x="8527900" y="3667288"/>
                  <a:ext cx="619575" cy="743275"/>
                  <a:chOff x="8527900" y="3667288"/>
                  <a:chExt cx="619575" cy="743275"/>
                </a:xfrm>
              </p:grpSpPr>
              <p:cxnSp>
                <p:nvCxnSpPr>
                  <p:cNvPr id="458" name="Google Shape;458;p18"/>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459" name="Google Shape;459;p18"/>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460" name="Google Shape;460;p18"/>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461" name="Google Shape;461;p18"/>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462" name="Google Shape;462;p18"/>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463" name="Google Shape;463;p18"/>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64" name="Google Shape;464;p18"/>
                <p:cNvGrpSpPr/>
                <p:nvPr/>
              </p:nvGrpSpPr>
              <p:grpSpPr>
                <a:xfrm>
                  <a:off x="8424000" y="3509788"/>
                  <a:ext cx="719025" cy="1636113"/>
                  <a:chOff x="8424000" y="3509788"/>
                  <a:chExt cx="719025" cy="1636113"/>
                </a:xfrm>
              </p:grpSpPr>
              <p:cxnSp>
                <p:nvCxnSpPr>
                  <p:cNvPr id="465" name="Google Shape;465;p18"/>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18"/>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467" name="Google Shape;467;p18"/>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468" name="Google Shape;468;p18"/>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18"/>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470" name="Google Shape;470;p18"/>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471" name="Google Shape;471;p18"/>
              <p:cNvGrpSpPr/>
              <p:nvPr/>
            </p:nvGrpSpPr>
            <p:grpSpPr>
              <a:xfrm>
                <a:off x="545775" y="4697275"/>
                <a:ext cx="1388225" cy="448625"/>
                <a:chOff x="545775" y="4697275"/>
                <a:chExt cx="1388225" cy="448625"/>
              </a:xfrm>
            </p:grpSpPr>
            <p:cxnSp>
              <p:nvCxnSpPr>
                <p:cNvPr id="472" name="Google Shape;472;p18"/>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473" name="Google Shape;473;p18"/>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474" name="Google Shape;474;p18"/>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475" name="Google Shape;475;p18"/>
                <p:cNvCxnSpPr>
                  <a:stCxn id="476"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477" name="Google Shape;477;p18"/>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476" name="Google Shape;476;p18"/>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478" name="Google Shape;478;p18"/>
            <p:cNvGrpSpPr/>
            <p:nvPr/>
          </p:nvGrpSpPr>
          <p:grpSpPr>
            <a:xfrm>
              <a:off x="0" y="4297500"/>
              <a:ext cx="720000" cy="842900"/>
              <a:chOff x="0" y="4297500"/>
              <a:chExt cx="720000" cy="842900"/>
            </a:xfrm>
          </p:grpSpPr>
          <p:cxnSp>
            <p:nvCxnSpPr>
              <p:cNvPr id="479" name="Google Shape;479;p18"/>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18"/>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481" name="Google Shape;481;p18"/>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482" name="Google Shape;482;p18"/>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483" name="Google Shape;483;p18"/>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484" name="Google Shape;484;p18"/>
          <p:cNvPicPr preferRelativeResize="0"/>
          <p:nvPr/>
        </p:nvPicPr>
        <p:blipFill rotWithShape="1">
          <a:blip r:embed="rId2">
            <a:alphaModFix/>
          </a:blip>
          <a:srcRect t="55253"/>
          <a:stretch/>
        </p:blipFill>
        <p:spPr>
          <a:xfrm>
            <a:off x="371118" y="3923401"/>
            <a:ext cx="296300" cy="1615801"/>
          </a:xfrm>
          <a:prstGeom prst="rect">
            <a:avLst/>
          </a:prstGeom>
          <a:noFill/>
          <a:ln>
            <a:noFill/>
          </a:ln>
        </p:spPr>
      </p:pic>
      <p:sp>
        <p:nvSpPr>
          <p:cNvPr id="485" name="Google Shape;485;p18"/>
          <p:cNvSpPr txBox="1">
            <a:spLocks noGrp="1"/>
          </p:cNvSpPr>
          <p:nvPr>
            <p:ph type="title"/>
          </p:nvPr>
        </p:nvSpPr>
        <p:spPr>
          <a:xfrm>
            <a:off x="1457467" y="1685567"/>
            <a:ext cx="3603200" cy="141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86" name="Google Shape;486;p18"/>
          <p:cNvSpPr txBox="1">
            <a:spLocks noGrp="1"/>
          </p:cNvSpPr>
          <p:nvPr>
            <p:ph type="subTitle" idx="1"/>
          </p:nvPr>
        </p:nvSpPr>
        <p:spPr>
          <a:xfrm>
            <a:off x="1457467" y="3103167"/>
            <a:ext cx="3603200" cy="1654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27078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87"/>
        <p:cNvGrpSpPr/>
        <p:nvPr/>
      </p:nvGrpSpPr>
      <p:grpSpPr>
        <a:xfrm>
          <a:off x="0" y="0"/>
          <a:ext cx="0" cy="0"/>
          <a:chOff x="0" y="0"/>
          <a:chExt cx="0" cy="0"/>
        </a:xfrm>
      </p:grpSpPr>
      <p:sp>
        <p:nvSpPr>
          <p:cNvPr id="488" name="Google Shape;488;p19"/>
          <p:cNvSpPr txBox="1">
            <a:spLocks noGrp="1"/>
          </p:cNvSpPr>
          <p:nvPr>
            <p:ph type="title"/>
          </p:nvPr>
        </p:nvSpPr>
        <p:spPr>
          <a:xfrm>
            <a:off x="1457467" y="1685567"/>
            <a:ext cx="4044400" cy="141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89" name="Google Shape;489;p19"/>
          <p:cNvSpPr txBox="1">
            <a:spLocks noGrp="1"/>
          </p:cNvSpPr>
          <p:nvPr>
            <p:ph type="subTitle" idx="1"/>
          </p:nvPr>
        </p:nvSpPr>
        <p:spPr>
          <a:xfrm>
            <a:off x="1457467" y="3103167"/>
            <a:ext cx="4044400" cy="107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490" name="Google Shape;490;p19"/>
          <p:cNvGrpSpPr/>
          <p:nvPr/>
        </p:nvGrpSpPr>
        <p:grpSpPr>
          <a:xfrm>
            <a:off x="-3700" y="4373733"/>
            <a:ext cx="12274751" cy="2486600"/>
            <a:chOff x="-2775" y="3280300"/>
            <a:chExt cx="9206063" cy="1864950"/>
          </a:xfrm>
        </p:grpSpPr>
        <p:grpSp>
          <p:nvGrpSpPr>
            <p:cNvPr id="491" name="Google Shape;491;p19"/>
            <p:cNvGrpSpPr/>
            <p:nvPr/>
          </p:nvGrpSpPr>
          <p:grpSpPr>
            <a:xfrm>
              <a:off x="-2775" y="4513575"/>
              <a:ext cx="4427125" cy="629925"/>
              <a:chOff x="-2775" y="4513575"/>
              <a:chExt cx="4427125" cy="629925"/>
            </a:xfrm>
          </p:grpSpPr>
          <p:cxnSp>
            <p:nvCxnSpPr>
              <p:cNvPr id="492" name="Google Shape;492;p19"/>
              <p:cNvCxnSpPr/>
              <p:nvPr/>
            </p:nvCxnSpPr>
            <p:spPr>
              <a:xfrm>
                <a:off x="210575" y="4573000"/>
                <a:ext cx="282900" cy="270900"/>
              </a:xfrm>
              <a:prstGeom prst="straightConnector1">
                <a:avLst/>
              </a:prstGeom>
              <a:noFill/>
              <a:ln w="9525" cap="flat" cmpd="sng">
                <a:solidFill>
                  <a:schemeClr val="lt2"/>
                </a:solidFill>
                <a:prstDash val="solid"/>
                <a:round/>
                <a:headEnd type="none" w="med" len="med"/>
                <a:tailEnd type="none" w="med" len="med"/>
              </a:ln>
            </p:spPr>
          </p:cxnSp>
          <p:cxnSp>
            <p:nvCxnSpPr>
              <p:cNvPr id="493" name="Google Shape;493;p19"/>
              <p:cNvCxnSpPr/>
              <p:nvPr/>
            </p:nvCxnSpPr>
            <p:spPr>
              <a:xfrm flipH="1">
                <a:off x="-2775" y="4843775"/>
                <a:ext cx="496200" cy="300"/>
              </a:xfrm>
              <a:prstGeom prst="straightConnector1">
                <a:avLst/>
              </a:prstGeom>
              <a:noFill/>
              <a:ln w="9525" cap="flat" cmpd="sng">
                <a:solidFill>
                  <a:schemeClr val="lt2"/>
                </a:solidFill>
                <a:prstDash val="solid"/>
                <a:round/>
                <a:headEnd type="none" w="med" len="med"/>
                <a:tailEnd type="none" w="med" len="med"/>
              </a:ln>
            </p:spPr>
          </p:cxnSp>
          <p:sp>
            <p:nvSpPr>
              <p:cNvPr id="494" name="Google Shape;494;p19"/>
              <p:cNvSpPr/>
              <p:nvPr/>
            </p:nvSpPr>
            <p:spPr>
              <a:xfrm>
                <a:off x="120275" y="45135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495" name="Google Shape;495;p19"/>
              <p:cNvCxnSpPr/>
              <p:nvPr/>
            </p:nvCxnSpPr>
            <p:spPr>
              <a:xfrm>
                <a:off x="562775" y="4879500"/>
                <a:ext cx="264000" cy="264000"/>
              </a:xfrm>
              <a:prstGeom prst="straightConnector1">
                <a:avLst/>
              </a:prstGeom>
              <a:noFill/>
              <a:ln w="9525" cap="flat" cmpd="sng">
                <a:solidFill>
                  <a:schemeClr val="lt2"/>
                </a:solidFill>
                <a:prstDash val="solid"/>
                <a:round/>
                <a:headEnd type="none" w="med" len="med"/>
                <a:tailEnd type="none" w="med" len="med"/>
              </a:ln>
            </p:spPr>
          </p:cxnSp>
          <p:cxnSp>
            <p:nvCxnSpPr>
              <p:cNvPr id="496" name="Google Shape;496;p19"/>
              <p:cNvCxnSpPr/>
              <p:nvPr/>
            </p:nvCxnSpPr>
            <p:spPr>
              <a:xfrm>
                <a:off x="562763" y="4879500"/>
                <a:ext cx="3628500" cy="0"/>
              </a:xfrm>
              <a:prstGeom prst="straightConnector1">
                <a:avLst/>
              </a:prstGeom>
              <a:noFill/>
              <a:ln w="9525" cap="flat" cmpd="sng">
                <a:solidFill>
                  <a:schemeClr val="lt2"/>
                </a:solidFill>
                <a:prstDash val="solid"/>
                <a:round/>
                <a:headEnd type="none" w="med" len="med"/>
                <a:tailEnd type="none" w="med" len="med"/>
              </a:ln>
            </p:spPr>
          </p:cxnSp>
          <p:cxnSp>
            <p:nvCxnSpPr>
              <p:cNvPr id="497" name="Google Shape;497;p19"/>
              <p:cNvCxnSpPr/>
              <p:nvPr/>
            </p:nvCxnSpPr>
            <p:spPr>
              <a:xfrm rot="10800000" flipH="1">
                <a:off x="4191275" y="4683900"/>
                <a:ext cx="191700" cy="195600"/>
              </a:xfrm>
              <a:prstGeom prst="straightConnector1">
                <a:avLst/>
              </a:prstGeom>
              <a:noFill/>
              <a:ln w="9525" cap="flat" cmpd="sng">
                <a:solidFill>
                  <a:schemeClr val="lt2"/>
                </a:solidFill>
                <a:prstDash val="solid"/>
                <a:round/>
                <a:headEnd type="none" w="med" len="med"/>
                <a:tailEnd type="none" w="med" len="med"/>
              </a:ln>
            </p:spPr>
          </p:cxnSp>
          <p:sp>
            <p:nvSpPr>
              <p:cNvPr id="498" name="Google Shape;498;p19"/>
              <p:cNvSpPr/>
              <p:nvPr/>
            </p:nvSpPr>
            <p:spPr>
              <a:xfrm>
                <a:off x="4268050" y="46793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99" name="Google Shape;499;p19"/>
            <p:cNvGrpSpPr/>
            <p:nvPr/>
          </p:nvGrpSpPr>
          <p:grpSpPr>
            <a:xfrm>
              <a:off x="6380200" y="3280300"/>
              <a:ext cx="2823088" cy="1864950"/>
              <a:chOff x="6380200" y="3280300"/>
              <a:chExt cx="2823088" cy="1864950"/>
            </a:xfrm>
          </p:grpSpPr>
          <p:cxnSp>
            <p:nvCxnSpPr>
              <p:cNvPr id="500" name="Google Shape;500;p19"/>
              <p:cNvCxnSpPr/>
              <p:nvPr/>
            </p:nvCxnSpPr>
            <p:spPr>
              <a:xfrm rot="10800000">
                <a:off x="8859550" y="3563350"/>
                <a:ext cx="0" cy="1581900"/>
              </a:xfrm>
              <a:prstGeom prst="straightConnector1">
                <a:avLst/>
              </a:prstGeom>
              <a:noFill/>
              <a:ln w="9525" cap="flat" cmpd="sng">
                <a:solidFill>
                  <a:schemeClr val="lt2"/>
                </a:solidFill>
                <a:prstDash val="solid"/>
                <a:round/>
                <a:headEnd type="none" w="med" len="med"/>
                <a:tailEnd type="none" w="med" len="med"/>
              </a:ln>
            </p:spPr>
          </p:cxnSp>
          <p:cxnSp>
            <p:nvCxnSpPr>
              <p:cNvPr id="501" name="Google Shape;501;p19"/>
              <p:cNvCxnSpPr/>
              <p:nvPr/>
            </p:nvCxnSpPr>
            <p:spPr>
              <a:xfrm>
                <a:off x="8597650" y="3304600"/>
                <a:ext cx="261900" cy="261900"/>
              </a:xfrm>
              <a:prstGeom prst="straightConnector1">
                <a:avLst/>
              </a:prstGeom>
              <a:noFill/>
              <a:ln w="9525" cap="flat" cmpd="sng">
                <a:solidFill>
                  <a:schemeClr val="lt2"/>
                </a:solidFill>
                <a:prstDash val="solid"/>
                <a:round/>
                <a:headEnd type="none" w="med" len="med"/>
                <a:tailEnd type="none" w="med" len="med"/>
              </a:ln>
            </p:spPr>
          </p:cxnSp>
          <p:cxnSp>
            <p:nvCxnSpPr>
              <p:cNvPr id="502" name="Google Shape;502;p19"/>
              <p:cNvCxnSpPr/>
              <p:nvPr/>
            </p:nvCxnSpPr>
            <p:spPr>
              <a:xfrm>
                <a:off x="6629588" y="4761675"/>
                <a:ext cx="2573700" cy="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19"/>
              <p:cNvCxnSpPr/>
              <p:nvPr/>
            </p:nvCxnSpPr>
            <p:spPr>
              <a:xfrm rot="10800000" flipH="1">
                <a:off x="6449300" y="4761675"/>
                <a:ext cx="180300" cy="180300"/>
              </a:xfrm>
              <a:prstGeom prst="straightConnector1">
                <a:avLst/>
              </a:prstGeom>
              <a:noFill/>
              <a:ln w="9525" cap="flat" cmpd="sng">
                <a:solidFill>
                  <a:schemeClr val="accent1"/>
                </a:solidFill>
                <a:prstDash val="solid"/>
                <a:round/>
                <a:headEnd type="none" w="med" len="med"/>
                <a:tailEnd type="none" w="med" len="med"/>
              </a:ln>
            </p:spPr>
          </p:cxnSp>
          <p:sp>
            <p:nvSpPr>
              <p:cNvPr id="504" name="Google Shape;504;p19"/>
              <p:cNvSpPr/>
              <p:nvPr/>
            </p:nvSpPr>
            <p:spPr>
              <a:xfrm>
                <a:off x="6380200" y="49091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505" name="Google Shape;505;p19"/>
              <p:cNvSpPr/>
              <p:nvPr/>
            </p:nvSpPr>
            <p:spPr>
              <a:xfrm>
                <a:off x="8564350" y="32803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011007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06"/>
        <p:cNvGrpSpPr/>
        <p:nvPr/>
      </p:nvGrpSpPr>
      <p:grpSpPr>
        <a:xfrm>
          <a:off x="0" y="0"/>
          <a:ext cx="0" cy="0"/>
          <a:chOff x="0" y="0"/>
          <a:chExt cx="0" cy="0"/>
        </a:xfrm>
      </p:grpSpPr>
      <p:grpSp>
        <p:nvGrpSpPr>
          <p:cNvPr id="507" name="Google Shape;507;p20"/>
          <p:cNvGrpSpPr/>
          <p:nvPr/>
        </p:nvGrpSpPr>
        <p:grpSpPr>
          <a:xfrm>
            <a:off x="-3900" y="-7333"/>
            <a:ext cx="12200533" cy="6868533"/>
            <a:chOff x="-2925" y="-5500"/>
            <a:chExt cx="9150400" cy="5151400"/>
          </a:xfrm>
        </p:grpSpPr>
        <p:grpSp>
          <p:nvGrpSpPr>
            <p:cNvPr id="508" name="Google Shape;508;p20"/>
            <p:cNvGrpSpPr/>
            <p:nvPr/>
          </p:nvGrpSpPr>
          <p:grpSpPr>
            <a:xfrm>
              <a:off x="-2925" y="-5500"/>
              <a:ext cx="1936925" cy="981950"/>
              <a:chOff x="-2925" y="-5500"/>
              <a:chExt cx="1936925" cy="981950"/>
            </a:xfrm>
          </p:grpSpPr>
          <p:grpSp>
            <p:nvGrpSpPr>
              <p:cNvPr id="509" name="Google Shape;509;p20"/>
              <p:cNvGrpSpPr/>
              <p:nvPr/>
            </p:nvGrpSpPr>
            <p:grpSpPr>
              <a:xfrm>
                <a:off x="545775" y="-5500"/>
                <a:ext cx="1388225" cy="448625"/>
                <a:chOff x="545775" y="-5500"/>
                <a:chExt cx="1388225" cy="448625"/>
              </a:xfrm>
            </p:grpSpPr>
            <p:cxnSp>
              <p:nvCxnSpPr>
                <p:cNvPr id="510" name="Google Shape;510;p20"/>
                <p:cNvCxnSpPr/>
                <p:nvPr/>
              </p:nvCxnSpPr>
              <p:spPr>
                <a:xfrm>
                  <a:off x="545775" y="-45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511" name="Google Shape;511;p20"/>
                <p:cNvCxnSpPr/>
                <p:nvPr/>
              </p:nvCxnSpPr>
              <p:spPr>
                <a:xfrm rot="10800000">
                  <a:off x="952300" y="39902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20"/>
                <p:cNvCxnSpPr/>
                <p:nvPr/>
              </p:nvCxnSpPr>
              <p:spPr>
                <a:xfrm>
                  <a:off x="745650" y="-55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20"/>
                <p:cNvCxnSpPr>
                  <a:stCxn id="514" idx="2"/>
                </p:cNvCxnSpPr>
                <p:nvPr/>
              </p:nvCxnSpPr>
              <p:spPr>
                <a:xfrm rot="10800000">
                  <a:off x="1053500" y="299500"/>
                  <a:ext cx="724200" cy="0"/>
                </a:xfrm>
                <a:prstGeom prst="straightConnector1">
                  <a:avLst/>
                </a:prstGeom>
                <a:noFill/>
                <a:ln w="9525" cap="flat" cmpd="sng">
                  <a:solidFill>
                    <a:schemeClr val="lt2"/>
                  </a:solidFill>
                  <a:prstDash val="solid"/>
                  <a:round/>
                  <a:headEnd type="none" w="med" len="med"/>
                  <a:tailEnd type="none" w="med" len="med"/>
                </a:ln>
              </p:spPr>
            </p:cxnSp>
            <p:sp>
              <p:nvSpPr>
                <p:cNvPr id="515" name="Google Shape;515;p20"/>
                <p:cNvSpPr/>
                <p:nvPr/>
              </p:nvSpPr>
              <p:spPr>
                <a:xfrm>
                  <a:off x="1545400" y="3549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514" name="Google Shape;514;p20"/>
                <p:cNvSpPr/>
                <p:nvPr/>
              </p:nvSpPr>
              <p:spPr>
                <a:xfrm>
                  <a:off x="1777700" y="2554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516" name="Google Shape;516;p20"/>
              <p:cNvGrpSpPr/>
              <p:nvPr/>
            </p:nvGrpSpPr>
            <p:grpSpPr>
              <a:xfrm>
                <a:off x="-2925" y="304750"/>
                <a:ext cx="657275" cy="671700"/>
                <a:chOff x="-2925" y="304750"/>
                <a:chExt cx="657275" cy="671700"/>
              </a:xfrm>
            </p:grpSpPr>
            <p:cxnSp>
              <p:nvCxnSpPr>
                <p:cNvPr id="517" name="Google Shape;517;p20"/>
                <p:cNvCxnSpPr/>
                <p:nvPr/>
              </p:nvCxnSpPr>
              <p:spPr>
                <a:xfrm>
                  <a:off x="-2925" y="304750"/>
                  <a:ext cx="580200" cy="580200"/>
                </a:xfrm>
                <a:prstGeom prst="straightConnector1">
                  <a:avLst/>
                </a:prstGeom>
                <a:noFill/>
                <a:ln w="9525" cap="flat" cmpd="sng">
                  <a:solidFill>
                    <a:schemeClr val="lt2"/>
                  </a:solidFill>
                  <a:prstDash val="solid"/>
                  <a:round/>
                  <a:headEnd type="none" w="med" len="med"/>
                  <a:tailEnd type="none" w="med" len="med"/>
                </a:ln>
              </p:spPr>
            </p:cxnSp>
            <p:cxnSp>
              <p:nvCxnSpPr>
                <p:cNvPr id="518" name="Google Shape;518;p20"/>
                <p:cNvCxnSpPr/>
                <p:nvPr/>
              </p:nvCxnSpPr>
              <p:spPr>
                <a:xfrm>
                  <a:off x="3600" y="570375"/>
                  <a:ext cx="318000" cy="318000"/>
                </a:xfrm>
                <a:prstGeom prst="straightConnector1">
                  <a:avLst/>
                </a:prstGeom>
                <a:noFill/>
                <a:ln w="9525" cap="flat" cmpd="sng">
                  <a:solidFill>
                    <a:schemeClr val="lt2"/>
                  </a:solidFill>
                  <a:prstDash val="solid"/>
                  <a:round/>
                  <a:headEnd type="none" w="med" len="med"/>
                  <a:tailEnd type="none" w="med" len="med"/>
                </a:ln>
              </p:spPr>
            </p:cxnSp>
            <p:sp>
              <p:nvSpPr>
                <p:cNvPr id="519" name="Google Shape;519;p20"/>
                <p:cNvSpPr/>
                <p:nvPr/>
              </p:nvSpPr>
              <p:spPr>
                <a:xfrm>
                  <a:off x="4980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520" name="Google Shape;520;p20"/>
                <p:cNvSpPr/>
                <p:nvPr/>
              </p:nvSpPr>
              <p:spPr>
                <a:xfrm>
                  <a:off x="2505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521" name="Google Shape;521;p20"/>
              <p:cNvGrpSpPr/>
              <p:nvPr/>
            </p:nvGrpSpPr>
            <p:grpSpPr>
              <a:xfrm>
                <a:off x="0" y="0"/>
                <a:ext cx="720000" cy="449550"/>
                <a:chOff x="0" y="0"/>
                <a:chExt cx="720000" cy="449550"/>
              </a:xfrm>
            </p:grpSpPr>
            <p:cxnSp>
              <p:nvCxnSpPr>
                <p:cNvPr id="522" name="Google Shape;522;p20"/>
                <p:cNvCxnSpPr/>
                <p:nvPr/>
              </p:nvCxnSpPr>
              <p:spPr>
                <a:xfrm>
                  <a:off x="0"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20"/>
                <p:cNvSpPr/>
                <p:nvPr/>
              </p:nvSpPr>
              <p:spPr>
                <a:xfrm>
                  <a:off x="335675"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524" name="Google Shape;524;p20"/>
                <p:cNvCxnSpPr/>
                <p:nvPr/>
              </p:nvCxnSpPr>
              <p:spPr>
                <a:xfrm>
                  <a:off x="228025"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525" name="Google Shape;525;p20"/>
                <p:cNvSpPr/>
                <p:nvPr/>
              </p:nvSpPr>
              <p:spPr>
                <a:xfrm>
                  <a:off x="563700"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526" name="Google Shape;526;p20"/>
            <p:cNvGrpSpPr/>
            <p:nvPr/>
          </p:nvGrpSpPr>
          <p:grpSpPr>
            <a:xfrm>
              <a:off x="8424000" y="3509788"/>
              <a:ext cx="723475" cy="1636113"/>
              <a:chOff x="8424000" y="3509788"/>
              <a:chExt cx="723475" cy="1636113"/>
            </a:xfrm>
          </p:grpSpPr>
          <p:grpSp>
            <p:nvGrpSpPr>
              <p:cNvPr id="527" name="Google Shape;527;p20"/>
              <p:cNvGrpSpPr/>
              <p:nvPr/>
            </p:nvGrpSpPr>
            <p:grpSpPr>
              <a:xfrm>
                <a:off x="8527900" y="3667288"/>
                <a:ext cx="619575" cy="743275"/>
                <a:chOff x="8527900" y="3667288"/>
                <a:chExt cx="619575" cy="743275"/>
              </a:xfrm>
            </p:grpSpPr>
            <p:cxnSp>
              <p:nvCxnSpPr>
                <p:cNvPr id="528" name="Google Shape;528;p20"/>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529" name="Google Shape;529;p20"/>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530" name="Google Shape;530;p20"/>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531" name="Google Shape;531;p20"/>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532" name="Google Shape;532;p20"/>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533" name="Google Shape;533;p20"/>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534" name="Google Shape;534;p20"/>
              <p:cNvGrpSpPr/>
              <p:nvPr/>
            </p:nvGrpSpPr>
            <p:grpSpPr>
              <a:xfrm>
                <a:off x="8424000" y="3509788"/>
                <a:ext cx="719025" cy="1636113"/>
                <a:chOff x="8424000" y="3509788"/>
                <a:chExt cx="719025" cy="1636113"/>
              </a:xfrm>
            </p:grpSpPr>
            <p:grpSp>
              <p:nvGrpSpPr>
                <p:cNvPr id="535" name="Google Shape;535;p20"/>
                <p:cNvGrpSpPr/>
                <p:nvPr/>
              </p:nvGrpSpPr>
              <p:grpSpPr>
                <a:xfrm>
                  <a:off x="8424000" y="4341950"/>
                  <a:ext cx="462825" cy="803950"/>
                  <a:chOff x="8424000" y="4341950"/>
                  <a:chExt cx="462825" cy="803950"/>
                </a:xfrm>
              </p:grpSpPr>
              <p:cxnSp>
                <p:nvCxnSpPr>
                  <p:cNvPr id="536" name="Google Shape;536;p20"/>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537" name="Google Shape;537;p20"/>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538" name="Google Shape;538;p20"/>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539" name="Google Shape;539;p20"/>
                <p:cNvGrpSpPr/>
                <p:nvPr/>
              </p:nvGrpSpPr>
              <p:grpSpPr>
                <a:xfrm>
                  <a:off x="8729588" y="3509788"/>
                  <a:ext cx="413438" cy="245700"/>
                  <a:chOff x="8729588" y="3509788"/>
                  <a:chExt cx="413438" cy="245700"/>
                </a:xfrm>
              </p:grpSpPr>
              <p:cxnSp>
                <p:nvCxnSpPr>
                  <p:cNvPr id="540" name="Google Shape;540;p20"/>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541" name="Google Shape;541;p20"/>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542" name="Google Shape;542;p20"/>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grpSp>
      <p:sp>
        <p:nvSpPr>
          <p:cNvPr id="543" name="Google Shape;543;p20"/>
          <p:cNvSpPr txBox="1">
            <a:spLocks noGrp="1"/>
          </p:cNvSpPr>
          <p:nvPr>
            <p:ph type="title"/>
          </p:nvPr>
        </p:nvSpPr>
        <p:spPr>
          <a:xfrm>
            <a:off x="6147900" y="2001600"/>
            <a:ext cx="4132400" cy="141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44" name="Google Shape;544;p20"/>
          <p:cNvSpPr txBox="1">
            <a:spLocks noGrp="1"/>
          </p:cNvSpPr>
          <p:nvPr>
            <p:ph type="subTitle" idx="1"/>
          </p:nvPr>
        </p:nvSpPr>
        <p:spPr>
          <a:xfrm>
            <a:off x="6148097" y="3416000"/>
            <a:ext cx="4132400" cy="144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255473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cxnSp>
        <p:nvCxnSpPr>
          <p:cNvPr id="24" name="Google Shape;24;p3"/>
          <p:cNvCxnSpPr/>
          <p:nvPr/>
        </p:nvCxnSpPr>
        <p:spPr>
          <a:xfrm>
            <a:off x="11402500" y="5217467"/>
            <a:ext cx="0" cy="1636800"/>
          </a:xfrm>
          <a:prstGeom prst="straightConnector1">
            <a:avLst/>
          </a:prstGeom>
          <a:noFill/>
          <a:ln w="9525" cap="flat" cmpd="sng">
            <a:solidFill>
              <a:schemeClr val="lt2"/>
            </a:solidFill>
            <a:prstDash val="solid"/>
            <a:round/>
            <a:headEnd type="none" w="med" len="med"/>
            <a:tailEnd type="none" w="med" len="med"/>
          </a:ln>
        </p:spPr>
      </p:cxnSp>
      <p:grpSp>
        <p:nvGrpSpPr>
          <p:cNvPr id="25" name="Google Shape;25;p3"/>
          <p:cNvGrpSpPr/>
          <p:nvPr/>
        </p:nvGrpSpPr>
        <p:grpSpPr>
          <a:xfrm>
            <a:off x="10236835" y="590795"/>
            <a:ext cx="1966899" cy="4618339"/>
            <a:chOff x="7677626" y="443096"/>
            <a:chExt cx="1475174" cy="3463754"/>
          </a:xfrm>
        </p:grpSpPr>
        <p:grpSp>
          <p:nvGrpSpPr>
            <p:cNvPr id="26" name="Google Shape;26;p3"/>
            <p:cNvGrpSpPr/>
            <p:nvPr/>
          </p:nvGrpSpPr>
          <p:grpSpPr>
            <a:xfrm>
              <a:off x="7677626" y="443096"/>
              <a:ext cx="1475174" cy="808229"/>
              <a:chOff x="8338688" y="898163"/>
              <a:chExt cx="820544" cy="449566"/>
            </a:xfrm>
          </p:grpSpPr>
          <p:cxnSp>
            <p:nvCxnSpPr>
              <p:cNvPr id="27" name="Google Shape;27;p3"/>
              <p:cNvCxnSpPr/>
              <p:nvPr/>
            </p:nvCxnSpPr>
            <p:spPr>
              <a:xfrm rot="10800000">
                <a:off x="8830431" y="1347728"/>
                <a:ext cx="3288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rot="10800000">
                <a:off x="8427763" y="944813"/>
                <a:ext cx="402900" cy="402900"/>
              </a:xfrm>
              <a:prstGeom prst="straightConnector1">
                <a:avLst/>
              </a:prstGeom>
              <a:noFill/>
              <a:ln w="9525" cap="flat" cmpd="sng">
                <a:solidFill>
                  <a:schemeClr val="lt2"/>
                </a:solidFill>
                <a:prstDash val="solid"/>
                <a:round/>
                <a:headEnd type="none" w="med" len="med"/>
                <a:tailEnd type="none" w="med" len="med"/>
              </a:ln>
            </p:spPr>
          </p:cxnSp>
          <p:sp>
            <p:nvSpPr>
              <p:cNvPr id="29" name="Google Shape;29;p3"/>
              <p:cNvSpPr/>
              <p:nvPr/>
            </p:nvSpPr>
            <p:spPr>
              <a:xfrm rot="10800000">
                <a:off x="8338688" y="8981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cxnSp>
          <p:nvCxnSpPr>
            <p:cNvPr id="30" name="Google Shape;30;p3"/>
            <p:cNvCxnSpPr/>
            <p:nvPr/>
          </p:nvCxnSpPr>
          <p:spPr>
            <a:xfrm rot="10800000">
              <a:off x="7941200" y="2098275"/>
              <a:ext cx="1211100" cy="121110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rot="10800000">
              <a:off x="7946775" y="3301750"/>
              <a:ext cx="605100" cy="605100"/>
            </a:xfrm>
            <a:prstGeom prst="straightConnector1">
              <a:avLst/>
            </a:prstGeom>
            <a:noFill/>
            <a:ln w="9525" cap="flat" cmpd="sng">
              <a:solidFill>
                <a:schemeClr val="lt2"/>
              </a:solidFill>
              <a:prstDash val="solid"/>
              <a:round/>
              <a:headEnd type="none" w="med" len="med"/>
              <a:tailEnd type="none" w="med" len="med"/>
            </a:ln>
          </p:spPr>
        </p:cxnSp>
      </p:grpSp>
      <p:sp>
        <p:nvSpPr>
          <p:cNvPr id="32" name="Google Shape;32;p3"/>
          <p:cNvSpPr txBox="1">
            <a:spLocks noGrp="1"/>
          </p:cNvSpPr>
          <p:nvPr>
            <p:ph type="title"/>
          </p:nvPr>
        </p:nvSpPr>
        <p:spPr>
          <a:xfrm>
            <a:off x="5252833" y="3130633"/>
            <a:ext cx="5248400" cy="256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6933"/>
            </a:lvl1pPr>
            <a:lvl2pPr lvl="1" algn="ctr">
              <a:spcBef>
                <a:spcPts val="0"/>
              </a:spcBef>
              <a:spcAft>
                <a:spcPts val="0"/>
              </a:spcAft>
              <a:buSzPts val="5300"/>
              <a:buNone/>
              <a:defRPr sz="7066"/>
            </a:lvl2pPr>
            <a:lvl3pPr lvl="2" algn="ctr">
              <a:spcBef>
                <a:spcPts val="0"/>
              </a:spcBef>
              <a:spcAft>
                <a:spcPts val="0"/>
              </a:spcAft>
              <a:buSzPts val="5300"/>
              <a:buNone/>
              <a:defRPr sz="7066"/>
            </a:lvl3pPr>
            <a:lvl4pPr lvl="3" algn="ctr">
              <a:spcBef>
                <a:spcPts val="0"/>
              </a:spcBef>
              <a:spcAft>
                <a:spcPts val="0"/>
              </a:spcAft>
              <a:buSzPts val="5300"/>
              <a:buNone/>
              <a:defRPr sz="7066"/>
            </a:lvl4pPr>
            <a:lvl5pPr lvl="4" algn="ctr">
              <a:spcBef>
                <a:spcPts val="0"/>
              </a:spcBef>
              <a:spcAft>
                <a:spcPts val="0"/>
              </a:spcAft>
              <a:buSzPts val="5300"/>
              <a:buNone/>
              <a:defRPr sz="7066"/>
            </a:lvl5pPr>
            <a:lvl6pPr lvl="5" algn="ctr">
              <a:spcBef>
                <a:spcPts val="0"/>
              </a:spcBef>
              <a:spcAft>
                <a:spcPts val="0"/>
              </a:spcAft>
              <a:buSzPts val="5300"/>
              <a:buNone/>
              <a:defRPr sz="7066"/>
            </a:lvl6pPr>
            <a:lvl7pPr lvl="6" algn="ctr">
              <a:spcBef>
                <a:spcPts val="0"/>
              </a:spcBef>
              <a:spcAft>
                <a:spcPts val="0"/>
              </a:spcAft>
              <a:buSzPts val="5300"/>
              <a:buNone/>
              <a:defRPr sz="7066"/>
            </a:lvl7pPr>
            <a:lvl8pPr lvl="7" algn="ctr">
              <a:spcBef>
                <a:spcPts val="0"/>
              </a:spcBef>
              <a:spcAft>
                <a:spcPts val="0"/>
              </a:spcAft>
              <a:buSzPts val="5300"/>
              <a:buNone/>
              <a:defRPr sz="7066"/>
            </a:lvl8pPr>
            <a:lvl9pPr lvl="8" algn="ctr">
              <a:spcBef>
                <a:spcPts val="0"/>
              </a:spcBef>
              <a:spcAft>
                <a:spcPts val="0"/>
              </a:spcAft>
              <a:buSzPts val="5300"/>
              <a:buNone/>
              <a:defRPr sz="7066"/>
            </a:lvl9pPr>
          </a:lstStyle>
          <a:p>
            <a:r>
              <a:rPr lang="en-US"/>
              <a:t>Click to edit Master title style</a:t>
            </a:r>
            <a:endParaRPr/>
          </a:p>
        </p:txBody>
      </p:sp>
      <p:sp>
        <p:nvSpPr>
          <p:cNvPr id="33" name="Google Shape;33;p3"/>
          <p:cNvSpPr txBox="1">
            <a:spLocks noGrp="1"/>
          </p:cNvSpPr>
          <p:nvPr>
            <p:ph type="title" idx="2" hasCustomPrompt="1"/>
          </p:nvPr>
        </p:nvSpPr>
        <p:spPr>
          <a:xfrm>
            <a:off x="1457700" y="1054485"/>
            <a:ext cx="1707600" cy="1052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pic>
        <p:nvPicPr>
          <p:cNvPr id="34" name="Google Shape;34;p3"/>
          <p:cNvPicPr preferRelativeResize="0"/>
          <p:nvPr/>
        </p:nvPicPr>
        <p:blipFill rotWithShape="1">
          <a:blip r:embed="rId2">
            <a:alphaModFix/>
          </a:blip>
          <a:srcRect t="55253"/>
          <a:stretch/>
        </p:blipFill>
        <p:spPr>
          <a:xfrm>
            <a:off x="802818" y="294834"/>
            <a:ext cx="296300" cy="1615801"/>
          </a:xfrm>
          <a:prstGeom prst="rect">
            <a:avLst/>
          </a:prstGeom>
          <a:noFill/>
          <a:ln>
            <a:noFill/>
          </a:ln>
        </p:spPr>
      </p:pic>
    </p:spTree>
    <p:extLst>
      <p:ext uri="{BB962C8B-B14F-4D97-AF65-F5344CB8AC3E}">
        <p14:creationId xmlns:p14="http://schemas.microsoft.com/office/powerpoint/2010/main" val="67929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81"/>
        <p:cNvGrpSpPr/>
        <p:nvPr/>
      </p:nvGrpSpPr>
      <p:grpSpPr>
        <a:xfrm>
          <a:off x="0" y="0"/>
          <a:ext cx="0" cy="0"/>
          <a:chOff x="0" y="0"/>
          <a:chExt cx="0" cy="0"/>
        </a:xfrm>
      </p:grpSpPr>
      <p:grpSp>
        <p:nvGrpSpPr>
          <p:cNvPr id="582" name="Google Shape;582;p22"/>
          <p:cNvGrpSpPr/>
          <p:nvPr/>
        </p:nvGrpSpPr>
        <p:grpSpPr>
          <a:xfrm>
            <a:off x="1" y="4679718"/>
            <a:ext cx="12196633" cy="2181484"/>
            <a:chOff x="0" y="3509788"/>
            <a:chExt cx="9147475" cy="1636113"/>
          </a:xfrm>
        </p:grpSpPr>
        <p:grpSp>
          <p:nvGrpSpPr>
            <p:cNvPr id="583" name="Google Shape;583;p22"/>
            <p:cNvGrpSpPr/>
            <p:nvPr/>
          </p:nvGrpSpPr>
          <p:grpSpPr>
            <a:xfrm>
              <a:off x="545775" y="3509788"/>
              <a:ext cx="8601700" cy="1636113"/>
              <a:chOff x="545775" y="3509788"/>
              <a:chExt cx="8601700" cy="1636113"/>
            </a:xfrm>
          </p:grpSpPr>
          <p:grpSp>
            <p:nvGrpSpPr>
              <p:cNvPr id="584" name="Google Shape;584;p22"/>
              <p:cNvGrpSpPr/>
              <p:nvPr/>
            </p:nvGrpSpPr>
            <p:grpSpPr>
              <a:xfrm>
                <a:off x="8424000" y="3509788"/>
                <a:ext cx="723475" cy="1636113"/>
                <a:chOff x="8424000" y="3509788"/>
                <a:chExt cx="723475" cy="1636113"/>
              </a:xfrm>
            </p:grpSpPr>
            <p:grpSp>
              <p:nvGrpSpPr>
                <p:cNvPr id="585" name="Google Shape;585;p22"/>
                <p:cNvGrpSpPr/>
                <p:nvPr/>
              </p:nvGrpSpPr>
              <p:grpSpPr>
                <a:xfrm>
                  <a:off x="8527900" y="3667288"/>
                  <a:ext cx="619575" cy="743275"/>
                  <a:chOff x="8527900" y="3667288"/>
                  <a:chExt cx="619575" cy="743275"/>
                </a:xfrm>
              </p:grpSpPr>
              <p:cxnSp>
                <p:nvCxnSpPr>
                  <p:cNvPr id="586" name="Google Shape;586;p22"/>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587" name="Google Shape;587;p22"/>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588" name="Google Shape;588;p22"/>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589" name="Google Shape;589;p22"/>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590" name="Google Shape;590;p22"/>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591" name="Google Shape;591;p22"/>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592" name="Google Shape;592;p22"/>
                <p:cNvGrpSpPr/>
                <p:nvPr/>
              </p:nvGrpSpPr>
              <p:grpSpPr>
                <a:xfrm>
                  <a:off x="8424000" y="3509788"/>
                  <a:ext cx="719025" cy="1636113"/>
                  <a:chOff x="8424000" y="3509788"/>
                  <a:chExt cx="719025" cy="1636113"/>
                </a:xfrm>
              </p:grpSpPr>
              <p:cxnSp>
                <p:nvCxnSpPr>
                  <p:cNvPr id="593" name="Google Shape;593;p22"/>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22"/>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595" name="Google Shape;595;p22"/>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596" name="Google Shape;596;p22"/>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22"/>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598" name="Google Shape;598;p22"/>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599" name="Google Shape;599;p22"/>
              <p:cNvGrpSpPr/>
              <p:nvPr/>
            </p:nvGrpSpPr>
            <p:grpSpPr>
              <a:xfrm>
                <a:off x="545775" y="4697275"/>
                <a:ext cx="1388225" cy="448625"/>
                <a:chOff x="545775" y="4697275"/>
                <a:chExt cx="1388225" cy="448625"/>
              </a:xfrm>
            </p:grpSpPr>
            <p:cxnSp>
              <p:nvCxnSpPr>
                <p:cNvPr id="600" name="Google Shape;600;p22"/>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22"/>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22"/>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22"/>
                <p:cNvCxnSpPr>
                  <a:stCxn id="604"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605" name="Google Shape;605;p22"/>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604" name="Google Shape;604;p22"/>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606" name="Google Shape;606;p22"/>
            <p:cNvGrpSpPr/>
            <p:nvPr/>
          </p:nvGrpSpPr>
          <p:grpSpPr>
            <a:xfrm>
              <a:off x="0" y="4297500"/>
              <a:ext cx="720000" cy="842900"/>
              <a:chOff x="0" y="4297500"/>
              <a:chExt cx="720000" cy="842900"/>
            </a:xfrm>
          </p:grpSpPr>
          <p:cxnSp>
            <p:nvCxnSpPr>
              <p:cNvPr id="607" name="Google Shape;607;p22"/>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608" name="Google Shape;608;p22"/>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609" name="Google Shape;609;p22"/>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10" name="Google Shape;610;p22"/>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611" name="Google Shape;611;p22"/>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612" name="Google Shape;612;p22"/>
          <p:cNvPicPr preferRelativeResize="0"/>
          <p:nvPr/>
        </p:nvPicPr>
        <p:blipFill rotWithShape="1">
          <a:blip r:embed="rId2">
            <a:alphaModFix/>
          </a:blip>
          <a:srcRect t="55253"/>
          <a:stretch/>
        </p:blipFill>
        <p:spPr>
          <a:xfrm>
            <a:off x="371118" y="3923401"/>
            <a:ext cx="296300" cy="1615801"/>
          </a:xfrm>
          <a:prstGeom prst="rect">
            <a:avLst/>
          </a:prstGeom>
          <a:noFill/>
          <a:ln>
            <a:noFill/>
          </a:ln>
        </p:spPr>
      </p:pic>
      <p:sp>
        <p:nvSpPr>
          <p:cNvPr id="613" name="Google Shape;613;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14" name="Google Shape;614;p22"/>
          <p:cNvSpPr txBox="1">
            <a:spLocks noGrp="1"/>
          </p:cNvSpPr>
          <p:nvPr>
            <p:ph type="subTitle" idx="1"/>
          </p:nvPr>
        </p:nvSpPr>
        <p:spPr>
          <a:xfrm>
            <a:off x="6260672" y="2052033"/>
            <a:ext cx="4627200" cy="3424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15" name="Google Shape;615;p22"/>
          <p:cNvSpPr txBox="1">
            <a:spLocks noGrp="1"/>
          </p:cNvSpPr>
          <p:nvPr>
            <p:ph type="subTitle" idx="2"/>
          </p:nvPr>
        </p:nvSpPr>
        <p:spPr>
          <a:xfrm>
            <a:off x="960000" y="2052033"/>
            <a:ext cx="4627200" cy="3424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3320840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616"/>
        <p:cNvGrpSpPr/>
        <p:nvPr/>
      </p:nvGrpSpPr>
      <p:grpSpPr>
        <a:xfrm>
          <a:off x="0" y="0"/>
          <a:ext cx="0" cy="0"/>
          <a:chOff x="0" y="0"/>
          <a:chExt cx="0" cy="0"/>
        </a:xfrm>
      </p:grpSpPr>
      <p:grpSp>
        <p:nvGrpSpPr>
          <p:cNvPr id="617" name="Google Shape;617;p23"/>
          <p:cNvGrpSpPr/>
          <p:nvPr/>
        </p:nvGrpSpPr>
        <p:grpSpPr>
          <a:xfrm>
            <a:off x="1" y="4679718"/>
            <a:ext cx="12196633" cy="2181484"/>
            <a:chOff x="0" y="3509788"/>
            <a:chExt cx="9147475" cy="1636113"/>
          </a:xfrm>
        </p:grpSpPr>
        <p:grpSp>
          <p:nvGrpSpPr>
            <p:cNvPr id="618" name="Google Shape;618;p23"/>
            <p:cNvGrpSpPr/>
            <p:nvPr/>
          </p:nvGrpSpPr>
          <p:grpSpPr>
            <a:xfrm>
              <a:off x="545775" y="3509788"/>
              <a:ext cx="8601700" cy="1636113"/>
              <a:chOff x="545775" y="3509788"/>
              <a:chExt cx="8601700" cy="1636113"/>
            </a:xfrm>
          </p:grpSpPr>
          <p:grpSp>
            <p:nvGrpSpPr>
              <p:cNvPr id="619" name="Google Shape;619;p23"/>
              <p:cNvGrpSpPr/>
              <p:nvPr/>
            </p:nvGrpSpPr>
            <p:grpSpPr>
              <a:xfrm>
                <a:off x="8424000" y="3509788"/>
                <a:ext cx="723475" cy="1636113"/>
                <a:chOff x="8424000" y="3509788"/>
                <a:chExt cx="723475" cy="1636113"/>
              </a:xfrm>
            </p:grpSpPr>
            <p:grpSp>
              <p:nvGrpSpPr>
                <p:cNvPr id="620" name="Google Shape;620;p23"/>
                <p:cNvGrpSpPr/>
                <p:nvPr/>
              </p:nvGrpSpPr>
              <p:grpSpPr>
                <a:xfrm>
                  <a:off x="8527900" y="3667288"/>
                  <a:ext cx="619575" cy="743275"/>
                  <a:chOff x="8527900" y="3667288"/>
                  <a:chExt cx="619575" cy="743275"/>
                </a:xfrm>
              </p:grpSpPr>
              <p:cxnSp>
                <p:nvCxnSpPr>
                  <p:cNvPr id="621" name="Google Shape;621;p23"/>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23"/>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623" name="Google Shape;623;p23"/>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24" name="Google Shape;624;p23"/>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23"/>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626" name="Google Shape;626;p23"/>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627" name="Google Shape;627;p23"/>
                <p:cNvGrpSpPr/>
                <p:nvPr/>
              </p:nvGrpSpPr>
              <p:grpSpPr>
                <a:xfrm>
                  <a:off x="8424000" y="3509788"/>
                  <a:ext cx="719025" cy="1636113"/>
                  <a:chOff x="8424000" y="3509788"/>
                  <a:chExt cx="719025" cy="1636113"/>
                </a:xfrm>
              </p:grpSpPr>
              <p:cxnSp>
                <p:nvCxnSpPr>
                  <p:cNvPr id="628" name="Google Shape;628;p23"/>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629" name="Google Shape;629;p23"/>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630" name="Google Shape;630;p23"/>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31" name="Google Shape;631;p23"/>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632" name="Google Shape;632;p23"/>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633" name="Google Shape;633;p23"/>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634" name="Google Shape;634;p23"/>
              <p:cNvGrpSpPr/>
              <p:nvPr/>
            </p:nvGrpSpPr>
            <p:grpSpPr>
              <a:xfrm>
                <a:off x="545775" y="4697275"/>
                <a:ext cx="1388225" cy="448625"/>
                <a:chOff x="545775" y="4697275"/>
                <a:chExt cx="1388225" cy="448625"/>
              </a:xfrm>
            </p:grpSpPr>
            <p:cxnSp>
              <p:nvCxnSpPr>
                <p:cNvPr id="635" name="Google Shape;635;p23"/>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636" name="Google Shape;636;p23"/>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637" name="Google Shape;637;p23"/>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638" name="Google Shape;638;p23"/>
                <p:cNvCxnSpPr>
                  <a:stCxn id="639"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640" name="Google Shape;640;p23"/>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639" name="Google Shape;639;p23"/>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641" name="Google Shape;641;p23"/>
            <p:cNvGrpSpPr/>
            <p:nvPr/>
          </p:nvGrpSpPr>
          <p:grpSpPr>
            <a:xfrm>
              <a:off x="0" y="4297500"/>
              <a:ext cx="720000" cy="842900"/>
              <a:chOff x="0" y="4297500"/>
              <a:chExt cx="720000" cy="842900"/>
            </a:xfrm>
          </p:grpSpPr>
          <p:cxnSp>
            <p:nvCxnSpPr>
              <p:cNvPr id="642" name="Google Shape;642;p23"/>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643" name="Google Shape;643;p23"/>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644" name="Google Shape;644;p23"/>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45" name="Google Shape;645;p23"/>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646" name="Google Shape;646;p23"/>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647" name="Google Shape;647;p23"/>
          <p:cNvPicPr preferRelativeResize="0"/>
          <p:nvPr/>
        </p:nvPicPr>
        <p:blipFill rotWithShape="1">
          <a:blip r:embed="rId2">
            <a:alphaModFix/>
          </a:blip>
          <a:srcRect t="55253"/>
          <a:stretch/>
        </p:blipFill>
        <p:spPr>
          <a:xfrm>
            <a:off x="371118" y="3923401"/>
            <a:ext cx="296300" cy="1615801"/>
          </a:xfrm>
          <a:prstGeom prst="rect">
            <a:avLst/>
          </a:prstGeom>
          <a:noFill/>
          <a:ln>
            <a:noFill/>
          </a:ln>
        </p:spPr>
      </p:pic>
      <p:sp>
        <p:nvSpPr>
          <p:cNvPr id="648" name="Google Shape;648;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49" name="Google Shape;649;p23"/>
          <p:cNvSpPr txBox="1">
            <a:spLocks noGrp="1"/>
          </p:cNvSpPr>
          <p:nvPr>
            <p:ph type="body" idx="1"/>
          </p:nvPr>
        </p:nvSpPr>
        <p:spPr>
          <a:xfrm>
            <a:off x="960000" y="1553533"/>
            <a:ext cx="4968000" cy="43300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1333"/>
              </a:spcBef>
              <a:spcAft>
                <a:spcPts val="0"/>
              </a:spcAft>
              <a:buSzPts val="1200"/>
              <a:buFont typeface="Bellota Text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1333"/>
              </a:spcBef>
              <a:spcAft>
                <a:spcPts val="0"/>
              </a:spcAft>
              <a:buSzPts val="1200"/>
              <a:buFont typeface="Nunito Light"/>
              <a:buChar char="■"/>
              <a:defRPr/>
            </a:lvl3pPr>
            <a:lvl4pPr marL="2438339" lvl="3" indent="-406390" rtl="0">
              <a:lnSpc>
                <a:spcPct val="100000"/>
              </a:lnSpc>
              <a:spcBef>
                <a:spcPts val="1333"/>
              </a:spcBef>
              <a:spcAft>
                <a:spcPts val="0"/>
              </a:spcAft>
              <a:buSzPts val="1200"/>
              <a:buFont typeface="Nunito Light"/>
              <a:buChar char="●"/>
              <a:defRPr/>
            </a:lvl4pPr>
            <a:lvl5pPr marL="3047924" lvl="4" indent="-406390" rtl="0">
              <a:lnSpc>
                <a:spcPct val="100000"/>
              </a:lnSpc>
              <a:spcBef>
                <a:spcPts val="1333"/>
              </a:spcBef>
              <a:spcAft>
                <a:spcPts val="0"/>
              </a:spcAft>
              <a:buSzPts val="1200"/>
              <a:buFont typeface="Nunito Light"/>
              <a:buChar char="○"/>
              <a:defRPr/>
            </a:lvl5pPr>
            <a:lvl6pPr marL="3657509" lvl="5" indent="-406390" rtl="0">
              <a:lnSpc>
                <a:spcPct val="100000"/>
              </a:lnSpc>
              <a:spcBef>
                <a:spcPts val="1333"/>
              </a:spcBef>
              <a:spcAft>
                <a:spcPts val="0"/>
              </a:spcAft>
              <a:buSzPts val="1200"/>
              <a:buFont typeface="Nunito Light"/>
              <a:buChar char="■"/>
              <a:defRPr/>
            </a:lvl6pPr>
            <a:lvl7pPr marL="4267093" lvl="6" indent="-406390" rtl="0">
              <a:lnSpc>
                <a:spcPct val="100000"/>
              </a:lnSpc>
              <a:spcBef>
                <a:spcPts val="1333"/>
              </a:spcBef>
              <a:spcAft>
                <a:spcPts val="0"/>
              </a:spcAft>
              <a:buSzPts val="1200"/>
              <a:buFont typeface="Nunito Light"/>
              <a:buChar char="●"/>
              <a:defRPr/>
            </a:lvl7pPr>
            <a:lvl8pPr marL="4876678" lvl="7" indent="-406390" rtl="0">
              <a:lnSpc>
                <a:spcPct val="100000"/>
              </a:lnSpc>
              <a:spcBef>
                <a:spcPts val="1333"/>
              </a:spcBef>
              <a:spcAft>
                <a:spcPts val="0"/>
              </a:spcAft>
              <a:buSzPts val="1200"/>
              <a:buFont typeface="Nunito Light"/>
              <a:buChar char="○"/>
              <a:defRPr/>
            </a:lvl8pPr>
            <a:lvl9pPr marL="5486263" lvl="8" indent="-406390" rtl="0">
              <a:lnSpc>
                <a:spcPct val="100000"/>
              </a:lnSpc>
              <a:spcBef>
                <a:spcPts val="1333"/>
              </a:spcBef>
              <a:spcAft>
                <a:spcPts val="1333"/>
              </a:spcAft>
              <a:buSzPts val="1200"/>
              <a:buFont typeface="Nunito Light"/>
              <a:buChar char="■"/>
              <a:defRPr/>
            </a:lvl9pPr>
          </a:lstStyle>
          <a:p>
            <a:pPr lvl="0"/>
            <a:r>
              <a:rPr lang="en-US"/>
              <a:t>Click to edit Master text styles</a:t>
            </a:r>
          </a:p>
        </p:txBody>
      </p:sp>
      <p:sp>
        <p:nvSpPr>
          <p:cNvPr id="650" name="Google Shape;650;p23"/>
          <p:cNvSpPr txBox="1">
            <a:spLocks noGrp="1"/>
          </p:cNvSpPr>
          <p:nvPr>
            <p:ph type="body" idx="2"/>
          </p:nvPr>
        </p:nvSpPr>
        <p:spPr>
          <a:xfrm>
            <a:off x="6263832" y="1553533"/>
            <a:ext cx="4968000" cy="43300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1333"/>
              </a:spcBef>
              <a:spcAft>
                <a:spcPts val="0"/>
              </a:spcAft>
              <a:buSzPts val="1200"/>
              <a:buFont typeface="Bellota Text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1333"/>
              </a:spcBef>
              <a:spcAft>
                <a:spcPts val="0"/>
              </a:spcAft>
              <a:buSzPts val="1200"/>
              <a:buFont typeface="Nunito Light"/>
              <a:buChar char="■"/>
              <a:defRPr/>
            </a:lvl3pPr>
            <a:lvl4pPr marL="2438339" lvl="3" indent="-406390" rtl="0">
              <a:lnSpc>
                <a:spcPct val="100000"/>
              </a:lnSpc>
              <a:spcBef>
                <a:spcPts val="1333"/>
              </a:spcBef>
              <a:spcAft>
                <a:spcPts val="0"/>
              </a:spcAft>
              <a:buSzPts val="1200"/>
              <a:buFont typeface="Nunito Light"/>
              <a:buChar char="●"/>
              <a:defRPr/>
            </a:lvl4pPr>
            <a:lvl5pPr marL="3047924" lvl="4" indent="-406390" rtl="0">
              <a:lnSpc>
                <a:spcPct val="100000"/>
              </a:lnSpc>
              <a:spcBef>
                <a:spcPts val="1333"/>
              </a:spcBef>
              <a:spcAft>
                <a:spcPts val="0"/>
              </a:spcAft>
              <a:buSzPts val="1200"/>
              <a:buFont typeface="Nunito Light"/>
              <a:buChar char="○"/>
              <a:defRPr/>
            </a:lvl5pPr>
            <a:lvl6pPr marL="3657509" lvl="5" indent="-406390" rtl="0">
              <a:lnSpc>
                <a:spcPct val="100000"/>
              </a:lnSpc>
              <a:spcBef>
                <a:spcPts val="1333"/>
              </a:spcBef>
              <a:spcAft>
                <a:spcPts val="0"/>
              </a:spcAft>
              <a:buSzPts val="1200"/>
              <a:buFont typeface="Nunito Light"/>
              <a:buChar char="■"/>
              <a:defRPr/>
            </a:lvl6pPr>
            <a:lvl7pPr marL="4267093" lvl="6" indent="-406390" rtl="0">
              <a:lnSpc>
                <a:spcPct val="100000"/>
              </a:lnSpc>
              <a:spcBef>
                <a:spcPts val="1333"/>
              </a:spcBef>
              <a:spcAft>
                <a:spcPts val="0"/>
              </a:spcAft>
              <a:buSzPts val="1200"/>
              <a:buFont typeface="Nunito Light"/>
              <a:buChar char="●"/>
              <a:defRPr/>
            </a:lvl7pPr>
            <a:lvl8pPr marL="4876678" lvl="7" indent="-406390" rtl="0">
              <a:lnSpc>
                <a:spcPct val="100000"/>
              </a:lnSpc>
              <a:spcBef>
                <a:spcPts val="1333"/>
              </a:spcBef>
              <a:spcAft>
                <a:spcPts val="0"/>
              </a:spcAft>
              <a:buSzPts val="1200"/>
              <a:buFont typeface="Nunito Light"/>
              <a:buChar char="○"/>
              <a:defRPr/>
            </a:lvl8pPr>
            <a:lvl9pPr marL="5486263" lvl="8" indent="-406390" rtl="0">
              <a:lnSpc>
                <a:spcPct val="100000"/>
              </a:lnSpc>
              <a:spcBef>
                <a:spcPts val="1333"/>
              </a:spcBef>
              <a:spcAft>
                <a:spcPts val="1333"/>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2636864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651"/>
        <p:cNvGrpSpPr/>
        <p:nvPr/>
      </p:nvGrpSpPr>
      <p:grpSpPr>
        <a:xfrm>
          <a:off x="0" y="0"/>
          <a:ext cx="0" cy="0"/>
          <a:chOff x="0" y="0"/>
          <a:chExt cx="0" cy="0"/>
        </a:xfrm>
      </p:grpSpPr>
      <p:grpSp>
        <p:nvGrpSpPr>
          <p:cNvPr id="652" name="Google Shape;652;p24"/>
          <p:cNvGrpSpPr/>
          <p:nvPr/>
        </p:nvGrpSpPr>
        <p:grpSpPr>
          <a:xfrm>
            <a:off x="0" y="4095000"/>
            <a:ext cx="12196333" cy="2766200"/>
            <a:chOff x="0" y="3071250"/>
            <a:chExt cx="9147250" cy="2074650"/>
          </a:xfrm>
        </p:grpSpPr>
        <p:grpSp>
          <p:nvGrpSpPr>
            <p:cNvPr id="653" name="Google Shape;653;p24"/>
            <p:cNvGrpSpPr/>
            <p:nvPr/>
          </p:nvGrpSpPr>
          <p:grpSpPr>
            <a:xfrm>
              <a:off x="0" y="3509788"/>
              <a:ext cx="723475" cy="1636113"/>
              <a:chOff x="0" y="3509788"/>
              <a:chExt cx="723475" cy="1636113"/>
            </a:xfrm>
          </p:grpSpPr>
          <p:grpSp>
            <p:nvGrpSpPr>
              <p:cNvPr id="654" name="Google Shape;654;p24"/>
              <p:cNvGrpSpPr/>
              <p:nvPr/>
            </p:nvGrpSpPr>
            <p:grpSpPr>
              <a:xfrm>
                <a:off x="260650" y="4341950"/>
                <a:ext cx="462825" cy="803950"/>
                <a:chOff x="260650" y="4341950"/>
                <a:chExt cx="462825" cy="803950"/>
              </a:xfrm>
            </p:grpSpPr>
            <p:cxnSp>
              <p:nvCxnSpPr>
                <p:cNvPr id="655" name="Google Shape;655;p24"/>
                <p:cNvCxnSpPr/>
                <p:nvPr/>
              </p:nvCxnSpPr>
              <p:spPr>
                <a:xfrm rot="10800000">
                  <a:off x="260650"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24"/>
                <p:cNvCxnSpPr/>
                <p:nvPr/>
              </p:nvCxnSpPr>
              <p:spPr>
                <a:xfrm flipH="1">
                  <a:off x="260650"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657" name="Google Shape;657;p24"/>
                <p:cNvSpPr/>
                <p:nvPr/>
              </p:nvSpPr>
              <p:spPr>
                <a:xfrm flipH="1">
                  <a:off x="567175"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cxnSp>
            <p:nvCxnSpPr>
              <p:cNvPr id="658" name="Google Shape;658;p24"/>
              <p:cNvCxnSpPr/>
              <p:nvPr/>
            </p:nvCxnSpPr>
            <p:spPr>
              <a:xfrm flipH="1">
                <a:off x="308475"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24"/>
              <p:cNvCxnSpPr/>
              <p:nvPr/>
            </p:nvCxnSpPr>
            <p:spPr>
              <a:xfrm rot="10800000">
                <a:off x="0"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660" name="Google Shape;660;p24"/>
              <p:cNvSpPr/>
              <p:nvPr/>
            </p:nvSpPr>
            <p:spPr>
              <a:xfrm flipH="1">
                <a:off x="199625"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61" name="Google Shape;661;p24"/>
              <p:cNvCxnSpPr/>
              <p:nvPr/>
            </p:nvCxnSpPr>
            <p:spPr>
              <a:xfrm>
                <a:off x="4450"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24"/>
              <p:cNvCxnSpPr/>
              <p:nvPr/>
            </p:nvCxnSpPr>
            <p:spPr>
              <a:xfrm rot="10800000" flipH="1">
                <a:off x="31681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663" name="Google Shape;663;p24"/>
              <p:cNvSpPr/>
              <p:nvPr/>
            </p:nvSpPr>
            <p:spPr>
              <a:xfrm rot="10800000" flipH="1">
                <a:off x="45046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64" name="Google Shape;664;p24"/>
              <p:cNvCxnSpPr/>
              <p:nvPr/>
            </p:nvCxnSpPr>
            <p:spPr>
              <a:xfrm>
                <a:off x="4450"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24"/>
              <p:cNvCxnSpPr/>
              <p:nvPr/>
            </p:nvCxnSpPr>
            <p:spPr>
              <a:xfrm rot="10800000" flipH="1">
                <a:off x="1279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666" name="Google Shape;666;p24"/>
              <p:cNvSpPr/>
              <p:nvPr/>
            </p:nvSpPr>
            <p:spPr>
              <a:xfrm rot="10800000" flipH="1">
                <a:off x="261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667" name="Google Shape;667;p24"/>
            <p:cNvGrpSpPr/>
            <p:nvPr/>
          </p:nvGrpSpPr>
          <p:grpSpPr>
            <a:xfrm>
              <a:off x="6645250" y="3071250"/>
              <a:ext cx="2502000" cy="2074650"/>
              <a:chOff x="6645250" y="3071250"/>
              <a:chExt cx="2502000" cy="2074650"/>
            </a:xfrm>
          </p:grpSpPr>
          <p:grpSp>
            <p:nvGrpSpPr>
              <p:cNvPr id="668" name="Google Shape;668;p24"/>
              <p:cNvGrpSpPr/>
              <p:nvPr/>
            </p:nvGrpSpPr>
            <p:grpSpPr>
              <a:xfrm>
                <a:off x="8561013" y="3689275"/>
                <a:ext cx="328125" cy="1456625"/>
                <a:chOff x="8561013" y="3689275"/>
                <a:chExt cx="328125" cy="1456625"/>
              </a:xfrm>
            </p:grpSpPr>
            <p:cxnSp>
              <p:nvCxnSpPr>
                <p:cNvPr id="669" name="Google Shape;669;p24"/>
                <p:cNvCxnSpPr/>
                <p:nvPr/>
              </p:nvCxnSpPr>
              <p:spPr>
                <a:xfrm rot="10800000">
                  <a:off x="8887100" y="3978600"/>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24"/>
                <p:cNvCxnSpPr/>
                <p:nvPr/>
              </p:nvCxnSpPr>
              <p:spPr>
                <a:xfrm>
                  <a:off x="8660538" y="3751600"/>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671" name="Google Shape;671;p24"/>
                <p:cNvSpPr/>
                <p:nvPr/>
              </p:nvSpPr>
              <p:spPr>
                <a:xfrm>
                  <a:off x="8561013" y="36892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672" name="Google Shape;672;p24"/>
              <p:cNvGrpSpPr/>
              <p:nvPr/>
            </p:nvGrpSpPr>
            <p:grpSpPr>
              <a:xfrm>
                <a:off x="6645250" y="4802225"/>
                <a:ext cx="2502000" cy="88200"/>
                <a:chOff x="6645250" y="4802225"/>
                <a:chExt cx="2502000" cy="88200"/>
              </a:xfrm>
            </p:grpSpPr>
            <p:cxnSp>
              <p:nvCxnSpPr>
                <p:cNvPr id="673" name="Google Shape;673;p24"/>
                <p:cNvCxnSpPr/>
                <p:nvPr/>
              </p:nvCxnSpPr>
              <p:spPr>
                <a:xfrm>
                  <a:off x="6801550" y="4846325"/>
                  <a:ext cx="2345700" cy="0"/>
                </a:xfrm>
                <a:prstGeom prst="straightConnector1">
                  <a:avLst/>
                </a:prstGeom>
                <a:noFill/>
                <a:ln w="9525" cap="flat" cmpd="sng">
                  <a:solidFill>
                    <a:schemeClr val="lt2"/>
                  </a:solidFill>
                  <a:prstDash val="solid"/>
                  <a:round/>
                  <a:headEnd type="none" w="med" len="med"/>
                  <a:tailEnd type="none" w="med" len="med"/>
                </a:ln>
              </p:spPr>
            </p:cxnSp>
            <p:sp>
              <p:nvSpPr>
                <p:cNvPr id="674" name="Google Shape;674;p24"/>
                <p:cNvSpPr/>
                <p:nvPr/>
              </p:nvSpPr>
              <p:spPr>
                <a:xfrm flipH="1">
                  <a:off x="6645250" y="48022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675" name="Google Shape;675;p24"/>
              <p:cNvGrpSpPr/>
              <p:nvPr/>
            </p:nvGrpSpPr>
            <p:grpSpPr>
              <a:xfrm>
                <a:off x="8664500" y="3071250"/>
                <a:ext cx="479400" cy="711475"/>
                <a:chOff x="8664500" y="3071250"/>
                <a:chExt cx="479400" cy="711475"/>
              </a:xfrm>
            </p:grpSpPr>
            <p:cxnSp>
              <p:nvCxnSpPr>
                <p:cNvPr id="676" name="Google Shape;676;p24"/>
                <p:cNvCxnSpPr/>
                <p:nvPr/>
              </p:nvCxnSpPr>
              <p:spPr>
                <a:xfrm>
                  <a:off x="8668600" y="347822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677" name="Google Shape;677;p24"/>
                <p:cNvCxnSpPr/>
                <p:nvPr/>
              </p:nvCxnSpPr>
              <p:spPr>
                <a:xfrm>
                  <a:off x="8664500" y="3476075"/>
                  <a:ext cx="479400" cy="0"/>
                </a:xfrm>
                <a:prstGeom prst="straightConnector1">
                  <a:avLst/>
                </a:prstGeom>
                <a:noFill/>
                <a:ln w="9525" cap="flat" cmpd="sng">
                  <a:solidFill>
                    <a:schemeClr val="lt2"/>
                  </a:solidFill>
                  <a:prstDash val="solid"/>
                  <a:round/>
                  <a:headEnd type="none" w="med" len="med"/>
                  <a:tailEnd type="none" w="med" len="med"/>
                </a:ln>
              </p:spPr>
            </p:cxnSp>
            <p:sp>
              <p:nvSpPr>
                <p:cNvPr id="678" name="Google Shape;678;p24"/>
                <p:cNvSpPr/>
                <p:nvPr/>
              </p:nvSpPr>
              <p:spPr>
                <a:xfrm>
                  <a:off x="8853975" y="369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79" name="Google Shape;679;p24"/>
                <p:cNvCxnSpPr/>
                <p:nvPr/>
              </p:nvCxnSpPr>
              <p:spPr>
                <a:xfrm>
                  <a:off x="8668600" y="30734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24"/>
                <p:cNvCxnSpPr/>
                <p:nvPr/>
              </p:nvCxnSpPr>
              <p:spPr>
                <a:xfrm>
                  <a:off x="8664500" y="3071250"/>
                  <a:ext cx="479400" cy="0"/>
                </a:xfrm>
                <a:prstGeom prst="straightConnector1">
                  <a:avLst/>
                </a:prstGeom>
                <a:noFill/>
                <a:ln w="9525" cap="flat" cmpd="sng">
                  <a:solidFill>
                    <a:schemeClr val="lt2"/>
                  </a:solidFill>
                  <a:prstDash val="solid"/>
                  <a:round/>
                  <a:headEnd type="none" w="med" len="med"/>
                  <a:tailEnd type="none" w="med" len="med"/>
                </a:ln>
              </p:spPr>
            </p:cxnSp>
            <p:sp>
              <p:nvSpPr>
                <p:cNvPr id="681" name="Google Shape;681;p24"/>
                <p:cNvSpPr/>
                <p:nvPr/>
              </p:nvSpPr>
              <p:spPr>
                <a:xfrm>
                  <a:off x="8853975" y="32897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sp>
        <p:nvSpPr>
          <p:cNvPr id="682" name="Google Shape;682;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683" name="Google Shape;683;p24"/>
          <p:cNvSpPr txBox="1">
            <a:spLocks noGrp="1"/>
          </p:cNvSpPr>
          <p:nvPr>
            <p:ph type="subTitle" idx="1"/>
          </p:nvPr>
        </p:nvSpPr>
        <p:spPr>
          <a:xfrm>
            <a:off x="1163567" y="3869903"/>
            <a:ext cx="2900400" cy="204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84" name="Google Shape;684;p24"/>
          <p:cNvSpPr txBox="1">
            <a:spLocks noGrp="1"/>
          </p:cNvSpPr>
          <p:nvPr>
            <p:ph type="subTitle" idx="2"/>
          </p:nvPr>
        </p:nvSpPr>
        <p:spPr>
          <a:xfrm>
            <a:off x="4645800" y="3869903"/>
            <a:ext cx="2900400" cy="204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85" name="Google Shape;685;p24"/>
          <p:cNvSpPr txBox="1">
            <a:spLocks noGrp="1"/>
          </p:cNvSpPr>
          <p:nvPr>
            <p:ph type="subTitle" idx="3"/>
          </p:nvPr>
        </p:nvSpPr>
        <p:spPr>
          <a:xfrm>
            <a:off x="8128033" y="3869903"/>
            <a:ext cx="2900400" cy="204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86" name="Google Shape;686;p24"/>
          <p:cNvSpPr txBox="1">
            <a:spLocks noGrp="1"/>
          </p:cNvSpPr>
          <p:nvPr>
            <p:ph type="subTitle" idx="4"/>
          </p:nvPr>
        </p:nvSpPr>
        <p:spPr>
          <a:xfrm>
            <a:off x="1163567" y="2989884"/>
            <a:ext cx="2900400" cy="88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687" name="Google Shape;687;p24"/>
          <p:cNvSpPr txBox="1">
            <a:spLocks noGrp="1"/>
          </p:cNvSpPr>
          <p:nvPr>
            <p:ph type="subTitle" idx="5"/>
          </p:nvPr>
        </p:nvSpPr>
        <p:spPr>
          <a:xfrm>
            <a:off x="4645800" y="2989884"/>
            <a:ext cx="2900400" cy="88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688" name="Google Shape;688;p24"/>
          <p:cNvSpPr txBox="1">
            <a:spLocks noGrp="1"/>
          </p:cNvSpPr>
          <p:nvPr>
            <p:ph type="subTitle" idx="6"/>
          </p:nvPr>
        </p:nvSpPr>
        <p:spPr>
          <a:xfrm>
            <a:off x="8128033" y="2989884"/>
            <a:ext cx="2900400" cy="88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Tree>
    <p:extLst>
      <p:ext uri="{BB962C8B-B14F-4D97-AF65-F5344CB8AC3E}">
        <p14:creationId xmlns:p14="http://schemas.microsoft.com/office/powerpoint/2010/main" val="2584104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89"/>
        <p:cNvGrpSpPr/>
        <p:nvPr/>
      </p:nvGrpSpPr>
      <p:grpSpPr>
        <a:xfrm>
          <a:off x="0" y="0"/>
          <a:ext cx="0" cy="0"/>
          <a:chOff x="0" y="0"/>
          <a:chExt cx="0" cy="0"/>
        </a:xfrm>
      </p:grpSpPr>
      <p:sp>
        <p:nvSpPr>
          <p:cNvPr id="690" name="Google Shape;690;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691" name="Google Shape;691;p25"/>
          <p:cNvSpPr txBox="1">
            <a:spLocks noGrp="1"/>
          </p:cNvSpPr>
          <p:nvPr>
            <p:ph type="subTitle" idx="1"/>
          </p:nvPr>
        </p:nvSpPr>
        <p:spPr>
          <a:xfrm>
            <a:off x="2263867" y="2388467"/>
            <a:ext cx="3544800" cy="14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92" name="Google Shape;692;p25"/>
          <p:cNvSpPr txBox="1">
            <a:spLocks noGrp="1"/>
          </p:cNvSpPr>
          <p:nvPr>
            <p:ph type="subTitle" idx="2"/>
          </p:nvPr>
        </p:nvSpPr>
        <p:spPr>
          <a:xfrm>
            <a:off x="7666300" y="2388467"/>
            <a:ext cx="3219600" cy="14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93" name="Google Shape;693;p25"/>
          <p:cNvSpPr txBox="1">
            <a:spLocks noGrp="1"/>
          </p:cNvSpPr>
          <p:nvPr>
            <p:ph type="subTitle" idx="3"/>
          </p:nvPr>
        </p:nvSpPr>
        <p:spPr>
          <a:xfrm>
            <a:off x="2263867" y="4545967"/>
            <a:ext cx="3544800" cy="14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94" name="Google Shape;694;p25"/>
          <p:cNvSpPr txBox="1">
            <a:spLocks noGrp="1"/>
          </p:cNvSpPr>
          <p:nvPr>
            <p:ph type="subTitle" idx="4"/>
          </p:nvPr>
        </p:nvSpPr>
        <p:spPr>
          <a:xfrm>
            <a:off x="7666300" y="4545967"/>
            <a:ext cx="3219600" cy="14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95" name="Google Shape;695;p25"/>
          <p:cNvSpPr txBox="1">
            <a:spLocks noGrp="1"/>
          </p:cNvSpPr>
          <p:nvPr>
            <p:ph type="subTitle" idx="5"/>
          </p:nvPr>
        </p:nvSpPr>
        <p:spPr>
          <a:xfrm>
            <a:off x="2263851" y="1997333"/>
            <a:ext cx="3219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696" name="Google Shape;696;p25"/>
          <p:cNvSpPr txBox="1">
            <a:spLocks noGrp="1"/>
          </p:cNvSpPr>
          <p:nvPr>
            <p:ph type="subTitle" idx="6"/>
          </p:nvPr>
        </p:nvSpPr>
        <p:spPr>
          <a:xfrm>
            <a:off x="2263851" y="4154933"/>
            <a:ext cx="3219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697" name="Google Shape;697;p25"/>
          <p:cNvSpPr txBox="1">
            <a:spLocks noGrp="1"/>
          </p:cNvSpPr>
          <p:nvPr>
            <p:ph type="subTitle" idx="7"/>
          </p:nvPr>
        </p:nvSpPr>
        <p:spPr>
          <a:xfrm>
            <a:off x="7666267" y="1997333"/>
            <a:ext cx="3565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698" name="Google Shape;698;p25"/>
          <p:cNvSpPr txBox="1">
            <a:spLocks noGrp="1"/>
          </p:cNvSpPr>
          <p:nvPr>
            <p:ph type="subTitle" idx="8"/>
          </p:nvPr>
        </p:nvSpPr>
        <p:spPr>
          <a:xfrm>
            <a:off x="7666267" y="4154933"/>
            <a:ext cx="3565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grpSp>
        <p:nvGrpSpPr>
          <p:cNvPr id="699" name="Google Shape;699;p25"/>
          <p:cNvGrpSpPr/>
          <p:nvPr/>
        </p:nvGrpSpPr>
        <p:grpSpPr>
          <a:xfrm>
            <a:off x="1" y="4679718"/>
            <a:ext cx="12196633" cy="2181484"/>
            <a:chOff x="0" y="3509788"/>
            <a:chExt cx="9147475" cy="1636113"/>
          </a:xfrm>
        </p:grpSpPr>
        <p:grpSp>
          <p:nvGrpSpPr>
            <p:cNvPr id="700" name="Google Shape;700;p25"/>
            <p:cNvGrpSpPr/>
            <p:nvPr/>
          </p:nvGrpSpPr>
          <p:grpSpPr>
            <a:xfrm>
              <a:off x="545775" y="3509788"/>
              <a:ext cx="8601700" cy="1636113"/>
              <a:chOff x="545775" y="3509788"/>
              <a:chExt cx="8601700" cy="1636113"/>
            </a:xfrm>
          </p:grpSpPr>
          <p:grpSp>
            <p:nvGrpSpPr>
              <p:cNvPr id="701" name="Google Shape;701;p25"/>
              <p:cNvGrpSpPr/>
              <p:nvPr/>
            </p:nvGrpSpPr>
            <p:grpSpPr>
              <a:xfrm>
                <a:off x="8424000" y="3509788"/>
                <a:ext cx="723475" cy="1636113"/>
                <a:chOff x="8424000" y="3509788"/>
                <a:chExt cx="723475" cy="1636113"/>
              </a:xfrm>
            </p:grpSpPr>
            <p:grpSp>
              <p:nvGrpSpPr>
                <p:cNvPr id="702" name="Google Shape;702;p25"/>
                <p:cNvGrpSpPr/>
                <p:nvPr/>
              </p:nvGrpSpPr>
              <p:grpSpPr>
                <a:xfrm>
                  <a:off x="8527900" y="3667288"/>
                  <a:ext cx="619575" cy="743275"/>
                  <a:chOff x="8527900" y="3667288"/>
                  <a:chExt cx="619575" cy="743275"/>
                </a:xfrm>
              </p:grpSpPr>
              <p:cxnSp>
                <p:nvCxnSpPr>
                  <p:cNvPr id="703" name="Google Shape;703;p25"/>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704" name="Google Shape;704;p25"/>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705" name="Google Shape;705;p25"/>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706" name="Google Shape;706;p25"/>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25"/>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708" name="Google Shape;708;p25"/>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709" name="Google Shape;709;p25"/>
                <p:cNvGrpSpPr/>
                <p:nvPr/>
              </p:nvGrpSpPr>
              <p:grpSpPr>
                <a:xfrm>
                  <a:off x="8424000" y="3509788"/>
                  <a:ext cx="719025" cy="1636113"/>
                  <a:chOff x="8424000" y="3509788"/>
                  <a:chExt cx="719025" cy="1636113"/>
                </a:xfrm>
              </p:grpSpPr>
              <p:cxnSp>
                <p:nvCxnSpPr>
                  <p:cNvPr id="710" name="Google Shape;710;p25"/>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711" name="Google Shape;711;p25"/>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712" name="Google Shape;712;p25"/>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713" name="Google Shape;713;p25"/>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714" name="Google Shape;714;p25"/>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715" name="Google Shape;715;p25"/>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716" name="Google Shape;716;p25"/>
              <p:cNvGrpSpPr/>
              <p:nvPr/>
            </p:nvGrpSpPr>
            <p:grpSpPr>
              <a:xfrm>
                <a:off x="545775" y="4697275"/>
                <a:ext cx="1388225" cy="448625"/>
                <a:chOff x="545775" y="4697275"/>
                <a:chExt cx="1388225" cy="448625"/>
              </a:xfrm>
            </p:grpSpPr>
            <p:cxnSp>
              <p:nvCxnSpPr>
                <p:cNvPr id="717" name="Google Shape;717;p25"/>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25"/>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719" name="Google Shape;719;p25"/>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720" name="Google Shape;720;p25"/>
                <p:cNvCxnSpPr>
                  <a:stCxn id="721"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722" name="Google Shape;722;p25"/>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721" name="Google Shape;721;p25"/>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723" name="Google Shape;723;p25"/>
            <p:cNvGrpSpPr/>
            <p:nvPr/>
          </p:nvGrpSpPr>
          <p:grpSpPr>
            <a:xfrm>
              <a:off x="0" y="4297500"/>
              <a:ext cx="720000" cy="842900"/>
              <a:chOff x="0" y="4297500"/>
              <a:chExt cx="720000" cy="842900"/>
            </a:xfrm>
          </p:grpSpPr>
          <p:cxnSp>
            <p:nvCxnSpPr>
              <p:cNvPr id="724" name="Google Shape;724;p25"/>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725" name="Google Shape;725;p25"/>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726" name="Google Shape;726;p25"/>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727" name="Google Shape;727;p25"/>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728" name="Google Shape;728;p25"/>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729" name="Google Shape;729;p25"/>
          <p:cNvPicPr preferRelativeResize="0"/>
          <p:nvPr/>
        </p:nvPicPr>
        <p:blipFill rotWithShape="1">
          <a:blip r:embed="rId2">
            <a:alphaModFix/>
          </a:blip>
          <a:srcRect t="55253"/>
          <a:stretch/>
        </p:blipFill>
        <p:spPr>
          <a:xfrm>
            <a:off x="371118" y="3923401"/>
            <a:ext cx="296300" cy="1615801"/>
          </a:xfrm>
          <a:prstGeom prst="rect">
            <a:avLst/>
          </a:prstGeom>
          <a:noFill/>
          <a:ln>
            <a:noFill/>
          </a:ln>
        </p:spPr>
      </p:pic>
    </p:spTree>
    <p:extLst>
      <p:ext uri="{BB962C8B-B14F-4D97-AF65-F5344CB8AC3E}">
        <p14:creationId xmlns:p14="http://schemas.microsoft.com/office/powerpoint/2010/main" val="2484614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730"/>
        <p:cNvGrpSpPr/>
        <p:nvPr/>
      </p:nvGrpSpPr>
      <p:grpSpPr>
        <a:xfrm>
          <a:off x="0" y="0"/>
          <a:ext cx="0" cy="0"/>
          <a:chOff x="0" y="0"/>
          <a:chExt cx="0" cy="0"/>
        </a:xfrm>
      </p:grpSpPr>
      <p:sp>
        <p:nvSpPr>
          <p:cNvPr id="731" name="Google Shape;731;p26"/>
          <p:cNvSpPr txBox="1">
            <a:spLocks noGrp="1"/>
          </p:cNvSpPr>
          <p:nvPr>
            <p:ph type="subTitle" idx="1"/>
          </p:nvPr>
        </p:nvSpPr>
        <p:spPr>
          <a:xfrm>
            <a:off x="5076817" y="3350267"/>
            <a:ext cx="2038400" cy="27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32" name="Google Shape;732;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733" name="Google Shape;733;p26"/>
          <p:cNvSpPr txBox="1">
            <a:spLocks noGrp="1"/>
          </p:cNvSpPr>
          <p:nvPr>
            <p:ph type="title" idx="2"/>
          </p:nvPr>
        </p:nvSpPr>
        <p:spPr>
          <a:xfrm>
            <a:off x="960000" y="2765867"/>
            <a:ext cx="2038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4" name="Google Shape;734;p26"/>
          <p:cNvSpPr txBox="1">
            <a:spLocks noGrp="1"/>
          </p:cNvSpPr>
          <p:nvPr>
            <p:ph type="subTitle" idx="3"/>
          </p:nvPr>
        </p:nvSpPr>
        <p:spPr>
          <a:xfrm>
            <a:off x="960033" y="3350267"/>
            <a:ext cx="2038400" cy="27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35" name="Google Shape;735;p26"/>
          <p:cNvSpPr txBox="1">
            <a:spLocks noGrp="1"/>
          </p:cNvSpPr>
          <p:nvPr>
            <p:ph type="title" idx="4"/>
          </p:nvPr>
        </p:nvSpPr>
        <p:spPr>
          <a:xfrm>
            <a:off x="5076799" y="2765867"/>
            <a:ext cx="2038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6" name="Google Shape;736;p26"/>
          <p:cNvSpPr txBox="1">
            <a:spLocks noGrp="1"/>
          </p:cNvSpPr>
          <p:nvPr>
            <p:ph type="title" idx="5"/>
          </p:nvPr>
        </p:nvSpPr>
        <p:spPr>
          <a:xfrm>
            <a:off x="9193597" y="2765867"/>
            <a:ext cx="2038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7" name="Google Shape;737;p26"/>
          <p:cNvSpPr txBox="1">
            <a:spLocks noGrp="1"/>
          </p:cNvSpPr>
          <p:nvPr>
            <p:ph type="subTitle" idx="6"/>
          </p:nvPr>
        </p:nvSpPr>
        <p:spPr>
          <a:xfrm>
            <a:off x="9193603" y="3350267"/>
            <a:ext cx="2038400" cy="27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38" name="Google Shape;738;p26"/>
          <p:cNvSpPr txBox="1">
            <a:spLocks noGrp="1"/>
          </p:cNvSpPr>
          <p:nvPr>
            <p:ph type="title" idx="7"/>
          </p:nvPr>
        </p:nvSpPr>
        <p:spPr>
          <a:xfrm>
            <a:off x="3018400" y="2765867"/>
            <a:ext cx="2038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9" name="Google Shape;739;p26"/>
          <p:cNvSpPr txBox="1">
            <a:spLocks noGrp="1"/>
          </p:cNvSpPr>
          <p:nvPr>
            <p:ph type="subTitle" idx="8"/>
          </p:nvPr>
        </p:nvSpPr>
        <p:spPr>
          <a:xfrm>
            <a:off x="3018425" y="3350267"/>
            <a:ext cx="2038400" cy="27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40" name="Google Shape;740;p26"/>
          <p:cNvSpPr txBox="1">
            <a:spLocks noGrp="1"/>
          </p:cNvSpPr>
          <p:nvPr>
            <p:ph type="title" idx="9"/>
          </p:nvPr>
        </p:nvSpPr>
        <p:spPr>
          <a:xfrm>
            <a:off x="7135199" y="2765867"/>
            <a:ext cx="20384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41" name="Google Shape;741;p26"/>
          <p:cNvSpPr txBox="1">
            <a:spLocks noGrp="1"/>
          </p:cNvSpPr>
          <p:nvPr>
            <p:ph type="subTitle" idx="13"/>
          </p:nvPr>
        </p:nvSpPr>
        <p:spPr>
          <a:xfrm>
            <a:off x="7135209" y="3350267"/>
            <a:ext cx="2038400" cy="27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742" name="Google Shape;742;p26"/>
          <p:cNvGrpSpPr/>
          <p:nvPr/>
        </p:nvGrpSpPr>
        <p:grpSpPr>
          <a:xfrm>
            <a:off x="0" y="4095000"/>
            <a:ext cx="12196333" cy="2766200"/>
            <a:chOff x="0" y="3071250"/>
            <a:chExt cx="9147250" cy="2074650"/>
          </a:xfrm>
        </p:grpSpPr>
        <p:grpSp>
          <p:nvGrpSpPr>
            <p:cNvPr id="743" name="Google Shape;743;p26"/>
            <p:cNvGrpSpPr/>
            <p:nvPr/>
          </p:nvGrpSpPr>
          <p:grpSpPr>
            <a:xfrm>
              <a:off x="0" y="3509788"/>
              <a:ext cx="723475" cy="1636113"/>
              <a:chOff x="0" y="3509788"/>
              <a:chExt cx="723475" cy="1636113"/>
            </a:xfrm>
          </p:grpSpPr>
          <p:grpSp>
            <p:nvGrpSpPr>
              <p:cNvPr id="744" name="Google Shape;744;p26"/>
              <p:cNvGrpSpPr/>
              <p:nvPr/>
            </p:nvGrpSpPr>
            <p:grpSpPr>
              <a:xfrm>
                <a:off x="260650" y="4341950"/>
                <a:ext cx="462825" cy="803950"/>
                <a:chOff x="260650" y="4341950"/>
                <a:chExt cx="462825" cy="803950"/>
              </a:xfrm>
            </p:grpSpPr>
            <p:cxnSp>
              <p:nvCxnSpPr>
                <p:cNvPr id="745" name="Google Shape;745;p26"/>
                <p:cNvCxnSpPr/>
                <p:nvPr/>
              </p:nvCxnSpPr>
              <p:spPr>
                <a:xfrm rot="10800000">
                  <a:off x="260650"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746" name="Google Shape;746;p26"/>
                <p:cNvCxnSpPr/>
                <p:nvPr/>
              </p:nvCxnSpPr>
              <p:spPr>
                <a:xfrm flipH="1">
                  <a:off x="260650"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747" name="Google Shape;747;p26"/>
                <p:cNvSpPr/>
                <p:nvPr/>
              </p:nvSpPr>
              <p:spPr>
                <a:xfrm flipH="1">
                  <a:off x="567175"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cxnSp>
            <p:nvCxnSpPr>
              <p:cNvPr id="748" name="Google Shape;748;p26"/>
              <p:cNvCxnSpPr/>
              <p:nvPr/>
            </p:nvCxnSpPr>
            <p:spPr>
              <a:xfrm flipH="1">
                <a:off x="308475"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749" name="Google Shape;749;p26"/>
              <p:cNvCxnSpPr/>
              <p:nvPr/>
            </p:nvCxnSpPr>
            <p:spPr>
              <a:xfrm rot="10800000">
                <a:off x="0"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750" name="Google Shape;750;p26"/>
              <p:cNvSpPr/>
              <p:nvPr/>
            </p:nvSpPr>
            <p:spPr>
              <a:xfrm flipH="1">
                <a:off x="199625"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751" name="Google Shape;751;p26"/>
              <p:cNvCxnSpPr/>
              <p:nvPr/>
            </p:nvCxnSpPr>
            <p:spPr>
              <a:xfrm>
                <a:off x="4450"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752" name="Google Shape;752;p26"/>
              <p:cNvCxnSpPr/>
              <p:nvPr/>
            </p:nvCxnSpPr>
            <p:spPr>
              <a:xfrm rot="10800000" flipH="1">
                <a:off x="31681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753" name="Google Shape;753;p26"/>
              <p:cNvSpPr/>
              <p:nvPr/>
            </p:nvSpPr>
            <p:spPr>
              <a:xfrm rot="10800000" flipH="1">
                <a:off x="45046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754" name="Google Shape;754;p26"/>
              <p:cNvCxnSpPr/>
              <p:nvPr/>
            </p:nvCxnSpPr>
            <p:spPr>
              <a:xfrm>
                <a:off x="4450"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755" name="Google Shape;755;p26"/>
              <p:cNvCxnSpPr/>
              <p:nvPr/>
            </p:nvCxnSpPr>
            <p:spPr>
              <a:xfrm rot="10800000" flipH="1">
                <a:off x="1279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756" name="Google Shape;756;p26"/>
              <p:cNvSpPr/>
              <p:nvPr/>
            </p:nvSpPr>
            <p:spPr>
              <a:xfrm rot="10800000" flipH="1">
                <a:off x="261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757" name="Google Shape;757;p26"/>
            <p:cNvGrpSpPr/>
            <p:nvPr/>
          </p:nvGrpSpPr>
          <p:grpSpPr>
            <a:xfrm>
              <a:off x="6645250" y="3071250"/>
              <a:ext cx="2502000" cy="2074650"/>
              <a:chOff x="6645250" y="3071250"/>
              <a:chExt cx="2502000" cy="2074650"/>
            </a:xfrm>
          </p:grpSpPr>
          <p:grpSp>
            <p:nvGrpSpPr>
              <p:cNvPr id="758" name="Google Shape;758;p26"/>
              <p:cNvGrpSpPr/>
              <p:nvPr/>
            </p:nvGrpSpPr>
            <p:grpSpPr>
              <a:xfrm>
                <a:off x="8561013" y="3689275"/>
                <a:ext cx="328125" cy="1456625"/>
                <a:chOff x="8561013" y="3689275"/>
                <a:chExt cx="328125" cy="1456625"/>
              </a:xfrm>
            </p:grpSpPr>
            <p:cxnSp>
              <p:nvCxnSpPr>
                <p:cNvPr id="759" name="Google Shape;759;p26"/>
                <p:cNvCxnSpPr/>
                <p:nvPr/>
              </p:nvCxnSpPr>
              <p:spPr>
                <a:xfrm rot="10800000">
                  <a:off x="8887100" y="3978600"/>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760" name="Google Shape;760;p26"/>
                <p:cNvCxnSpPr/>
                <p:nvPr/>
              </p:nvCxnSpPr>
              <p:spPr>
                <a:xfrm>
                  <a:off x="8660538" y="3751600"/>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761" name="Google Shape;761;p26"/>
                <p:cNvSpPr/>
                <p:nvPr/>
              </p:nvSpPr>
              <p:spPr>
                <a:xfrm>
                  <a:off x="8561013" y="36892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762" name="Google Shape;762;p26"/>
              <p:cNvGrpSpPr/>
              <p:nvPr/>
            </p:nvGrpSpPr>
            <p:grpSpPr>
              <a:xfrm>
                <a:off x="6645250" y="4802225"/>
                <a:ext cx="2502000" cy="88200"/>
                <a:chOff x="6645250" y="4802225"/>
                <a:chExt cx="2502000" cy="88200"/>
              </a:xfrm>
            </p:grpSpPr>
            <p:cxnSp>
              <p:nvCxnSpPr>
                <p:cNvPr id="763" name="Google Shape;763;p26"/>
                <p:cNvCxnSpPr/>
                <p:nvPr/>
              </p:nvCxnSpPr>
              <p:spPr>
                <a:xfrm>
                  <a:off x="6801550" y="4846325"/>
                  <a:ext cx="2345700" cy="0"/>
                </a:xfrm>
                <a:prstGeom prst="straightConnector1">
                  <a:avLst/>
                </a:prstGeom>
                <a:noFill/>
                <a:ln w="9525" cap="flat" cmpd="sng">
                  <a:solidFill>
                    <a:schemeClr val="lt2"/>
                  </a:solidFill>
                  <a:prstDash val="solid"/>
                  <a:round/>
                  <a:headEnd type="none" w="med" len="med"/>
                  <a:tailEnd type="none" w="med" len="med"/>
                </a:ln>
              </p:spPr>
            </p:cxnSp>
            <p:sp>
              <p:nvSpPr>
                <p:cNvPr id="764" name="Google Shape;764;p26"/>
                <p:cNvSpPr/>
                <p:nvPr/>
              </p:nvSpPr>
              <p:spPr>
                <a:xfrm flipH="1">
                  <a:off x="6645250" y="48022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765" name="Google Shape;765;p26"/>
              <p:cNvGrpSpPr/>
              <p:nvPr/>
            </p:nvGrpSpPr>
            <p:grpSpPr>
              <a:xfrm>
                <a:off x="8664500" y="3071250"/>
                <a:ext cx="479400" cy="711475"/>
                <a:chOff x="8664500" y="3071250"/>
                <a:chExt cx="479400" cy="711475"/>
              </a:xfrm>
            </p:grpSpPr>
            <p:cxnSp>
              <p:nvCxnSpPr>
                <p:cNvPr id="766" name="Google Shape;766;p26"/>
                <p:cNvCxnSpPr/>
                <p:nvPr/>
              </p:nvCxnSpPr>
              <p:spPr>
                <a:xfrm>
                  <a:off x="8668600" y="347822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767" name="Google Shape;767;p26"/>
                <p:cNvCxnSpPr/>
                <p:nvPr/>
              </p:nvCxnSpPr>
              <p:spPr>
                <a:xfrm>
                  <a:off x="8664500" y="3476075"/>
                  <a:ext cx="479400" cy="0"/>
                </a:xfrm>
                <a:prstGeom prst="straightConnector1">
                  <a:avLst/>
                </a:prstGeom>
                <a:noFill/>
                <a:ln w="9525" cap="flat" cmpd="sng">
                  <a:solidFill>
                    <a:schemeClr val="lt2"/>
                  </a:solidFill>
                  <a:prstDash val="solid"/>
                  <a:round/>
                  <a:headEnd type="none" w="med" len="med"/>
                  <a:tailEnd type="none" w="med" len="med"/>
                </a:ln>
              </p:spPr>
            </p:cxnSp>
            <p:sp>
              <p:nvSpPr>
                <p:cNvPr id="768" name="Google Shape;768;p26"/>
                <p:cNvSpPr/>
                <p:nvPr/>
              </p:nvSpPr>
              <p:spPr>
                <a:xfrm>
                  <a:off x="8853975" y="369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769" name="Google Shape;769;p26"/>
                <p:cNvCxnSpPr/>
                <p:nvPr/>
              </p:nvCxnSpPr>
              <p:spPr>
                <a:xfrm>
                  <a:off x="8668600" y="30734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770" name="Google Shape;770;p26"/>
                <p:cNvCxnSpPr/>
                <p:nvPr/>
              </p:nvCxnSpPr>
              <p:spPr>
                <a:xfrm>
                  <a:off x="8664500" y="3071250"/>
                  <a:ext cx="479400" cy="0"/>
                </a:xfrm>
                <a:prstGeom prst="straightConnector1">
                  <a:avLst/>
                </a:prstGeom>
                <a:noFill/>
                <a:ln w="9525" cap="flat" cmpd="sng">
                  <a:solidFill>
                    <a:schemeClr val="lt2"/>
                  </a:solidFill>
                  <a:prstDash val="solid"/>
                  <a:round/>
                  <a:headEnd type="none" w="med" len="med"/>
                  <a:tailEnd type="none" w="med" len="med"/>
                </a:ln>
              </p:spPr>
            </p:cxnSp>
            <p:sp>
              <p:nvSpPr>
                <p:cNvPr id="771" name="Google Shape;771;p26"/>
                <p:cNvSpPr/>
                <p:nvPr/>
              </p:nvSpPr>
              <p:spPr>
                <a:xfrm>
                  <a:off x="8853975" y="32897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spTree>
    <p:extLst>
      <p:ext uri="{BB962C8B-B14F-4D97-AF65-F5344CB8AC3E}">
        <p14:creationId xmlns:p14="http://schemas.microsoft.com/office/powerpoint/2010/main" val="2599709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72"/>
        <p:cNvGrpSpPr/>
        <p:nvPr/>
      </p:nvGrpSpPr>
      <p:grpSpPr>
        <a:xfrm>
          <a:off x="0" y="0"/>
          <a:ext cx="0" cy="0"/>
          <a:chOff x="0" y="0"/>
          <a:chExt cx="0" cy="0"/>
        </a:xfrm>
      </p:grpSpPr>
      <p:sp>
        <p:nvSpPr>
          <p:cNvPr id="773" name="Google Shape;773;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774" name="Google Shape;774;p27"/>
          <p:cNvSpPr txBox="1">
            <a:spLocks noGrp="1"/>
          </p:cNvSpPr>
          <p:nvPr>
            <p:ph type="subTitle" idx="1"/>
          </p:nvPr>
        </p:nvSpPr>
        <p:spPr>
          <a:xfrm>
            <a:off x="960000" y="2139563"/>
            <a:ext cx="2648000" cy="14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75" name="Google Shape;775;p27"/>
          <p:cNvSpPr txBox="1">
            <a:spLocks noGrp="1"/>
          </p:cNvSpPr>
          <p:nvPr>
            <p:ph type="subTitle" idx="2"/>
          </p:nvPr>
        </p:nvSpPr>
        <p:spPr>
          <a:xfrm>
            <a:off x="4772001" y="2139563"/>
            <a:ext cx="2648000" cy="14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76" name="Google Shape;776;p27"/>
          <p:cNvSpPr txBox="1">
            <a:spLocks noGrp="1"/>
          </p:cNvSpPr>
          <p:nvPr>
            <p:ph type="subTitle" idx="3"/>
          </p:nvPr>
        </p:nvSpPr>
        <p:spPr>
          <a:xfrm>
            <a:off x="960000" y="4358837"/>
            <a:ext cx="2648000" cy="14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77" name="Google Shape;777;p27"/>
          <p:cNvSpPr txBox="1">
            <a:spLocks noGrp="1"/>
          </p:cNvSpPr>
          <p:nvPr>
            <p:ph type="subTitle" idx="4"/>
          </p:nvPr>
        </p:nvSpPr>
        <p:spPr>
          <a:xfrm>
            <a:off x="4772000" y="4358837"/>
            <a:ext cx="2648000" cy="14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78" name="Google Shape;778;p27"/>
          <p:cNvSpPr txBox="1">
            <a:spLocks noGrp="1"/>
          </p:cNvSpPr>
          <p:nvPr>
            <p:ph type="subTitle" idx="5"/>
          </p:nvPr>
        </p:nvSpPr>
        <p:spPr>
          <a:xfrm>
            <a:off x="8584000" y="2139563"/>
            <a:ext cx="2648000" cy="14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79" name="Google Shape;779;p27"/>
          <p:cNvSpPr txBox="1">
            <a:spLocks noGrp="1"/>
          </p:cNvSpPr>
          <p:nvPr>
            <p:ph type="subTitle" idx="6"/>
          </p:nvPr>
        </p:nvSpPr>
        <p:spPr>
          <a:xfrm>
            <a:off x="8584000" y="4358837"/>
            <a:ext cx="2648000" cy="14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80" name="Google Shape;780;p27"/>
          <p:cNvSpPr txBox="1">
            <a:spLocks noGrp="1"/>
          </p:cNvSpPr>
          <p:nvPr>
            <p:ph type="subTitle" idx="7"/>
          </p:nvPr>
        </p:nvSpPr>
        <p:spPr>
          <a:xfrm>
            <a:off x="960000" y="1742667"/>
            <a:ext cx="26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781" name="Google Shape;781;p27"/>
          <p:cNvSpPr txBox="1">
            <a:spLocks noGrp="1"/>
          </p:cNvSpPr>
          <p:nvPr>
            <p:ph type="subTitle" idx="8"/>
          </p:nvPr>
        </p:nvSpPr>
        <p:spPr>
          <a:xfrm>
            <a:off x="4772000" y="1742667"/>
            <a:ext cx="26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782" name="Google Shape;782;p27"/>
          <p:cNvSpPr txBox="1">
            <a:spLocks noGrp="1"/>
          </p:cNvSpPr>
          <p:nvPr>
            <p:ph type="subTitle" idx="9"/>
          </p:nvPr>
        </p:nvSpPr>
        <p:spPr>
          <a:xfrm>
            <a:off x="8583996" y="1742667"/>
            <a:ext cx="26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783" name="Google Shape;783;p27"/>
          <p:cNvSpPr txBox="1">
            <a:spLocks noGrp="1"/>
          </p:cNvSpPr>
          <p:nvPr>
            <p:ph type="subTitle" idx="13"/>
          </p:nvPr>
        </p:nvSpPr>
        <p:spPr>
          <a:xfrm>
            <a:off x="960000" y="3957641"/>
            <a:ext cx="26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784" name="Google Shape;784;p27"/>
          <p:cNvSpPr txBox="1">
            <a:spLocks noGrp="1"/>
          </p:cNvSpPr>
          <p:nvPr>
            <p:ph type="subTitle" idx="14"/>
          </p:nvPr>
        </p:nvSpPr>
        <p:spPr>
          <a:xfrm>
            <a:off x="4772000" y="3957641"/>
            <a:ext cx="26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785" name="Google Shape;785;p27"/>
          <p:cNvSpPr txBox="1">
            <a:spLocks noGrp="1"/>
          </p:cNvSpPr>
          <p:nvPr>
            <p:ph type="subTitle" idx="15"/>
          </p:nvPr>
        </p:nvSpPr>
        <p:spPr>
          <a:xfrm>
            <a:off x="8583996" y="3957641"/>
            <a:ext cx="26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grpSp>
        <p:nvGrpSpPr>
          <p:cNvPr id="786" name="Google Shape;786;p27"/>
          <p:cNvGrpSpPr/>
          <p:nvPr/>
        </p:nvGrpSpPr>
        <p:grpSpPr>
          <a:xfrm>
            <a:off x="-3900" y="-7333"/>
            <a:ext cx="12200533" cy="6868533"/>
            <a:chOff x="-2925" y="-5500"/>
            <a:chExt cx="9150400" cy="5151400"/>
          </a:xfrm>
        </p:grpSpPr>
        <p:grpSp>
          <p:nvGrpSpPr>
            <p:cNvPr id="787" name="Google Shape;787;p27"/>
            <p:cNvGrpSpPr/>
            <p:nvPr/>
          </p:nvGrpSpPr>
          <p:grpSpPr>
            <a:xfrm>
              <a:off x="-2925" y="-5500"/>
              <a:ext cx="1936925" cy="981950"/>
              <a:chOff x="-2925" y="-5500"/>
              <a:chExt cx="1936925" cy="981950"/>
            </a:xfrm>
          </p:grpSpPr>
          <p:grpSp>
            <p:nvGrpSpPr>
              <p:cNvPr id="788" name="Google Shape;788;p27"/>
              <p:cNvGrpSpPr/>
              <p:nvPr/>
            </p:nvGrpSpPr>
            <p:grpSpPr>
              <a:xfrm>
                <a:off x="545775" y="-5500"/>
                <a:ext cx="1388225" cy="448625"/>
                <a:chOff x="545775" y="-5500"/>
                <a:chExt cx="1388225" cy="448625"/>
              </a:xfrm>
            </p:grpSpPr>
            <p:cxnSp>
              <p:nvCxnSpPr>
                <p:cNvPr id="789" name="Google Shape;789;p27"/>
                <p:cNvCxnSpPr/>
                <p:nvPr/>
              </p:nvCxnSpPr>
              <p:spPr>
                <a:xfrm>
                  <a:off x="545775" y="-45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790" name="Google Shape;790;p27"/>
                <p:cNvCxnSpPr/>
                <p:nvPr/>
              </p:nvCxnSpPr>
              <p:spPr>
                <a:xfrm rot="10800000">
                  <a:off x="952300" y="39902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791" name="Google Shape;791;p27"/>
                <p:cNvCxnSpPr/>
                <p:nvPr/>
              </p:nvCxnSpPr>
              <p:spPr>
                <a:xfrm>
                  <a:off x="745650" y="-55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792" name="Google Shape;792;p27"/>
                <p:cNvCxnSpPr>
                  <a:stCxn id="793" idx="2"/>
                </p:cNvCxnSpPr>
                <p:nvPr/>
              </p:nvCxnSpPr>
              <p:spPr>
                <a:xfrm rot="10800000">
                  <a:off x="1053500" y="299500"/>
                  <a:ext cx="724200" cy="0"/>
                </a:xfrm>
                <a:prstGeom prst="straightConnector1">
                  <a:avLst/>
                </a:prstGeom>
                <a:noFill/>
                <a:ln w="9525" cap="flat" cmpd="sng">
                  <a:solidFill>
                    <a:schemeClr val="lt2"/>
                  </a:solidFill>
                  <a:prstDash val="solid"/>
                  <a:round/>
                  <a:headEnd type="none" w="med" len="med"/>
                  <a:tailEnd type="none" w="med" len="med"/>
                </a:ln>
              </p:spPr>
            </p:cxnSp>
            <p:sp>
              <p:nvSpPr>
                <p:cNvPr id="794" name="Google Shape;794;p27"/>
                <p:cNvSpPr/>
                <p:nvPr/>
              </p:nvSpPr>
              <p:spPr>
                <a:xfrm>
                  <a:off x="1545400" y="3549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793" name="Google Shape;793;p27"/>
                <p:cNvSpPr/>
                <p:nvPr/>
              </p:nvSpPr>
              <p:spPr>
                <a:xfrm>
                  <a:off x="1777700" y="2554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795" name="Google Shape;795;p27"/>
              <p:cNvGrpSpPr/>
              <p:nvPr/>
            </p:nvGrpSpPr>
            <p:grpSpPr>
              <a:xfrm>
                <a:off x="-2925" y="304750"/>
                <a:ext cx="657275" cy="671700"/>
                <a:chOff x="-2925" y="304750"/>
                <a:chExt cx="657275" cy="671700"/>
              </a:xfrm>
            </p:grpSpPr>
            <p:cxnSp>
              <p:nvCxnSpPr>
                <p:cNvPr id="796" name="Google Shape;796;p27"/>
                <p:cNvCxnSpPr/>
                <p:nvPr/>
              </p:nvCxnSpPr>
              <p:spPr>
                <a:xfrm>
                  <a:off x="-2925" y="304750"/>
                  <a:ext cx="580200" cy="580200"/>
                </a:xfrm>
                <a:prstGeom prst="straightConnector1">
                  <a:avLst/>
                </a:prstGeom>
                <a:noFill/>
                <a:ln w="9525" cap="flat" cmpd="sng">
                  <a:solidFill>
                    <a:schemeClr val="lt2"/>
                  </a:solidFill>
                  <a:prstDash val="solid"/>
                  <a:round/>
                  <a:headEnd type="none" w="med" len="med"/>
                  <a:tailEnd type="none" w="med" len="med"/>
                </a:ln>
              </p:spPr>
            </p:cxnSp>
            <p:cxnSp>
              <p:nvCxnSpPr>
                <p:cNvPr id="797" name="Google Shape;797;p27"/>
                <p:cNvCxnSpPr/>
                <p:nvPr/>
              </p:nvCxnSpPr>
              <p:spPr>
                <a:xfrm>
                  <a:off x="3600" y="570375"/>
                  <a:ext cx="318000" cy="318000"/>
                </a:xfrm>
                <a:prstGeom prst="straightConnector1">
                  <a:avLst/>
                </a:prstGeom>
                <a:noFill/>
                <a:ln w="9525" cap="flat" cmpd="sng">
                  <a:solidFill>
                    <a:schemeClr val="lt2"/>
                  </a:solidFill>
                  <a:prstDash val="solid"/>
                  <a:round/>
                  <a:headEnd type="none" w="med" len="med"/>
                  <a:tailEnd type="none" w="med" len="med"/>
                </a:ln>
              </p:spPr>
            </p:cxnSp>
            <p:sp>
              <p:nvSpPr>
                <p:cNvPr id="798" name="Google Shape;798;p27"/>
                <p:cNvSpPr/>
                <p:nvPr/>
              </p:nvSpPr>
              <p:spPr>
                <a:xfrm>
                  <a:off x="4980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799" name="Google Shape;799;p27"/>
                <p:cNvSpPr/>
                <p:nvPr/>
              </p:nvSpPr>
              <p:spPr>
                <a:xfrm>
                  <a:off x="2505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800" name="Google Shape;800;p27"/>
              <p:cNvGrpSpPr/>
              <p:nvPr/>
            </p:nvGrpSpPr>
            <p:grpSpPr>
              <a:xfrm>
                <a:off x="0" y="0"/>
                <a:ext cx="720000" cy="449550"/>
                <a:chOff x="0" y="0"/>
                <a:chExt cx="720000" cy="449550"/>
              </a:xfrm>
            </p:grpSpPr>
            <p:cxnSp>
              <p:nvCxnSpPr>
                <p:cNvPr id="801" name="Google Shape;801;p27"/>
                <p:cNvCxnSpPr/>
                <p:nvPr/>
              </p:nvCxnSpPr>
              <p:spPr>
                <a:xfrm>
                  <a:off x="0"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802" name="Google Shape;802;p27"/>
                <p:cNvSpPr/>
                <p:nvPr/>
              </p:nvSpPr>
              <p:spPr>
                <a:xfrm>
                  <a:off x="335675"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03" name="Google Shape;803;p27"/>
                <p:cNvCxnSpPr/>
                <p:nvPr/>
              </p:nvCxnSpPr>
              <p:spPr>
                <a:xfrm>
                  <a:off x="228025"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804" name="Google Shape;804;p27"/>
                <p:cNvSpPr/>
                <p:nvPr/>
              </p:nvSpPr>
              <p:spPr>
                <a:xfrm>
                  <a:off x="563700"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805" name="Google Shape;805;p27"/>
            <p:cNvGrpSpPr/>
            <p:nvPr/>
          </p:nvGrpSpPr>
          <p:grpSpPr>
            <a:xfrm>
              <a:off x="8424000" y="3509788"/>
              <a:ext cx="723475" cy="1636113"/>
              <a:chOff x="8424000" y="3509788"/>
              <a:chExt cx="723475" cy="1636113"/>
            </a:xfrm>
          </p:grpSpPr>
          <p:grpSp>
            <p:nvGrpSpPr>
              <p:cNvPr id="806" name="Google Shape;806;p27"/>
              <p:cNvGrpSpPr/>
              <p:nvPr/>
            </p:nvGrpSpPr>
            <p:grpSpPr>
              <a:xfrm>
                <a:off x="8527900" y="3667288"/>
                <a:ext cx="619575" cy="743275"/>
                <a:chOff x="8527900" y="3667288"/>
                <a:chExt cx="619575" cy="743275"/>
              </a:xfrm>
            </p:grpSpPr>
            <p:cxnSp>
              <p:nvCxnSpPr>
                <p:cNvPr id="807" name="Google Shape;807;p27"/>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808" name="Google Shape;808;p27"/>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809" name="Google Shape;809;p27"/>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10" name="Google Shape;810;p27"/>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811" name="Google Shape;811;p27"/>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812" name="Google Shape;812;p27"/>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813" name="Google Shape;813;p27"/>
              <p:cNvGrpSpPr/>
              <p:nvPr/>
            </p:nvGrpSpPr>
            <p:grpSpPr>
              <a:xfrm>
                <a:off x="8424000" y="3509788"/>
                <a:ext cx="719025" cy="1636113"/>
                <a:chOff x="8424000" y="3509788"/>
                <a:chExt cx="719025" cy="1636113"/>
              </a:xfrm>
            </p:grpSpPr>
            <p:grpSp>
              <p:nvGrpSpPr>
                <p:cNvPr id="814" name="Google Shape;814;p27"/>
                <p:cNvGrpSpPr/>
                <p:nvPr/>
              </p:nvGrpSpPr>
              <p:grpSpPr>
                <a:xfrm>
                  <a:off x="8424000" y="4341950"/>
                  <a:ext cx="462825" cy="803950"/>
                  <a:chOff x="8424000" y="4341950"/>
                  <a:chExt cx="462825" cy="803950"/>
                </a:xfrm>
              </p:grpSpPr>
              <p:cxnSp>
                <p:nvCxnSpPr>
                  <p:cNvPr id="815" name="Google Shape;815;p27"/>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816" name="Google Shape;816;p27"/>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817" name="Google Shape;817;p27"/>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818" name="Google Shape;818;p27"/>
                <p:cNvGrpSpPr/>
                <p:nvPr/>
              </p:nvGrpSpPr>
              <p:grpSpPr>
                <a:xfrm>
                  <a:off x="8729588" y="3509788"/>
                  <a:ext cx="413438" cy="245700"/>
                  <a:chOff x="8729588" y="3509788"/>
                  <a:chExt cx="413438" cy="245700"/>
                </a:xfrm>
              </p:grpSpPr>
              <p:cxnSp>
                <p:nvCxnSpPr>
                  <p:cNvPr id="819" name="Google Shape;819;p27"/>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820" name="Google Shape;820;p27"/>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821" name="Google Shape;821;p27"/>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grpSp>
    </p:spTree>
    <p:extLst>
      <p:ext uri="{BB962C8B-B14F-4D97-AF65-F5344CB8AC3E}">
        <p14:creationId xmlns:p14="http://schemas.microsoft.com/office/powerpoint/2010/main" val="36063243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22"/>
        <p:cNvGrpSpPr/>
        <p:nvPr/>
      </p:nvGrpSpPr>
      <p:grpSpPr>
        <a:xfrm>
          <a:off x="0" y="0"/>
          <a:ext cx="0" cy="0"/>
          <a:chOff x="0" y="0"/>
          <a:chExt cx="0" cy="0"/>
        </a:xfrm>
      </p:grpSpPr>
      <p:sp>
        <p:nvSpPr>
          <p:cNvPr id="823" name="Google Shape;823;p28"/>
          <p:cNvSpPr txBox="1">
            <a:spLocks noGrp="1"/>
          </p:cNvSpPr>
          <p:nvPr>
            <p:ph type="title" hasCustomPrompt="1"/>
          </p:nvPr>
        </p:nvSpPr>
        <p:spPr>
          <a:xfrm>
            <a:off x="1354967" y="824549"/>
            <a:ext cx="6262400" cy="102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4500"/>
              <a:buNone/>
              <a:defRPr sz="6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r>
              <a:t>xx%</a:t>
            </a:r>
          </a:p>
        </p:txBody>
      </p:sp>
      <p:sp>
        <p:nvSpPr>
          <p:cNvPr id="824" name="Google Shape;824;p28"/>
          <p:cNvSpPr txBox="1">
            <a:spLocks noGrp="1"/>
          </p:cNvSpPr>
          <p:nvPr>
            <p:ph type="subTitle" idx="1"/>
          </p:nvPr>
        </p:nvSpPr>
        <p:spPr>
          <a:xfrm>
            <a:off x="1354967" y="1805833"/>
            <a:ext cx="6262400" cy="621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en-US"/>
              <a:t>Click to edit Master subtitle style</a:t>
            </a:r>
            <a:endParaRPr/>
          </a:p>
        </p:txBody>
      </p:sp>
      <p:sp>
        <p:nvSpPr>
          <p:cNvPr id="825" name="Google Shape;825;p28"/>
          <p:cNvSpPr txBox="1">
            <a:spLocks noGrp="1"/>
          </p:cNvSpPr>
          <p:nvPr>
            <p:ph type="title" idx="2" hasCustomPrompt="1"/>
          </p:nvPr>
        </p:nvSpPr>
        <p:spPr>
          <a:xfrm>
            <a:off x="1354967" y="2627557"/>
            <a:ext cx="6262400" cy="102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4500"/>
              <a:buNone/>
              <a:defRPr sz="6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r>
              <a:t>xx%</a:t>
            </a:r>
          </a:p>
        </p:txBody>
      </p:sp>
      <p:sp>
        <p:nvSpPr>
          <p:cNvPr id="826" name="Google Shape;826;p28"/>
          <p:cNvSpPr txBox="1">
            <a:spLocks noGrp="1"/>
          </p:cNvSpPr>
          <p:nvPr>
            <p:ph type="subTitle" idx="3"/>
          </p:nvPr>
        </p:nvSpPr>
        <p:spPr>
          <a:xfrm>
            <a:off x="1354967" y="3608836"/>
            <a:ext cx="6262400" cy="621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en-US"/>
              <a:t>Click to edit Master subtitle style</a:t>
            </a:r>
            <a:endParaRPr/>
          </a:p>
        </p:txBody>
      </p:sp>
      <p:sp>
        <p:nvSpPr>
          <p:cNvPr id="827" name="Google Shape;827;p28"/>
          <p:cNvSpPr txBox="1">
            <a:spLocks noGrp="1"/>
          </p:cNvSpPr>
          <p:nvPr>
            <p:ph type="title" idx="4" hasCustomPrompt="1"/>
          </p:nvPr>
        </p:nvSpPr>
        <p:spPr>
          <a:xfrm>
            <a:off x="1354967" y="4430565"/>
            <a:ext cx="6262400" cy="102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4500"/>
              <a:buNone/>
              <a:defRPr sz="6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r>
              <a:t>xx%</a:t>
            </a:r>
          </a:p>
        </p:txBody>
      </p:sp>
      <p:sp>
        <p:nvSpPr>
          <p:cNvPr id="828" name="Google Shape;828;p28"/>
          <p:cNvSpPr txBox="1">
            <a:spLocks noGrp="1"/>
          </p:cNvSpPr>
          <p:nvPr>
            <p:ph type="subTitle" idx="5"/>
          </p:nvPr>
        </p:nvSpPr>
        <p:spPr>
          <a:xfrm>
            <a:off x="1354967" y="5411863"/>
            <a:ext cx="6262400" cy="621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en-US"/>
              <a:t>Click to edit Master subtitle style</a:t>
            </a:r>
            <a:endParaRPr/>
          </a:p>
        </p:txBody>
      </p:sp>
      <p:grpSp>
        <p:nvGrpSpPr>
          <p:cNvPr id="829" name="Google Shape;829;p28"/>
          <p:cNvGrpSpPr/>
          <p:nvPr/>
        </p:nvGrpSpPr>
        <p:grpSpPr>
          <a:xfrm>
            <a:off x="-834" y="1"/>
            <a:ext cx="12197467" cy="6881233"/>
            <a:chOff x="-625" y="0"/>
            <a:chExt cx="9148100" cy="5160925"/>
          </a:xfrm>
        </p:grpSpPr>
        <p:grpSp>
          <p:nvGrpSpPr>
            <p:cNvPr id="830" name="Google Shape;830;p28"/>
            <p:cNvGrpSpPr/>
            <p:nvPr/>
          </p:nvGrpSpPr>
          <p:grpSpPr>
            <a:xfrm>
              <a:off x="8424000" y="2489325"/>
              <a:ext cx="723475" cy="2656575"/>
              <a:chOff x="8424000" y="2489325"/>
              <a:chExt cx="723475" cy="2656575"/>
            </a:xfrm>
          </p:grpSpPr>
          <p:grpSp>
            <p:nvGrpSpPr>
              <p:cNvPr id="831" name="Google Shape;831;p28"/>
              <p:cNvGrpSpPr/>
              <p:nvPr/>
            </p:nvGrpSpPr>
            <p:grpSpPr>
              <a:xfrm>
                <a:off x="8424000" y="3458550"/>
                <a:ext cx="462825" cy="1687350"/>
                <a:chOff x="8424000" y="3458550"/>
                <a:chExt cx="462825" cy="1687350"/>
              </a:xfrm>
            </p:grpSpPr>
            <p:cxnSp>
              <p:nvCxnSpPr>
                <p:cNvPr id="832" name="Google Shape;832;p28"/>
                <p:cNvCxnSpPr/>
                <p:nvPr/>
              </p:nvCxnSpPr>
              <p:spPr>
                <a:xfrm rot="10800000">
                  <a:off x="8886825" y="3879900"/>
                  <a:ext cx="0" cy="1266000"/>
                </a:xfrm>
                <a:prstGeom prst="straightConnector1">
                  <a:avLst/>
                </a:prstGeom>
                <a:noFill/>
                <a:ln w="9525" cap="flat" cmpd="sng">
                  <a:solidFill>
                    <a:schemeClr val="accent1"/>
                  </a:solidFill>
                  <a:prstDash val="solid"/>
                  <a:round/>
                  <a:headEnd type="none" w="med" len="med"/>
                  <a:tailEnd type="none" w="med" len="med"/>
                </a:ln>
              </p:spPr>
            </p:cxnSp>
            <p:cxnSp>
              <p:nvCxnSpPr>
                <p:cNvPr id="833" name="Google Shape;833;p28"/>
                <p:cNvCxnSpPr/>
                <p:nvPr/>
              </p:nvCxnSpPr>
              <p:spPr>
                <a:xfrm>
                  <a:off x="8523525" y="35208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834" name="Google Shape;834;p28"/>
                <p:cNvSpPr/>
                <p:nvPr/>
              </p:nvSpPr>
              <p:spPr>
                <a:xfrm>
                  <a:off x="8424000" y="34585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835" name="Google Shape;835;p28"/>
              <p:cNvGrpSpPr/>
              <p:nvPr/>
            </p:nvGrpSpPr>
            <p:grpSpPr>
              <a:xfrm>
                <a:off x="8527900" y="2646825"/>
                <a:ext cx="619575" cy="743275"/>
                <a:chOff x="8527900" y="2646825"/>
                <a:chExt cx="619575" cy="743275"/>
              </a:xfrm>
            </p:grpSpPr>
            <p:cxnSp>
              <p:nvCxnSpPr>
                <p:cNvPr id="836" name="Google Shape;836;p28"/>
                <p:cNvCxnSpPr/>
                <p:nvPr/>
              </p:nvCxnSpPr>
              <p:spPr>
                <a:xfrm>
                  <a:off x="8527900" y="3032125"/>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837" name="Google Shape;837;p28"/>
                <p:cNvCxnSpPr/>
                <p:nvPr/>
              </p:nvCxnSpPr>
              <p:spPr>
                <a:xfrm>
                  <a:off x="8528875" y="3032125"/>
                  <a:ext cx="618600" cy="0"/>
                </a:xfrm>
                <a:prstGeom prst="straightConnector1">
                  <a:avLst/>
                </a:prstGeom>
                <a:noFill/>
                <a:ln w="9525" cap="flat" cmpd="sng">
                  <a:solidFill>
                    <a:schemeClr val="lt2"/>
                  </a:solidFill>
                  <a:prstDash val="solid"/>
                  <a:round/>
                  <a:headEnd type="none" w="med" len="med"/>
                  <a:tailEnd type="none" w="med" len="med"/>
                </a:ln>
              </p:spPr>
            </p:cxnSp>
            <p:sp>
              <p:nvSpPr>
                <p:cNvPr id="838" name="Google Shape;838;p28"/>
                <p:cNvSpPr/>
                <p:nvPr/>
              </p:nvSpPr>
              <p:spPr>
                <a:xfrm>
                  <a:off x="8791550" y="33019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39" name="Google Shape;839;p28"/>
                <p:cNvCxnSpPr/>
                <p:nvPr/>
              </p:nvCxnSpPr>
              <p:spPr>
                <a:xfrm rot="10800000">
                  <a:off x="8830425" y="2892388"/>
                  <a:ext cx="312600" cy="0"/>
                </a:xfrm>
                <a:prstGeom prst="straightConnector1">
                  <a:avLst/>
                </a:prstGeom>
                <a:noFill/>
                <a:ln w="9525" cap="flat" cmpd="sng">
                  <a:solidFill>
                    <a:schemeClr val="lt2"/>
                  </a:solidFill>
                  <a:prstDash val="solid"/>
                  <a:round/>
                  <a:headEnd type="none" w="med" len="med"/>
                  <a:tailEnd type="none" w="med" len="med"/>
                </a:ln>
              </p:spPr>
            </p:cxnSp>
            <p:cxnSp>
              <p:nvCxnSpPr>
                <p:cNvPr id="840" name="Google Shape;840;p28"/>
                <p:cNvCxnSpPr/>
                <p:nvPr/>
              </p:nvCxnSpPr>
              <p:spPr>
                <a:xfrm rot="10800000">
                  <a:off x="8615863" y="2677725"/>
                  <a:ext cx="214800" cy="214800"/>
                </a:xfrm>
                <a:prstGeom prst="straightConnector1">
                  <a:avLst/>
                </a:prstGeom>
                <a:noFill/>
                <a:ln w="9525" cap="flat" cmpd="sng">
                  <a:solidFill>
                    <a:schemeClr val="lt2"/>
                  </a:solidFill>
                  <a:prstDash val="solid"/>
                  <a:round/>
                  <a:headEnd type="none" w="med" len="med"/>
                  <a:tailEnd type="none" w="med" len="med"/>
                </a:ln>
              </p:spPr>
            </p:cxnSp>
            <p:sp>
              <p:nvSpPr>
                <p:cNvPr id="841" name="Google Shape;841;p28"/>
                <p:cNvSpPr/>
                <p:nvPr/>
              </p:nvSpPr>
              <p:spPr>
                <a:xfrm rot="10800000">
                  <a:off x="8540713" y="26468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842" name="Google Shape;842;p28"/>
              <p:cNvGrpSpPr/>
              <p:nvPr/>
            </p:nvGrpSpPr>
            <p:grpSpPr>
              <a:xfrm>
                <a:off x="8729588" y="2489325"/>
                <a:ext cx="413438" cy="245700"/>
                <a:chOff x="8729588" y="2489325"/>
                <a:chExt cx="413438" cy="245700"/>
              </a:xfrm>
            </p:grpSpPr>
            <p:cxnSp>
              <p:nvCxnSpPr>
                <p:cNvPr id="843" name="Google Shape;843;p28"/>
                <p:cNvCxnSpPr/>
                <p:nvPr/>
              </p:nvCxnSpPr>
              <p:spPr>
                <a:xfrm rot="10800000">
                  <a:off x="9015225" y="2734888"/>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844" name="Google Shape;844;p28"/>
                <p:cNvCxnSpPr/>
                <p:nvPr/>
              </p:nvCxnSpPr>
              <p:spPr>
                <a:xfrm rot="10800000">
                  <a:off x="8804738" y="2520225"/>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845" name="Google Shape;845;p28"/>
                <p:cNvSpPr/>
                <p:nvPr/>
              </p:nvSpPr>
              <p:spPr>
                <a:xfrm rot="10800000">
                  <a:off x="8729588" y="24893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846" name="Google Shape;846;p28"/>
            <p:cNvGrpSpPr/>
            <p:nvPr/>
          </p:nvGrpSpPr>
          <p:grpSpPr>
            <a:xfrm>
              <a:off x="-625" y="0"/>
              <a:ext cx="746250" cy="5160925"/>
              <a:chOff x="-625" y="0"/>
              <a:chExt cx="746250" cy="5160925"/>
            </a:xfrm>
          </p:grpSpPr>
          <p:grpSp>
            <p:nvGrpSpPr>
              <p:cNvPr id="847" name="Google Shape;847;p28"/>
              <p:cNvGrpSpPr/>
              <p:nvPr/>
            </p:nvGrpSpPr>
            <p:grpSpPr>
              <a:xfrm>
                <a:off x="-625" y="0"/>
                <a:ext cx="483100" cy="2523325"/>
                <a:chOff x="-625" y="178000"/>
                <a:chExt cx="483100" cy="2523325"/>
              </a:xfrm>
            </p:grpSpPr>
            <p:cxnSp>
              <p:nvCxnSpPr>
                <p:cNvPr id="848" name="Google Shape;848;p28"/>
                <p:cNvCxnSpPr/>
                <p:nvPr/>
              </p:nvCxnSpPr>
              <p:spPr>
                <a:xfrm>
                  <a:off x="-625" y="179750"/>
                  <a:ext cx="255300" cy="255300"/>
                </a:xfrm>
                <a:prstGeom prst="straightConnector1">
                  <a:avLst/>
                </a:prstGeom>
                <a:noFill/>
                <a:ln w="9525" cap="flat" cmpd="sng">
                  <a:solidFill>
                    <a:schemeClr val="accent1"/>
                  </a:solidFill>
                  <a:prstDash val="solid"/>
                  <a:round/>
                  <a:headEnd type="none" w="med" len="med"/>
                  <a:tailEnd type="none" w="med" len="med"/>
                </a:ln>
              </p:spPr>
            </p:cxnSp>
            <p:cxnSp>
              <p:nvCxnSpPr>
                <p:cNvPr id="849" name="Google Shape;849;p28"/>
                <p:cNvCxnSpPr/>
                <p:nvPr/>
              </p:nvCxnSpPr>
              <p:spPr>
                <a:xfrm>
                  <a:off x="202400" y="178000"/>
                  <a:ext cx="204000" cy="204000"/>
                </a:xfrm>
                <a:prstGeom prst="straightConnector1">
                  <a:avLst/>
                </a:prstGeom>
                <a:noFill/>
                <a:ln w="9525" cap="flat" cmpd="sng">
                  <a:solidFill>
                    <a:schemeClr val="accent1"/>
                  </a:solidFill>
                  <a:prstDash val="solid"/>
                  <a:round/>
                  <a:headEnd type="none" w="med" len="med"/>
                  <a:tailEnd type="none" w="med" len="med"/>
                </a:ln>
              </p:spPr>
            </p:cxnSp>
            <p:sp>
              <p:nvSpPr>
                <p:cNvPr id="850" name="Google Shape;850;p28"/>
                <p:cNvSpPr/>
                <p:nvPr/>
              </p:nvSpPr>
              <p:spPr>
                <a:xfrm>
                  <a:off x="174350" y="26131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851" name="Google Shape;851;p28"/>
                <p:cNvSpPr/>
                <p:nvPr/>
              </p:nvSpPr>
              <p:spPr>
                <a:xfrm>
                  <a:off x="326175" y="23845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52" name="Google Shape;852;p28"/>
                <p:cNvCxnSpPr>
                  <a:endCxn id="850" idx="0"/>
                </p:cNvCxnSpPr>
                <p:nvPr/>
              </p:nvCxnSpPr>
              <p:spPr>
                <a:xfrm>
                  <a:off x="252500" y="431525"/>
                  <a:ext cx="0" cy="2181600"/>
                </a:xfrm>
                <a:prstGeom prst="straightConnector1">
                  <a:avLst/>
                </a:prstGeom>
                <a:noFill/>
                <a:ln w="9525" cap="flat" cmpd="sng">
                  <a:solidFill>
                    <a:schemeClr val="accent1"/>
                  </a:solidFill>
                  <a:prstDash val="solid"/>
                  <a:round/>
                  <a:headEnd type="none" w="med" len="med"/>
                  <a:tailEnd type="none" w="med" len="med"/>
                </a:ln>
              </p:spPr>
            </p:cxnSp>
            <p:cxnSp>
              <p:nvCxnSpPr>
                <p:cNvPr id="853" name="Google Shape;853;p28"/>
                <p:cNvCxnSpPr/>
                <p:nvPr/>
              </p:nvCxnSpPr>
              <p:spPr>
                <a:xfrm>
                  <a:off x="404325" y="376000"/>
                  <a:ext cx="0" cy="2018700"/>
                </a:xfrm>
                <a:prstGeom prst="straightConnector1">
                  <a:avLst/>
                </a:prstGeom>
                <a:noFill/>
                <a:ln w="9525" cap="flat" cmpd="sng">
                  <a:solidFill>
                    <a:schemeClr val="accent1"/>
                  </a:solidFill>
                  <a:prstDash val="solid"/>
                  <a:round/>
                  <a:headEnd type="none" w="med" len="med"/>
                  <a:tailEnd type="none" w="med" len="med"/>
                </a:ln>
              </p:spPr>
            </p:cxnSp>
          </p:grpSp>
          <p:grpSp>
            <p:nvGrpSpPr>
              <p:cNvPr id="854" name="Google Shape;854;p28"/>
              <p:cNvGrpSpPr/>
              <p:nvPr/>
            </p:nvGrpSpPr>
            <p:grpSpPr>
              <a:xfrm rot="10800000">
                <a:off x="194300" y="2620075"/>
                <a:ext cx="551325" cy="2540850"/>
                <a:chOff x="-68850" y="160475"/>
                <a:chExt cx="551325" cy="2540850"/>
              </a:xfrm>
            </p:grpSpPr>
            <p:cxnSp>
              <p:nvCxnSpPr>
                <p:cNvPr id="855" name="Google Shape;855;p28"/>
                <p:cNvCxnSpPr/>
                <p:nvPr/>
              </p:nvCxnSpPr>
              <p:spPr>
                <a:xfrm>
                  <a:off x="-68850" y="167325"/>
                  <a:ext cx="323700" cy="323700"/>
                </a:xfrm>
                <a:prstGeom prst="straightConnector1">
                  <a:avLst/>
                </a:prstGeom>
                <a:noFill/>
                <a:ln w="9525" cap="flat" cmpd="sng">
                  <a:solidFill>
                    <a:schemeClr val="lt2"/>
                  </a:solidFill>
                  <a:prstDash val="solid"/>
                  <a:round/>
                  <a:headEnd type="none" w="med" len="med"/>
                  <a:tailEnd type="none" w="med" len="med"/>
                </a:ln>
              </p:spPr>
            </p:cxnSp>
            <p:cxnSp>
              <p:nvCxnSpPr>
                <p:cNvPr id="856" name="Google Shape;856;p28"/>
                <p:cNvCxnSpPr/>
                <p:nvPr/>
              </p:nvCxnSpPr>
              <p:spPr>
                <a:xfrm>
                  <a:off x="123700" y="160475"/>
                  <a:ext cx="282600" cy="282600"/>
                </a:xfrm>
                <a:prstGeom prst="straightConnector1">
                  <a:avLst/>
                </a:prstGeom>
                <a:noFill/>
                <a:ln w="9525" cap="flat" cmpd="sng">
                  <a:solidFill>
                    <a:schemeClr val="lt2"/>
                  </a:solidFill>
                  <a:prstDash val="solid"/>
                  <a:round/>
                  <a:headEnd type="none" w="med" len="med"/>
                  <a:tailEnd type="none" w="med" len="med"/>
                </a:ln>
              </p:spPr>
            </p:cxnSp>
            <p:sp>
              <p:nvSpPr>
                <p:cNvPr id="857" name="Google Shape;857;p28"/>
                <p:cNvSpPr/>
                <p:nvPr/>
              </p:nvSpPr>
              <p:spPr>
                <a:xfrm>
                  <a:off x="174350" y="26131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858" name="Google Shape;858;p28"/>
                <p:cNvSpPr/>
                <p:nvPr/>
              </p:nvSpPr>
              <p:spPr>
                <a:xfrm>
                  <a:off x="326175" y="238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59" name="Google Shape;859;p28"/>
                <p:cNvCxnSpPr/>
                <p:nvPr/>
              </p:nvCxnSpPr>
              <p:spPr>
                <a:xfrm>
                  <a:off x="252500" y="485544"/>
                  <a:ext cx="0" cy="2127600"/>
                </a:xfrm>
                <a:prstGeom prst="straightConnector1">
                  <a:avLst/>
                </a:prstGeom>
                <a:noFill/>
                <a:ln w="9525" cap="flat" cmpd="sng">
                  <a:solidFill>
                    <a:schemeClr val="lt2"/>
                  </a:solidFill>
                  <a:prstDash val="solid"/>
                  <a:round/>
                  <a:headEnd type="none" w="med" len="med"/>
                  <a:tailEnd type="none" w="med" len="med"/>
                </a:ln>
              </p:spPr>
            </p:cxnSp>
            <p:cxnSp>
              <p:nvCxnSpPr>
                <p:cNvPr id="860" name="Google Shape;860;p28"/>
                <p:cNvCxnSpPr>
                  <a:endCxn id="858" idx="0"/>
                </p:cNvCxnSpPr>
                <p:nvPr/>
              </p:nvCxnSpPr>
              <p:spPr>
                <a:xfrm>
                  <a:off x="404325" y="440525"/>
                  <a:ext cx="0" cy="1944000"/>
                </a:xfrm>
                <a:prstGeom prst="straightConnector1">
                  <a:avLst/>
                </a:prstGeom>
                <a:noFill/>
                <a:ln w="9525" cap="flat" cmpd="sng">
                  <a:solidFill>
                    <a:schemeClr val="lt2"/>
                  </a:solidFill>
                  <a:prstDash val="solid"/>
                  <a:round/>
                  <a:headEnd type="none" w="med" len="med"/>
                  <a:tailEnd type="none" w="med" len="med"/>
                </a:ln>
              </p:spPr>
            </p:cxnSp>
          </p:grpSp>
        </p:grpSp>
      </p:grpSp>
    </p:spTree>
    <p:extLst>
      <p:ext uri="{BB962C8B-B14F-4D97-AF65-F5344CB8AC3E}">
        <p14:creationId xmlns:p14="http://schemas.microsoft.com/office/powerpoint/2010/main" val="4120752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61"/>
        <p:cNvGrpSpPr/>
        <p:nvPr/>
      </p:nvGrpSpPr>
      <p:grpSpPr>
        <a:xfrm>
          <a:off x="0" y="0"/>
          <a:ext cx="0" cy="0"/>
          <a:chOff x="0" y="0"/>
          <a:chExt cx="0" cy="0"/>
        </a:xfrm>
      </p:grpSpPr>
      <p:sp>
        <p:nvSpPr>
          <p:cNvPr id="862" name="Google Shape;862;p29"/>
          <p:cNvSpPr txBox="1">
            <a:spLocks noGrp="1"/>
          </p:cNvSpPr>
          <p:nvPr>
            <p:ph type="title"/>
          </p:nvPr>
        </p:nvSpPr>
        <p:spPr>
          <a:xfrm>
            <a:off x="3130584" y="906333"/>
            <a:ext cx="5930800" cy="1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63" name="Google Shape;863;p29"/>
          <p:cNvSpPr txBox="1">
            <a:spLocks noGrp="1"/>
          </p:cNvSpPr>
          <p:nvPr>
            <p:ph type="subTitle" idx="1"/>
          </p:nvPr>
        </p:nvSpPr>
        <p:spPr>
          <a:xfrm>
            <a:off x="3130533" y="2189733"/>
            <a:ext cx="5930800" cy="16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64" name="Google Shape;864;p29"/>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b="1">
                <a:solidFill>
                  <a:schemeClr val="lt2"/>
                </a:solidFill>
                <a:latin typeface="Inter"/>
                <a:ea typeface="Inter"/>
                <a:cs typeface="Inter"/>
                <a:sym typeface="Inter"/>
              </a:rPr>
              <a:t>CREDITS:</a:t>
            </a:r>
            <a:r>
              <a:rPr lang="en" sz="1333">
                <a:solidFill>
                  <a:schemeClr val="lt2"/>
                </a:solidFill>
                <a:latin typeface="Inter"/>
                <a:ea typeface="Inter"/>
                <a:cs typeface="Inter"/>
                <a:sym typeface="Inter"/>
              </a:rPr>
              <a:t> This presentation template was created by </a:t>
            </a:r>
            <a:r>
              <a:rPr lang="en" sz="1333" b="1" u="sng">
                <a:solidFill>
                  <a:schemeClr val="lt2"/>
                </a:solid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333">
                <a:solidFill>
                  <a:schemeClr val="lt2"/>
                </a:solidFill>
                <a:latin typeface="Inter"/>
                <a:ea typeface="Inter"/>
                <a:cs typeface="Inter"/>
                <a:sym typeface="Inter"/>
              </a:rPr>
              <a:t>, and includes icons by </a:t>
            </a:r>
            <a:r>
              <a:rPr lang="en" sz="1333" b="1" u="sng">
                <a:solidFill>
                  <a:schemeClr val="lt2"/>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333">
                <a:solidFill>
                  <a:schemeClr val="lt2"/>
                </a:solidFill>
                <a:latin typeface="Inter"/>
                <a:ea typeface="Inter"/>
                <a:cs typeface="Inter"/>
                <a:sym typeface="Inter"/>
              </a:rPr>
              <a:t>, and infographics &amp; images by </a:t>
            </a:r>
            <a:r>
              <a:rPr lang="en" sz="1333" b="1" u="sng">
                <a:solidFill>
                  <a:schemeClr val="lt2"/>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333" u="sng">
                <a:solidFill>
                  <a:schemeClr val="lt2"/>
                </a:solidFill>
                <a:latin typeface="Inter"/>
                <a:ea typeface="Inter"/>
                <a:cs typeface="Inter"/>
                <a:sym typeface="Inter"/>
              </a:rPr>
              <a:t> </a:t>
            </a:r>
            <a:endParaRPr sz="1333" b="1" u="sng">
              <a:solidFill>
                <a:schemeClr val="lt2"/>
              </a:solidFill>
              <a:latin typeface="Inter"/>
              <a:ea typeface="Inter"/>
              <a:cs typeface="Inter"/>
              <a:sym typeface="Inter"/>
            </a:endParaRPr>
          </a:p>
        </p:txBody>
      </p:sp>
      <p:grpSp>
        <p:nvGrpSpPr>
          <p:cNvPr id="865" name="Google Shape;865;p29"/>
          <p:cNvGrpSpPr/>
          <p:nvPr/>
        </p:nvGrpSpPr>
        <p:grpSpPr>
          <a:xfrm>
            <a:off x="0" y="1"/>
            <a:ext cx="12192000" cy="6891361"/>
            <a:chOff x="0" y="0"/>
            <a:chExt cx="9144000" cy="5168521"/>
          </a:xfrm>
        </p:grpSpPr>
        <p:pic>
          <p:nvPicPr>
            <p:cNvPr id="866" name="Google Shape;866;p29"/>
            <p:cNvPicPr preferRelativeResize="0"/>
            <p:nvPr/>
          </p:nvPicPr>
          <p:blipFill rotWithShape="1">
            <a:blip r:embed="rId5">
              <a:alphaModFix/>
            </a:blip>
            <a:srcRect l="20835" t="6393"/>
            <a:stretch/>
          </p:blipFill>
          <p:spPr>
            <a:xfrm>
              <a:off x="0" y="0"/>
              <a:ext cx="2845048" cy="3009400"/>
            </a:xfrm>
            <a:prstGeom prst="rect">
              <a:avLst/>
            </a:prstGeom>
            <a:noFill/>
            <a:ln>
              <a:noFill/>
            </a:ln>
          </p:spPr>
        </p:pic>
        <p:pic>
          <p:nvPicPr>
            <p:cNvPr id="867" name="Google Shape;867;p29"/>
            <p:cNvPicPr preferRelativeResize="0"/>
            <p:nvPr/>
          </p:nvPicPr>
          <p:blipFill rotWithShape="1">
            <a:blip r:embed="rId6">
              <a:alphaModFix/>
            </a:blip>
            <a:srcRect l="41951"/>
            <a:stretch/>
          </p:blipFill>
          <p:spPr>
            <a:xfrm flipH="1">
              <a:off x="7536549" y="963225"/>
              <a:ext cx="1607350" cy="2477750"/>
            </a:xfrm>
            <a:prstGeom prst="rect">
              <a:avLst/>
            </a:prstGeom>
            <a:noFill/>
            <a:ln>
              <a:noFill/>
            </a:ln>
          </p:spPr>
        </p:pic>
        <p:pic>
          <p:nvPicPr>
            <p:cNvPr id="868" name="Google Shape;868;p29"/>
            <p:cNvPicPr preferRelativeResize="0"/>
            <p:nvPr/>
          </p:nvPicPr>
          <p:blipFill rotWithShape="1">
            <a:blip r:embed="rId6">
              <a:alphaModFix/>
            </a:blip>
            <a:srcRect t="58006"/>
            <a:stretch/>
          </p:blipFill>
          <p:spPr>
            <a:xfrm flipH="1">
              <a:off x="4897524" y="1"/>
              <a:ext cx="2665276" cy="1001526"/>
            </a:xfrm>
            <a:prstGeom prst="rect">
              <a:avLst/>
            </a:prstGeom>
            <a:noFill/>
            <a:ln>
              <a:noFill/>
            </a:ln>
          </p:spPr>
        </p:pic>
        <p:pic>
          <p:nvPicPr>
            <p:cNvPr id="869" name="Google Shape;869;p29"/>
            <p:cNvPicPr preferRelativeResize="0"/>
            <p:nvPr/>
          </p:nvPicPr>
          <p:blipFill rotWithShape="1">
            <a:blip r:embed="rId6">
              <a:alphaModFix/>
            </a:blip>
            <a:srcRect b="25578"/>
            <a:stretch/>
          </p:blipFill>
          <p:spPr>
            <a:xfrm>
              <a:off x="5459100" y="3499475"/>
              <a:ext cx="2468675" cy="1644025"/>
            </a:xfrm>
            <a:prstGeom prst="rect">
              <a:avLst/>
            </a:prstGeom>
            <a:noFill/>
            <a:ln>
              <a:noFill/>
            </a:ln>
          </p:spPr>
        </p:pic>
        <p:pic>
          <p:nvPicPr>
            <p:cNvPr id="870" name="Google Shape;870;p29"/>
            <p:cNvPicPr preferRelativeResize="0"/>
            <p:nvPr/>
          </p:nvPicPr>
          <p:blipFill rotWithShape="1">
            <a:blip r:embed="rId7">
              <a:alphaModFix/>
            </a:blip>
            <a:srcRect t="45127"/>
            <a:stretch/>
          </p:blipFill>
          <p:spPr>
            <a:xfrm>
              <a:off x="2256575" y="6"/>
              <a:ext cx="3720551" cy="767150"/>
            </a:xfrm>
            <a:prstGeom prst="rect">
              <a:avLst/>
            </a:prstGeom>
            <a:noFill/>
            <a:ln>
              <a:noFill/>
            </a:ln>
          </p:spPr>
        </p:pic>
        <p:pic>
          <p:nvPicPr>
            <p:cNvPr id="871" name="Google Shape;871;p29"/>
            <p:cNvPicPr preferRelativeResize="0"/>
            <p:nvPr/>
          </p:nvPicPr>
          <p:blipFill rotWithShape="1">
            <a:blip r:embed="rId6">
              <a:alphaModFix/>
            </a:blip>
            <a:srcRect l="36338" b="83134"/>
            <a:stretch/>
          </p:blipFill>
          <p:spPr>
            <a:xfrm flipH="1">
              <a:off x="7381199" y="4725625"/>
              <a:ext cx="1762801" cy="417875"/>
            </a:xfrm>
            <a:prstGeom prst="rect">
              <a:avLst/>
            </a:prstGeom>
            <a:noFill/>
            <a:ln>
              <a:noFill/>
            </a:ln>
          </p:spPr>
        </p:pic>
        <p:pic>
          <p:nvPicPr>
            <p:cNvPr id="872" name="Google Shape;872;p29"/>
            <p:cNvPicPr preferRelativeResize="0"/>
            <p:nvPr/>
          </p:nvPicPr>
          <p:blipFill rotWithShape="1">
            <a:blip r:embed="rId6">
              <a:alphaModFix/>
            </a:blip>
            <a:srcRect l="24806" b="40912"/>
            <a:stretch/>
          </p:blipFill>
          <p:spPr>
            <a:xfrm>
              <a:off x="0" y="3679450"/>
              <a:ext cx="2082124" cy="1464051"/>
            </a:xfrm>
            <a:prstGeom prst="rect">
              <a:avLst/>
            </a:prstGeom>
            <a:noFill/>
            <a:ln>
              <a:noFill/>
            </a:ln>
          </p:spPr>
        </p:pic>
        <p:pic>
          <p:nvPicPr>
            <p:cNvPr id="873" name="Google Shape;873;p29"/>
            <p:cNvPicPr preferRelativeResize="0"/>
            <p:nvPr/>
          </p:nvPicPr>
          <p:blipFill rotWithShape="1">
            <a:blip r:embed="rId6">
              <a:alphaModFix/>
            </a:blip>
            <a:srcRect l="36257"/>
            <a:stretch/>
          </p:blipFill>
          <p:spPr>
            <a:xfrm>
              <a:off x="0" y="2609550"/>
              <a:ext cx="1607350" cy="2256449"/>
            </a:xfrm>
            <a:prstGeom prst="rect">
              <a:avLst/>
            </a:prstGeom>
            <a:noFill/>
            <a:ln>
              <a:noFill/>
            </a:ln>
          </p:spPr>
        </p:pic>
        <p:pic>
          <p:nvPicPr>
            <p:cNvPr id="874" name="Google Shape;874;p29"/>
            <p:cNvPicPr preferRelativeResize="0"/>
            <p:nvPr/>
          </p:nvPicPr>
          <p:blipFill rotWithShape="1">
            <a:blip r:embed="rId6">
              <a:alphaModFix/>
            </a:blip>
            <a:srcRect l="60468"/>
            <a:stretch/>
          </p:blipFill>
          <p:spPr>
            <a:xfrm>
              <a:off x="0" y="2609550"/>
              <a:ext cx="996875" cy="2256449"/>
            </a:xfrm>
            <a:prstGeom prst="rect">
              <a:avLst/>
            </a:prstGeom>
            <a:noFill/>
            <a:ln>
              <a:noFill/>
            </a:ln>
          </p:spPr>
        </p:pic>
        <p:pic>
          <p:nvPicPr>
            <p:cNvPr id="875" name="Google Shape;875;p29"/>
            <p:cNvPicPr preferRelativeResize="0"/>
            <p:nvPr/>
          </p:nvPicPr>
          <p:blipFill rotWithShape="1">
            <a:blip r:embed="rId6">
              <a:alphaModFix/>
            </a:blip>
            <a:srcRect b="63079"/>
            <a:stretch/>
          </p:blipFill>
          <p:spPr>
            <a:xfrm flipH="1">
              <a:off x="1793324" y="4253721"/>
              <a:ext cx="2768926" cy="914800"/>
            </a:xfrm>
            <a:prstGeom prst="rect">
              <a:avLst/>
            </a:prstGeom>
            <a:noFill/>
            <a:ln>
              <a:noFill/>
            </a:ln>
          </p:spPr>
        </p:pic>
      </p:grpSp>
      <p:pic>
        <p:nvPicPr>
          <p:cNvPr id="876" name="Google Shape;876;p29"/>
          <p:cNvPicPr preferRelativeResize="0"/>
          <p:nvPr/>
        </p:nvPicPr>
        <p:blipFill rotWithShape="1">
          <a:blip r:embed="rId8">
            <a:alphaModFix/>
          </a:blip>
          <a:srcRect t="30079"/>
          <a:stretch/>
        </p:blipFill>
        <p:spPr>
          <a:xfrm>
            <a:off x="438234" y="5"/>
            <a:ext cx="296300" cy="2524899"/>
          </a:xfrm>
          <a:prstGeom prst="rect">
            <a:avLst/>
          </a:prstGeom>
          <a:noFill/>
          <a:ln>
            <a:noFill/>
          </a:ln>
        </p:spPr>
      </p:pic>
    </p:spTree>
    <p:extLst>
      <p:ext uri="{BB962C8B-B14F-4D97-AF65-F5344CB8AC3E}">
        <p14:creationId xmlns:p14="http://schemas.microsoft.com/office/powerpoint/2010/main" val="138701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77"/>
        <p:cNvGrpSpPr/>
        <p:nvPr/>
      </p:nvGrpSpPr>
      <p:grpSpPr>
        <a:xfrm>
          <a:off x="0" y="0"/>
          <a:ext cx="0" cy="0"/>
          <a:chOff x="0" y="0"/>
          <a:chExt cx="0" cy="0"/>
        </a:xfrm>
      </p:grpSpPr>
      <p:grpSp>
        <p:nvGrpSpPr>
          <p:cNvPr id="878" name="Google Shape;878;p30"/>
          <p:cNvGrpSpPr/>
          <p:nvPr/>
        </p:nvGrpSpPr>
        <p:grpSpPr>
          <a:xfrm>
            <a:off x="-833" y="1"/>
            <a:ext cx="12192833" cy="6881233"/>
            <a:chOff x="-625" y="0"/>
            <a:chExt cx="9144625" cy="5160925"/>
          </a:xfrm>
        </p:grpSpPr>
        <p:grpSp>
          <p:nvGrpSpPr>
            <p:cNvPr id="879" name="Google Shape;879;p30"/>
            <p:cNvGrpSpPr/>
            <p:nvPr/>
          </p:nvGrpSpPr>
          <p:grpSpPr>
            <a:xfrm>
              <a:off x="-625" y="0"/>
              <a:ext cx="713850" cy="5160925"/>
              <a:chOff x="-625" y="0"/>
              <a:chExt cx="713850" cy="5160925"/>
            </a:xfrm>
          </p:grpSpPr>
          <p:grpSp>
            <p:nvGrpSpPr>
              <p:cNvPr id="880" name="Google Shape;880;p30"/>
              <p:cNvGrpSpPr/>
              <p:nvPr/>
            </p:nvGrpSpPr>
            <p:grpSpPr>
              <a:xfrm>
                <a:off x="-625" y="0"/>
                <a:ext cx="483100" cy="2523325"/>
                <a:chOff x="-625" y="178000"/>
                <a:chExt cx="483100" cy="2523325"/>
              </a:xfrm>
            </p:grpSpPr>
            <p:cxnSp>
              <p:nvCxnSpPr>
                <p:cNvPr id="881" name="Google Shape;881;p30"/>
                <p:cNvCxnSpPr/>
                <p:nvPr/>
              </p:nvCxnSpPr>
              <p:spPr>
                <a:xfrm>
                  <a:off x="-625" y="179750"/>
                  <a:ext cx="255300" cy="2553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30"/>
                <p:cNvCxnSpPr/>
                <p:nvPr/>
              </p:nvCxnSpPr>
              <p:spPr>
                <a:xfrm>
                  <a:off x="202400" y="178000"/>
                  <a:ext cx="204000" cy="204000"/>
                </a:xfrm>
                <a:prstGeom prst="straightConnector1">
                  <a:avLst/>
                </a:prstGeom>
                <a:noFill/>
                <a:ln w="9525" cap="flat" cmpd="sng">
                  <a:solidFill>
                    <a:schemeClr val="accent1"/>
                  </a:solidFill>
                  <a:prstDash val="solid"/>
                  <a:round/>
                  <a:headEnd type="none" w="med" len="med"/>
                  <a:tailEnd type="none" w="med" len="med"/>
                </a:ln>
              </p:spPr>
            </p:cxnSp>
            <p:sp>
              <p:nvSpPr>
                <p:cNvPr id="883" name="Google Shape;883;p30"/>
                <p:cNvSpPr/>
                <p:nvPr/>
              </p:nvSpPr>
              <p:spPr>
                <a:xfrm>
                  <a:off x="174350" y="26131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884" name="Google Shape;884;p30"/>
                <p:cNvSpPr/>
                <p:nvPr/>
              </p:nvSpPr>
              <p:spPr>
                <a:xfrm>
                  <a:off x="326175" y="23845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85" name="Google Shape;885;p30"/>
                <p:cNvCxnSpPr>
                  <a:endCxn id="883" idx="0"/>
                </p:cNvCxnSpPr>
                <p:nvPr/>
              </p:nvCxnSpPr>
              <p:spPr>
                <a:xfrm>
                  <a:off x="252500" y="431525"/>
                  <a:ext cx="0" cy="21816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30"/>
                <p:cNvCxnSpPr/>
                <p:nvPr/>
              </p:nvCxnSpPr>
              <p:spPr>
                <a:xfrm>
                  <a:off x="404325" y="376000"/>
                  <a:ext cx="0" cy="2018700"/>
                </a:xfrm>
                <a:prstGeom prst="straightConnector1">
                  <a:avLst/>
                </a:prstGeom>
                <a:noFill/>
                <a:ln w="9525" cap="flat" cmpd="sng">
                  <a:solidFill>
                    <a:schemeClr val="accent1"/>
                  </a:solidFill>
                  <a:prstDash val="solid"/>
                  <a:round/>
                  <a:headEnd type="none" w="med" len="med"/>
                  <a:tailEnd type="none" w="med" len="med"/>
                </a:ln>
              </p:spPr>
            </p:cxnSp>
          </p:grpSp>
          <p:grpSp>
            <p:nvGrpSpPr>
              <p:cNvPr id="887" name="Google Shape;887;p30"/>
              <p:cNvGrpSpPr/>
              <p:nvPr/>
            </p:nvGrpSpPr>
            <p:grpSpPr>
              <a:xfrm rot="10800000">
                <a:off x="161900" y="2620075"/>
                <a:ext cx="551325" cy="2540850"/>
                <a:chOff x="-68850" y="160475"/>
                <a:chExt cx="551325" cy="2540850"/>
              </a:xfrm>
            </p:grpSpPr>
            <p:cxnSp>
              <p:nvCxnSpPr>
                <p:cNvPr id="888" name="Google Shape;888;p30"/>
                <p:cNvCxnSpPr/>
                <p:nvPr/>
              </p:nvCxnSpPr>
              <p:spPr>
                <a:xfrm>
                  <a:off x="-68850" y="167325"/>
                  <a:ext cx="323700" cy="323700"/>
                </a:xfrm>
                <a:prstGeom prst="straightConnector1">
                  <a:avLst/>
                </a:prstGeom>
                <a:noFill/>
                <a:ln w="9525" cap="flat" cmpd="sng">
                  <a:solidFill>
                    <a:schemeClr val="lt2"/>
                  </a:solidFill>
                  <a:prstDash val="solid"/>
                  <a:round/>
                  <a:headEnd type="none" w="med" len="med"/>
                  <a:tailEnd type="none" w="med" len="med"/>
                </a:ln>
              </p:spPr>
            </p:cxnSp>
            <p:cxnSp>
              <p:nvCxnSpPr>
                <p:cNvPr id="889" name="Google Shape;889;p30"/>
                <p:cNvCxnSpPr/>
                <p:nvPr/>
              </p:nvCxnSpPr>
              <p:spPr>
                <a:xfrm>
                  <a:off x="123700" y="160475"/>
                  <a:ext cx="282600" cy="282600"/>
                </a:xfrm>
                <a:prstGeom prst="straightConnector1">
                  <a:avLst/>
                </a:prstGeom>
                <a:noFill/>
                <a:ln w="9525" cap="flat" cmpd="sng">
                  <a:solidFill>
                    <a:schemeClr val="lt2"/>
                  </a:solidFill>
                  <a:prstDash val="solid"/>
                  <a:round/>
                  <a:headEnd type="none" w="med" len="med"/>
                  <a:tailEnd type="none" w="med" len="med"/>
                </a:ln>
              </p:spPr>
            </p:cxnSp>
            <p:sp>
              <p:nvSpPr>
                <p:cNvPr id="890" name="Google Shape;890;p30"/>
                <p:cNvSpPr/>
                <p:nvPr/>
              </p:nvSpPr>
              <p:spPr>
                <a:xfrm>
                  <a:off x="174350" y="26131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891" name="Google Shape;891;p30"/>
                <p:cNvSpPr/>
                <p:nvPr/>
              </p:nvSpPr>
              <p:spPr>
                <a:xfrm>
                  <a:off x="326175" y="238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892" name="Google Shape;892;p30"/>
                <p:cNvCxnSpPr/>
                <p:nvPr/>
              </p:nvCxnSpPr>
              <p:spPr>
                <a:xfrm>
                  <a:off x="252500" y="485544"/>
                  <a:ext cx="0" cy="2127600"/>
                </a:xfrm>
                <a:prstGeom prst="straightConnector1">
                  <a:avLst/>
                </a:prstGeom>
                <a:noFill/>
                <a:ln w="9525" cap="flat" cmpd="sng">
                  <a:solidFill>
                    <a:schemeClr val="lt2"/>
                  </a:solidFill>
                  <a:prstDash val="solid"/>
                  <a:round/>
                  <a:headEnd type="none" w="med" len="med"/>
                  <a:tailEnd type="none" w="med" len="med"/>
                </a:ln>
              </p:spPr>
            </p:cxnSp>
            <p:cxnSp>
              <p:nvCxnSpPr>
                <p:cNvPr id="893" name="Google Shape;893;p30"/>
                <p:cNvCxnSpPr>
                  <a:endCxn id="891" idx="0"/>
                </p:cNvCxnSpPr>
                <p:nvPr/>
              </p:nvCxnSpPr>
              <p:spPr>
                <a:xfrm>
                  <a:off x="404325" y="440525"/>
                  <a:ext cx="0" cy="1944000"/>
                </a:xfrm>
                <a:prstGeom prst="straightConnector1">
                  <a:avLst/>
                </a:prstGeom>
                <a:noFill/>
                <a:ln w="9525" cap="flat" cmpd="sng">
                  <a:solidFill>
                    <a:schemeClr val="lt2"/>
                  </a:solidFill>
                  <a:prstDash val="solid"/>
                  <a:round/>
                  <a:headEnd type="none" w="med" len="med"/>
                  <a:tailEnd type="none" w="med" len="med"/>
                </a:ln>
              </p:spPr>
            </p:cxnSp>
          </p:grpSp>
        </p:grpSp>
        <p:grpSp>
          <p:nvGrpSpPr>
            <p:cNvPr id="894" name="Google Shape;894;p30"/>
            <p:cNvGrpSpPr/>
            <p:nvPr/>
          </p:nvGrpSpPr>
          <p:grpSpPr>
            <a:xfrm>
              <a:off x="8397750" y="0"/>
              <a:ext cx="746250" cy="5160925"/>
              <a:chOff x="8397750" y="0"/>
              <a:chExt cx="746250" cy="5160925"/>
            </a:xfrm>
          </p:grpSpPr>
          <p:grpSp>
            <p:nvGrpSpPr>
              <p:cNvPr id="895" name="Google Shape;895;p30"/>
              <p:cNvGrpSpPr/>
              <p:nvPr/>
            </p:nvGrpSpPr>
            <p:grpSpPr>
              <a:xfrm rot="10800000">
                <a:off x="8660900" y="2637600"/>
                <a:ext cx="483100" cy="2523325"/>
                <a:chOff x="-625" y="178000"/>
                <a:chExt cx="483100" cy="2523325"/>
              </a:xfrm>
            </p:grpSpPr>
            <p:cxnSp>
              <p:nvCxnSpPr>
                <p:cNvPr id="896" name="Google Shape;896;p30"/>
                <p:cNvCxnSpPr/>
                <p:nvPr/>
              </p:nvCxnSpPr>
              <p:spPr>
                <a:xfrm>
                  <a:off x="-625" y="179750"/>
                  <a:ext cx="255300" cy="255300"/>
                </a:xfrm>
                <a:prstGeom prst="straightConnector1">
                  <a:avLst/>
                </a:prstGeom>
                <a:noFill/>
                <a:ln w="9525" cap="flat" cmpd="sng">
                  <a:solidFill>
                    <a:schemeClr val="accent1"/>
                  </a:solidFill>
                  <a:prstDash val="solid"/>
                  <a:round/>
                  <a:headEnd type="none" w="med" len="med"/>
                  <a:tailEnd type="none" w="med" len="med"/>
                </a:ln>
              </p:spPr>
            </p:cxnSp>
            <p:cxnSp>
              <p:nvCxnSpPr>
                <p:cNvPr id="897" name="Google Shape;897;p30"/>
                <p:cNvCxnSpPr/>
                <p:nvPr/>
              </p:nvCxnSpPr>
              <p:spPr>
                <a:xfrm>
                  <a:off x="202400" y="178000"/>
                  <a:ext cx="204000" cy="204000"/>
                </a:xfrm>
                <a:prstGeom prst="straightConnector1">
                  <a:avLst/>
                </a:prstGeom>
                <a:noFill/>
                <a:ln w="9525" cap="flat" cmpd="sng">
                  <a:solidFill>
                    <a:schemeClr val="accent1"/>
                  </a:solidFill>
                  <a:prstDash val="solid"/>
                  <a:round/>
                  <a:headEnd type="none" w="med" len="med"/>
                  <a:tailEnd type="none" w="med" len="med"/>
                </a:ln>
              </p:spPr>
            </p:cxnSp>
            <p:sp>
              <p:nvSpPr>
                <p:cNvPr id="898" name="Google Shape;898;p30"/>
                <p:cNvSpPr/>
                <p:nvPr/>
              </p:nvSpPr>
              <p:spPr>
                <a:xfrm>
                  <a:off x="174350" y="26131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899" name="Google Shape;899;p30"/>
                <p:cNvSpPr/>
                <p:nvPr/>
              </p:nvSpPr>
              <p:spPr>
                <a:xfrm>
                  <a:off x="326175" y="23845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00" name="Google Shape;900;p30"/>
                <p:cNvCxnSpPr>
                  <a:endCxn id="898" idx="0"/>
                </p:cNvCxnSpPr>
                <p:nvPr/>
              </p:nvCxnSpPr>
              <p:spPr>
                <a:xfrm>
                  <a:off x="252500" y="431525"/>
                  <a:ext cx="0" cy="218160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0"/>
                <p:cNvCxnSpPr/>
                <p:nvPr/>
              </p:nvCxnSpPr>
              <p:spPr>
                <a:xfrm>
                  <a:off x="404325" y="376000"/>
                  <a:ext cx="0" cy="2018700"/>
                </a:xfrm>
                <a:prstGeom prst="straightConnector1">
                  <a:avLst/>
                </a:prstGeom>
                <a:noFill/>
                <a:ln w="9525" cap="flat" cmpd="sng">
                  <a:solidFill>
                    <a:schemeClr val="accent1"/>
                  </a:solidFill>
                  <a:prstDash val="solid"/>
                  <a:round/>
                  <a:headEnd type="none" w="med" len="med"/>
                  <a:tailEnd type="none" w="med" len="med"/>
                </a:ln>
              </p:spPr>
            </p:cxnSp>
          </p:grpSp>
          <p:grpSp>
            <p:nvGrpSpPr>
              <p:cNvPr id="902" name="Google Shape;902;p30"/>
              <p:cNvGrpSpPr/>
              <p:nvPr/>
            </p:nvGrpSpPr>
            <p:grpSpPr>
              <a:xfrm>
                <a:off x="8397750" y="0"/>
                <a:ext cx="551325" cy="2540850"/>
                <a:chOff x="-68850" y="160475"/>
                <a:chExt cx="551325" cy="2540850"/>
              </a:xfrm>
            </p:grpSpPr>
            <p:cxnSp>
              <p:nvCxnSpPr>
                <p:cNvPr id="903" name="Google Shape;903;p30"/>
                <p:cNvCxnSpPr/>
                <p:nvPr/>
              </p:nvCxnSpPr>
              <p:spPr>
                <a:xfrm>
                  <a:off x="-68850" y="167325"/>
                  <a:ext cx="323700" cy="323700"/>
                </a:xfrm>
                <a:prstGeom prst="straightConnector1">
                  <a:avLst/>
                </a:prstGeom>
                <a:noFill/>
                <a:ln w="9525" cap="flat" cmpd="sng">
                  <a:solidFill>
                    <a:schemeClr val="lt2"/>
                  </a:solidFill>
                  <a:prstDash val="solid"/>
                  <a:round/>
                  <a:headEnd type="none" w="med" len="med"/>
                  <a:tailEnd type="none" w="med" len="med"/>
                </a:ln>
              </p:spPr>
            </p:cxnSp>
            <p:cxnSp>
              <p:nvCxnSpPr>
                <p:cNvPr id="904" name="Google Shape;904;p30"/>
                <p:cNvCxnSpPr/>
                <p:nvPr/>
              </p:nvCxnSpPr>
              <p:spPr>
                <a:xfrm>
                  <a:off x="123700" y="160475"/>
                  <a:ext cx="282600" cy="282600"/>
                </a:xfrm>
                <a:prstGeom prst="straightConnector1">
                  <a:avLst/>
                </a:prstGeom>
                <a:noFill/>
                <a:ln w="9525" cap="flat" cmpd="sng">
                  <a:solidFill>
                    <a:schemeClr val="lt2"/>
                  </a:solidFill>
                  <a:prstDash val="solid"/>
                  <a:round/>
                  <a:headEnd type="none" w="med" len="med"/>
                  <a:tailEnd type="none" w="med" len="med"/>
                </a:ln>
              </p:spPr>
            </p:cxnSp>
            <p:sp>
              <p:nvSpPr>
                <p:cNvPr id="905" name="Google Shape;905;p30"/>
                <p:cNvSpPr/>
                <p:nvPr/>
              </p:nvSpPr>
              <p:spPr>
                <a:xfrm>
                  <a:off x="174350" y="26131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906" name="Google Shape;906;p30"/>
                <p:cNvSpPr/>
                <p:nvPr/>
              </p:nvSpPr>
              <p:spPr>
                <a:xfrm>
                  <a:off x="326175" y="238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07" name="Google Shape;907;p30"/>
                <p:cNvCxnSpPr/>
                <p:nvPr/>
              </p:nvCxnSpPr>
              <p:spPr>
                <a:xfrm>
                  <a:off x="252500" y="485544"/>
                  <a:ext cx="0" cy="2127600"/>
                </a:xfrm>
                <a:prstGeom prst="straightConnector1">
                  <a:avLst/>
                </a:prstGeom>
                <a:noFill/>
                <a:ln w="9525" cap="flat" cmpd="sng">
                  <a:solidFill>
                    <a:schemeClr val="lt2"/>
                  </a:solidFill>
                  <a:prstDash val="solid"/>
                  <a:round/>
                  <a:headEnd type="none" w="med" len="med"/>
                  <a:tailEnd type="none" w="med" len="med"/>
                </a:ln>
              </p:spPr>
            </p:cxnSp>
            <p:cxnSp>
              <p:nvCxnSpPr>
                <p:cNvPr id="908" name="Google Shape;908;p30"/>
                <p:cNvCxnSpPr>
                  <a:endCxn id="906" idx="0"/>
                </p:cNvCxnSpPr>
                <p:nvPr/>
              </p:nvCxnSpPr>
              <p:spPr>
                <a:xfrm>
                  <a:off x="404325" y="440525"/>
                  <a:ext cx="0" cy="1944000"/>
                </a:xfrm>
                <a:prstGeom prst="straightConnector1">
                  <a:avLst/>
                </a:prstGeom>
                <a:noFill/>
                <a:ln w="9525" cap="flat" cmpd="sng">
                  <a:solidFill>
                    <a:schemeClr val="lt2"/>
                  </a:solidFill>
                  <a:prstDash val="solid"/>
                  <a:round/>
                  <a:headEnd type="none" w="med" len="med"/>
                  <a:tailEnd type="none" w="med" len="med"/>
                </a:ln>
              </p:spPr>
            </p:cxnSp>
          </p:grpSp>
        </p:grpSp>
      </p:grpSp>
    </p:spTree>
    <p:extLst>
      <p:ext uri="{BB962C8B-B14F-4D97-AF65-F5344CB8AC3E}">
        <p14:creationId xmlns:p14="http://schemas.microsoft.com/office/powerpoint/2010/main" val="851693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09"/>
        <p:cNvGrpSpPr/>
        <p:nvPr/>
      </p:nvGrpSpPr>
      <p:grpSpPr>
        <a:xfrm>
          <a:off x="0" y="0"/>
          <a:ext cx="0" cy="0"/>
          <a:chOff x="0" y="0"/>
          <a:chExt cx="0" cy="0"/>
        </a:xfrm>
      </p:grpSpPr>
      <p:grpSp>
        <p:nvGrpSpPr>
          <p:cNvPr id="910" name="Google Shape;910;p31"/>
          <p:cNvGrpSpPr/>
          <p:nvPr/>
        </p:nvGrpSpPr>
        <p:grpSpPr>
          <a:xfrm rot="10800000" flipH="1">
            <a:off x="1" y="-15"/>
            <a:ext cx="12196633" cy="2181484"/>
            <a:chOff x="0" y="3509788"/>
            <a:chExt cx="9147475" cy="1636113"/>
          </a:xfrm>
        </p:grpSpPr>
        <p:cxnSp>
          <p:nvCxnSpPr>
            <p:cNvPr id="911" name="Google Shape;911;p31"/>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31"/>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913" name="Google Shape;913;p31"/>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14" name="Google Shape;914;p31"/>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1"/>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916" name="Google Shape;916;p31"/>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17" name="Google Shape;917;p31"/>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1"/>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919" name="Google Shape;919;p31"/>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20" name="Google Shape;920;p31"/>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921" name="Google Shape;921;p31"/>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922" name="Google Shape;922;p31"/>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23" name="Google Shape;923;p31"/>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924" name="Google Shape;924;p31"/>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925" name="Google Shape;925;p31"/>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926" name="Google Shape;926;p31"/>
            <p:cNvCxnSpPr>
              <a:stCxn id="927"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928" name="Google Shape;928;p31"/>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927" name="Google Shape;927;p31"/>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29" name="Google Shape;929;p31"/>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31"/>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931" name="Google Shape;931;p31"/>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32" name="Google Shape;932;p31"/>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933" name="Google Shape;933;p31"/>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pic>
        <p:nvPicPr>
          <p:cNvPr id="934" name="Google Shape;934;p31"/>
          <p:cNvPicPr preferRelativeResize="0"/>
          <p:nvPr/>
        </p:nvPicPr>
        <p:blipFill rotWithShape="1">
          <a:blip r:embed="rId2">
            <a:alphaModFix/>
          </a:blip>
          <a:srcRect t="55253"/>
          <a:stretch/>
        </p:blipFill>
        <p:spPr>
          <a:xfrm>
            <a:off x="371118" y="1383401"/>
            <a:ext cx="296300" cy="1615801"/>
          </a:xfrm>
          <a:prstGeom prst="rect">
            <a:avLst/>
          </a:prstGeom>
          <a:noFill/>
          <a:ln>
            <a:noFill/>
          </a:ln>
        </p:spPr>
      </p:pic>
    </p:spTree>
    <p:extLst>
      <p:ext uri="{BB962C8B-B14F-4D97-AF65-F5344CB8AC3E}">
        <p14:creationId xmlns:p14="http://schemas.microsoft.com/office/powerpoint/2010/main" val="41683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grpSp>
        <p:nvGrpSpPr>
          <p:cNvPr id="36" name="Google Shape;36;p4"/>
          <p:cNvGrpSpPr/>
          <p:nvPr/>
        </p:nvGrpSpPr>
        <p:grpSpPr>
          <a:xfrm>
            <a:off x="-3900" y="-7333"/>
            <a:ext cx="12200533" cy="6868533"/>
            <a:chOff x="-2925" y="-5500"/>
            <a:chExt cx="9150400" cy="5151400"/>
          </a:xfrm>
        </p:grpSpPr>
        <p:grpSp>
          <p:nvGrpSpPr>
            <p:cNvPr id="37" name="Google Shape;37;p4"/>
            <p:cNvGrpSpPr/>
            <p:nvPr/>
          </p:nvGrpSpPr>
          <p:grpSpPr>
            <a:xfrm>
              <a:off x="-2925" y="-5500"/>
              <a:ext cx="1936925" cy="981950"/>
              <a:chOff x="-2925" y="-5500"/>
              <a:chExt cx="1936925" cy="981950"/>
            </a:xfrm>
          </p:grpSpPr>
          <p:grpSp>
            <p:nvGrpSpPr>
              <p:cNvPr id="38" name="Google Shape;38;p4"/>
              <p:cNvGrpSpPr/>
              <p:nvPr/>
            </p:nvGrpSpPr>
            <p:grpSpPr>
              <a:xfrm>
                <a:off x="545775" y="-5500"/>
                <a:ext cx="1388225" cy="448625"/>
                <a:chOff x="545775" y="-5500"/>
                <a:chExt cx="1388225" cy="448625"/>
              </a:xfrm>
            </p:grpSpPr>
            <p:cxnSp>
              <p:nvCxnSpPr>
                <p:cNvPr id="39" name="Google Shape;39;p4"/>
                <p:cNvCxnSpPr/>
                <p:nvPr/>
              </p:nvCxnSpPr>
              <p:spPr>
                <a:xfrm>
                  <a:off x="545775" y="-45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40" name="Google Shape;40;p4"/>
                <p:cNvCxnSpPr/>
                <p:nvPr/>
              </p:nvCxnSpPr>
              <p:spPr>
                <a:xfrm rot="10800000">
                  <a:off x="952300" y="39902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41" name="Google Shape;41;p4"/>
                <p:cNvCxnSpPr/>
                <p:nvPr/>
              </p:nvCxnSpPr>
              <p:spPr>
                <a:xfrm>
                  <a:off x="745650" y="-55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42" name="Google Shape;42;p4"/>
                <p:cNvCxnSpPr>
                  <a:stCxn id="43" idx="2"/>
                </p:cNvCxnSpPr>
                <p:nvPr/>
              </p:nvCxnSpPr>
              <p:spPr>
                <a:xfrm rot="10800000">
                  <a:off x="1053500" y="299500"/>
                  <a:ext cx="724200" cy="0"/>
                </a:xfrm>
                <a:prstGeom prst="straightConnector1">
                  <a:avLst/>
                </a:prstGeom>
                <a:noFill/>
                <a:ln w="9525" cap="flat" cmpd="sng">
                  <a:solidFill>
                    <a:schemeClr val="lt2"/>
                  </a:solidFill>
                  <a:prstDash val="solid"/>
                  <a:round/>
                  <a:headEnd type="none" w="med" len="med"/>
                  <a:tailEnd type="none" w="med" len="med"/>
                </a:ln>
              </p:spPr>
            </p:cxnSp>
            <p:sp>
              <p:nvSpPr>
                <p:cNvPr id="44" name="Google Shape;44;p4"/>
                <p:cNvSpPr/>
                <p:nvPr/>
              </p:nvSpPr>
              <p:spPr>
                <a:xfrm>
                  <a:off x="1545400" y="3549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43" name="Google Shape;43;p4"/>
                <p:cNvSpPr/>
                <p:nvPr/>
              </p:nvSpPr>
              <p:spPr>
                <a:xfrm>
                  <a:off x="1777700" y="2554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45" name="Google Shape;45;p4"/>
              <p:cNvGrpSpPr/>
              <p:nvPr/>
            </p:nvGrpSpPr>
            <p:grpSpPr>
              <a:xfrm>
                <a:off x="-2925" y="304750"/>
                <a:ext cx="657275" cy="671700"/>
                <a:chOff x="-2925" y="304750"/>
                <a:chExt cx="657275" cy="671700"/>
              </a:xfrm>
            </p:grpSpPr>
            <p:cxnSp>
              <p:nvCxnSpPr>
                <p:cNvPr id="46" name="Google Shape;46;p4"/>
                <p:cNvCxnSpPr/>
                <p:nvPr/>
              </p:nvCxnSpPr>
              <p:spPr>
                <a:xfrm>
                  <a:off x="-2925" y="304750"/>
                  <a:ext cx="580200" cy="58020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3600" y="570375"/>
                  <a:ext cx="318000" cy="318000"/>
                </a:xfrm>
                <a:prstGeom prst="straightConnector1">
                  <a:avLst/>
                </a:prstGeom>
                <a:noFill/>
                <a:ln w="9525" cap="flat" cmpd="sng">
                  <a:solidFill>
                    <a:schemeClr val="lt2"/>
                  </a:solidFill>
                  <a:prstDash val="solid"/>
                  <a:round/>
                  <a:headEnd type="none" w="med" len="med"/>
                  <a:tailEnd type="none" w="med" len="med"/>
                </a:ln>
              </p:spPr>
            </p:cxnSp>
            <p:sp>
              <p:nvSpPr>
                <p:cNvPr id="48" name="Google Shape;48;p4"/>
                <p:cNvSpPr/>
                <p:nvPr/>
              </p:nvSpPr>
              <p:spPr>
                <a:xfrm>
                  <a:off x="4980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49" name="Google Shape;49;p4"/>
                <p:cNvSpPr/>
                <p:nvPr/>
              </p:nvSpPr>
              <p:spPr>
                <a:xfrm>
                  <a:off x="250550" y="8882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50" name="Google Shape;50;p4"/>
              <p:cNvGrpSpPr/>
              <p:nvPr/>
            </p:nvGrpSpPr>
            <p:grpSpPr>
              <a:xfrm>
                <a:off x="0" y="0"/>
                <a:ext cx="720000" cy="449550"/>
                <a:chOff x="0" y="0"/>
                <a:chExt cx="720000" cy="449550"/>
              </a:xfrm>
            </p:grpSpPr>
            <p:cxnSp>
              <p:nvCxnSpPr>
                <p:cNvPr id="51" name="Google Shape;51;p4"/>
                <p:cNvCxnSpPr/>
                <p:nvPr/>
              </p:nvCxnSpPr>
              <p:spPr>
                <a:xfrm>
                  <a:off x="0"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52" name="Google Shape;52;p4"/>
                <p:cNvSpPr/>
                <p:nvPr/>
              </p:nvSpPr>
              <p:spPr>
                <a:xfrm>
                  <a:off x="335675"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53" name="Google Shape;53;p4"/>
                <p:cNvCxnSpPr/>
                <p:nvPr/>
              </p:nvCxnSpPr>
              <p:spPr>
                <a:xfrm>
                  <a:off x="228025" y="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54" name="Google Shape;54;p4"/>
                <p:cNvSpPr/>
                <p:nvPr/>
              </p:nvSpPr>
              <p:spPr>
                <a:xfrm>
                  <a:off x="563700" y="3613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55" name="Google Shape;55;p4"/>
            <p:cNvGrpSpPr/>
            <p:nvPr/>
          </p:nvGrpSpPr>
          <p:grpSpPr>
            <a:xfrm>
              <a:off x="8424000" y="3509788"/>
              <a:ext cx="723475" cy="1636113"/>
              <a:chOff x="8424000" y="3509788"/>
              <a:chExt cx="723475" cy="1636113"/>
            </a:xfrm>
          </p:grpSpPr>
          <p:grpSp>
            <p:nvGrpSpPr>
              <p:cNvPr id="56" name="Google Shape;56;p4"/>
              <p:cNvGrpSpPr/>
              <p:nvPr/>
            </p:nvGrpSpPr>
            <p:grpSpPr>
              <a:xfrm>
                <a:off x="8527900" y="3667288"/>
                <a:ext cx="619575" cy="743275"/>
                <a:chOff x="8527900" y="3667288"/>
                <a:chExt cx="619575" cy="743275"/>
              </a:xfrm>
            </p:grpSpPr>
            <p:cxnSp>
              <p:nvCxnSpPr>
                <p:cNvPr id="57" name="Google Shape;57;p4"/>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58" name="Google Shape;58;p4"/>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59" name="Google Shape;59;p4"/>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60" name="Google Shape;60;p4"/>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61" name="Google Shape;61;p4"/>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62" name="Google Shape;62;p4"/>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63" name="Google Shape;63;p4"/>
              <p:cNvGrpSpPr/>
              <p:nvPr/>
            </p:nvGrpSpPr>
            <p:grpSpPr>
              <a:xfrm>
                <a:off x="8424000" y="3509788"/>
                <a:ext cx="719025" cy="1636113"/>
                <a:chOff x="8424000" y="3509788"/>
                <a:chExt cx="719025" cy="1636113"/>
              </a:xfrm>
            </p:grpSpPr>
            <p:grpSp>
              <p:nvGrpSpPr>
                <p:cNvPr id="64" name="Google Shape;64;p4"/>
                <p:cNvGrpSpPr/>
                <p:nvPr/>
              </p:nvGrpSpPr>
              <p:grpSpPr>
                <a:xfrm>
                  <a:off x="8424000" y="4341950"/>
                  <a:ext cx="462825" cy="803950"/>
                  <a:chOff x="8424000" y="4341950"/>
                  <a:chExt cx="462825" cy="803950"/>
                </a:xfrm>
              </p:grpSpPr>
              <p:cxnSp>
                <p:nvCxnSpPr>
                  <p:cNvPr id="65" name="Google Shape;65;p4"/>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4"/>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67" name="Google Shape;67;p4"/>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68" name="Google Shape;68;p4"/>
                <p:cNvGrpSpPr/>
                <p:nvPr/>
              </p:nvGrpSpPr>
              <p:grpSpPr>
                <a:xfrm>
                  <a:off x="8729588" y="3509788"/>
                  <a:ext cx="413438" cy="245700"/>
                  <a:chOff x="8729588" y="3509788"/>
                  <a:chExt cx="413438" cy="245700"/>
                </a:xfrm>
              </p:grpSpPr>
              <p:cxnSp>
                <p:nvCxnSpPr>
                  <p:cNvPr id="69" name="Google Shape;69;p4"/>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4"/>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71" name="Google Shape;71;p4"/>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grpSp>
      <p:sp>
        <p:nvSpPr>
          <p:cNvPr id="72" name="Google Shape;7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3" name="Google Shape;73;p4"/>
          <p:cNvSpPr txBox="1">
            <a:spLocks noGrp="1"/>
          </p:cNvSpPr>
          <p:nvPr>
            <p:ph type="body" idx="1"/>
          </p:nvPr>
        </p:nvSpPr>
        <p:spPr>
          <a:xfrm>
            <a:off x="960000" y="1621001"/>
            <a:ext cx="10272000" cy="532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2488407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38"/>
        <p:cNvGrpSpPr/>
        <p:nvPr/>
      </p:nvGrpSpPr>
      <p:grpSpPr>
        <a:xfrm>
          <a:off x="0" y="0"/>
          <a:ext cx="0" cy="0"/>
          <a:chOff x="0" y="0"/>
          <a:chExt cx="0" cy="0"/>
        </a:xfrm>
      </p:grpSpPr>
    </p:spTree>
    <p:extLst>
      <p:ext uri="{BB962C8B-B14F-4D97-AF65-F5344CB8AC3E}">
        <p14:creationId xmlns:p14="http://schemas.microsoft.com/office/powerpoint/2010/main" val="1528277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939"/>
        <p:cNvGrpSpPr/>
        <p:nvPr/>
      </p:nvGrpSpPr>
      <p:grpSpPr>
        <a:xfrm>
          <a:off x="0" y="0"/>
          <a:ext cx="0" cy="0"/>
          <a:chOff x="0" y="0"/>
          <a:chExt cx="0" cy="0"/>
        </a:xfrm>
      </p:grpSpPr>
      <p:sp>
        <p:nvSpPr>
          <p:cNvPr id="940" name="Google Shape;940;p34"/>
          <p:cNvSpPr txBox="1">
            <a:spLocks noGrp="1"/>
          </p:cNvSpPr>
          <p:nvPr>
            <p:ph type="title"/>
          </p:nvPr>
        </p:nvSpPr>
        <p:spPr>
          <a:xfrm>
            <a:off x="960000" y="681367"/>
            <a:ext cx="102720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4003518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44"/>
        <p:cNvGrpSpPr/>
        <p:nvPr/>
      </p:nvGrpSpPr>
      <p:grpSpPr>
        <a:xfrm>
          <a:off x="0" y="0"/>
          <a:ext cx="0" cy="0"/>
          <a:chOff x="0" y="0"/>
          <a:chExt cx="0" cy="0"/>
        </a:xfrm>
      </p:grpSpPr>
    </p:spTree>
    <p:extLst>
      <p:ext uri="{BB962C8B-B14F-4D97-AF65-F5344CB8AC3E}">
        <p14:creationId xmlns:p14="http://schemas.microsoft.com/office/powerpoint/2010/main" val="305134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945"/>
        <p:cNvGrpSpPr/>
        <p:nvPr/>
      </p:nvGrpSpPr>
      <p:grpSpPr>
        <a:xfrm>
          <a:off x="0" y="0"/>
          <a:ext cx="0" cy="0"/>
          <a:chOff x="0" y="0"/>
          <a:chExt cx="0" cy="0"/>
        </a:xfrm>
      </p:grpSpPr>
      <p:sp>
        <p:nvSpPr>
          <p:cNvPr id="946" name="Google Shape;946;p37"/>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65804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type="twoColTx">
  <p:cSld name="Title and three columns">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6" name="Google Shape;76;p5"/>
          <p:cNvSpPr txBox="1">
            <a:spLocks noGrp="1"/>
          </p:cNvSpPr>
          <p:nvPr>
            <p:ph type="subTitle" idx="1"/>
          </p:nvPr>
        </p:nvSpPr>
        <p:spPr>
          <a:xfrm>
            <a:off x="4430117"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77" name="Google Shape;77;p5"/>
          <p:cNvSpPr txBox="1">
            <a:spLocks noGrp="1"/>
          </p:cNvSpPr>
          <p:nvPr>
            <p:ph type="subTitle" idx="2"/>
          </p:nvPr>
        </p:nvSpPr>
        <p:spPr>
          <a:xfrm>
            <a:off x="960033"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78" name="Google Shape;78;p5"/>
          <p:cNvSpPr txBox="1">
            <a:spLocks noGrp="1"/>
          </p:cNvSpPr>
          <p:nvPr>
            <p:ph type="subTitle" idx="3"/>
          </p:nvPr>
        </p:nvSpPr>
        <p:spPr>
          <a:xfrm>
            <a:off x="4430117" y="41633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79" name="Google Shape;79;p5"/>
          <p:cNvSpPr txBox="1">
            <a:spLocks noGrp="1"/>
          </p:cNvSpPr>
          <p:nvPr>
            <p:ph type="subTitle" idx="4"/>
          </p:nvPr>
        </p:nvSpPr>
        <p:spPr>
          <a:xfrm>
            <a:off x="960000" y="41633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sp>
        <p:nvSpPr>
          <p:cNvPr id="80" name="Google Shape;80;p5"/>
          <p:cNvSpPr txBox="1">
            <a:spLocks noGrp="1"/>
          </p:cNvSpPr>
          <p:nvPr>
            <p:ph type="subTitle" idx="5"/>
          </p:nvPr>
        </p:nvSpPr>
        <p:spPr>
          <a:xfrm>
            <a:off x="7900233"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81" name="Google Shape;81;p5"/>
          <p:cNvSpPr txBox="1">
            <a:spLocks noGrp="1"/>
          </p:cNvSpPr>
          <p:nvPr>
            <p:ph type="subTitle" idx="6"/>
          </p:nvPr>
        </p:nvSpPr>
        <p:spPr>
          <a:xfrm>
            <a:off x="7900233" y="41633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Kanit"/>
              <a:buNone/>
              <a:defRPr sz="2667">
                <a:latin typeface="Kanit"/>
                <a:ea typeface="Kanit"/>
                <a:cs typeface="Kanit"/>
                <a:sym typeface="Kanit"/>
              </a:defRPr>
            </a:lvl1pPr>
            <a:lvl2pPr lvl="1" algn="ctr" rtl="0">
              <a:lnSpc>
                <a:spcPct val="100000"/>
              </a:lnSpc>
              <a:spcBef>
                <a:spcPts val="0"/>
              </a:spcBef>
              <a:spcAft>
                <a:spcPts val="0"/>
              </a:spcAft>
              <a:buSzPts val="2000"/>
              <a:buFont typeface="Kanit"/>
              <a:buNone/>
              <a:defRPr sz="2667">
                <a:latin typeface="Kanit"/>
                <a:ea typeface="Kanit"/>
                <a:cs typeface="Kanit"/>
                <a:sym typeface="Kanit"/>
              </a:defRPr>
            </a:lvl2pPr>
            <a:lvl3pPr lvl="2" algn="ctr" rtl="0">
              <a:lnSpc>
                <a:spcPct val="100000"/>
              </a:lnSpc>
              <a:spcBef>
                <a:spcPts val="0"/>
              </a:spcBef>
              <a:spcAft>
                <a:spcPts val="0"/>
              </a:spcAft>
              <a:buSzPts val="2000"/>
              <a:buFont typeface="Kanit"/>
              <a:buNone/>
              <a:defRPr sz="2667">
                <a:latin typeface="Kanit"/>
                <a:ea typeface="Kanit"/>
                <a:cs typeface="Kanit"/>
                <a:sym typeface="Kanit"/>
              </a:defRPr>
            </a:lvl3pPr>
            <a:lvl4pPr lvl="3" algn="ctr" rtl="0">
              <a:lnSpc>
                <a:spcPct val="100000"/>
              </a:lnSpc>
              <a:spcBef>
                <a:spcPts val="0"/>
              </a:spcBef>
              <a:spcAft>
                <a:spcPts val="0"/>
              </a:spcAft>
              <a:buSzPts val="2000"/>
              <a:buFont typeface="Kanit"/>
              <a:buNone/>
              <a:defRPr sz="2667">
                <a:latin typeface="Kanit"/>
                <a:ea typeface="Kanit"/>
                <a:cs typeface="Kanit"/>
                <a:sym typeface="Kanit"/>
              </a:defRPr>
            </a:lvl4pPr>
            <a:lvl5pPr lvl="4" algn="ctr" rtl="0">
              <a:lnSpc>
                <a:spcPct val="100000"/>
              </a:lnSpc>
              <a:spcBef>
                <a:spcPts val="0"/>
              </a:spcBef>
              <a:spcAft>
                <a:spcPts val="0"/>
              </a:spcAft>
              <a:buSzPts val="2000"/>
              <a:buFont typeface="Kanit"/>
              <a:buNone/>
              <a:defRPr sz="2667">
                <a:latin typeface="Kanit"/>
                <a:ea typeface="Kanit"/>
                <a:cs typeface="Kanit"/>
                <a:sym typeface="Kanit"/>
              </a:defRPr>
            </a:lvl5pPr>
            <a:lvl6pPr lvl="5" algn="ctr" rtl="0">
              <a:lnSpc>
                <a:spcPct val="100000"/>
              </a:lnSpc>
              <a:spcBef>
                <a:spcPts val="0"/>
              </a:spcBef>
              <a:spcAft>
                <a:spcPts val="0"/>
              </a:spcAft>
              <a:buSzPts val="2000"/>
              <a:buFont typeface="Kanit"/>
              <a:buNone/>
              <a:defRPr sz="2667">
                <a:latin typeface="Kanit"/>
                <a:ea typeface="Kanit"/>
                <a:cs typeface="Kanit"/>
                <a:sym typeface="Kanit"/>
              </a:defRPr>
            </a:lvl6pPr>
            <a:lvl7pPr lvl="6" algn="ctr" rtl="0">
              <a:lnSpc>
                <a:spcPct val="100000"/>
              </a:lnSpc>
              <a:spcBef>
                <a:spcPts val="0"/>
              </a:spcBef>
              <a:spcAft>
                <a:spcPts val="0"/>
              </a:spcAft>
              <a:buSzPts val="2000"/>
              <a:buFont typeface="Kanit"/>
              <a:buNone/>
              <a:defRPr sz="2667">
                <a:latin typeface="Kanit"/>
                <a:ea typeface="Kanit"/>
                <a:cs typeface="Kanit"/>
                <a:sym typeface="Kanit"/>
              </a:defRPr>
            </a:lvl7pPr>
            <a:lvl8pPr lvl="7" algn="ctr" rtl="0">
              <a:lnSpc>
                <a:spcPct val="100000"/>
              </a:lnSpc>
              <a:spcBef>
                <a:spcPts val="0"/>
              </a:spcBef>
              <a:spcAft>
                <a:spcPts val="0"/>
              </a:spcAft>
              <a:buSzPts val="2000"/>
              <a:buFont typeface="Kanit"/>
              <a:buNone/>
              <a:defRPr sz="2667">
                <a:latin typeface="Kanit"/>
                <a:ea typeface="Kanit"/>
                <a:cs typeface="Kanit"/>
                <a:sym typeface="Kanit"/>
              </a:defRPr>
            </a:lvl8pPr>
            <a:lvl9pPr lvl="8" algn="ctr" rtl="0">
              <a:lnSpc>
                <a:spcPct val="100000"/>
              </a:lnSpc>
              <a:spcBef>
                <a:spcPts val="0"/>
              </a:spcBef>
              <a:spcAft>
                <a:spcPts val="0"/>
              </a:spcAft>
              <a:buSzPts val="2000"/>
              <a:buFont typeface="Kanit"/>
              <a:buNone/>
              <a:defRPr sz="2667">
                <a:latin typeface="Kanit"/>
                <a:ea typeface="Kanit"/>
                <a:cs typeface="Kanit"/>
                <a:sym typeface="Kanit"/>
              </a:defRPr>
            </a:lvl9pPr>
          </a:lstStyle>
          <a:p>
            <a:r>
              <a:rPr lang="en-US"/>
              <a:t>Click to edit Master subtitle style</a:t>
            </a:r>
            <a:endParaRPr/>
          </a:p>
        </p:txBody>
      </p:sp>
      <p:grpSp>
        <p:nvGrpSpPr>
          <p:cNvPr id="82" name="Google Shape;82;p5"/>
          <p:cNvGrpSpPr/>
          <p:nvPr/>
        </p:nvGrpSpPr>
        <p:grpSpPr>
          <a:xfrm>
            <a:off x="0" y="4101633"/>
            <a:ext cx="12196333" cy="2766200"/>
            <a:chOff x="0" y="3076225"/>
            <a:chExt cx="9147250" cy="2074650"/>
          </a:xfrm>
        </p:grpSpPr>
        <p:grpSp>
          <p:nvGrpSpPr>
            <p:cNvPr id="83" name="Google Shape;83;p5"/>
            <p:cNvGrpSpPr/>
            <p:nvPr/>
          </p:nvGrpSpPr>
          <p:grpSpPr>
            <a:xfrm>
              <a:off x="6645250" y="3076225"/>
              <a:ext cx="2502000" cy="2074650"/>
              <a:chOff x="6645250" y="3076225"/>
              <a:chExt cx="2502000" cy="2074650"/>
            </a:xfrm>
          </p:grpSpPr>
          <p:grpSp>
            <p:nvGrpSpPr>
              <p:cNvPr id="84" name="Google Shape;84;p5"/>
              <p:cNvGrpSpPr/>
              <p:nvPr/>
            </p:nvGrpSpPr>
            <p:grpSpPr>
              <a:xfrm>
                <a:off x="8561013" y="3694250"/>
                <a:ext cx="328125" cy="1456625"/>
                <a:chOff x="8561013" y="3694250"/>
                <a:chExt cx="328125" cy="1456625"/>
              </a:xfrm>
            </p:grpSpPr>
            <p:cxnSp>
              <p:nvCxnSpPr>
                <p:cNvPr id="85" name="Google Shape;85;p5"/>
                <p:cNvCxnSpPr/>
                <p:nvPr/>
              </p:nvCxnSpPr>
              <p:spPr>
                <a:xfrm rot="10800000">
                  <a:off x="8887100" y="3983575"/>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86" name="Google Shape;86;p5"/>
                <p:cNvCxnSpPr/>
                <p:nvPr/>
              </p:nvCxnSpPr>
              <p:spPr>
                <a:xfrm>
                  <a:off x="8660538" y="3756575"/>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87" name="Google Shape;87;p5"/>
                <p:cNvSpPr/>
                <p:nvPr/>
              </p:nvSpPr>
              <p:spPr>
                <a:xfrm>
                  <a:off x="8561013" y="36942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88" name="Google Shape;88;p5"/>
              <p:cNvGrpSpPr/>
              <p:nvPr/>
            </p:nvGrpSpPr>
            <p:grpSpPr>
              <a:xfrm>
                <a:off x="6645250" y="4807200"/>
                <a:ext cx="2502000" cy="88200"/>
                <a:chOff x="6645250" y="4807200"/>
                <a:chExt cx="2502000" cy="88200"/>
              </a:xfrm>
            </p:grpSpPr>
            <p:cxnSp>
              <p:nvCxnSpPr>
                <p:cNvPr id="89" name="Google Shape;89;p5"/>
                <p:cNvCxnSpPr/>
                <p:nvPr/>
              </p:nvCxnSpPr>
              <p:spPr>
                <a:xfrm>
                  <a:off x="6801550" y="4851300"/>
                  <a:ext cx="2345700" cy="0"/>
                </a:xfrm>
                <a:prstGeom prst="straightConnector1">
                  <a:avLst/>
                </a:prstGeom>
                <a:noFill/>
                <a:ln w="9525" cap="flat" cmpd="sng">
                  <a:solidFill>
                    <a:schemeClr val="lt2"/>
                  </a:solidFill>
                  <a:prstDash val="solid"/>
                  <a:round/>
                  <a:headEnd type="none" w="med" len="med"/>
                  <a:tailEnd type="none" w="med" len="med"/>
                </a:ln>
              </p:spPr>
            </p:cxnSp>
            <p:sp>
              <p:nvSpPr>
                <p:cNvPr id="90" name="Google Shape;90;p5"/>
                <p:cNvSpPr/>
                <p:nvPr/>
              </p:nvSpPr>
              <p:spPr>
                <a:xfrm flipH="1">
                  <a:off x="6645250" y="48072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91" name="Google Shape;91;p5"/>
              <p:cNvGrpSpPr/>
              <p:nvPr/>
            </p:nvGrpSpPr>
            <p:grpSpPr>
              <a:xfrm>
                <a:off x="8664500" y="3076225"/>
                <a:ext cx="479400" cy="711475"/>
                <a:chOff x="8664500" y="3076225"/>
                <a:chExt cx="479400" cy="711475"/>
              </a:xfrm>
            </p:grpSpPr>
            <p:cxnSp>
              <p:nvCxnSpPr>
                <p:cNvPr id="92" name="Google Shape;92;p5"/>
                <p:cNvCxnSpPr/>
                <p:nvPr/>
              </p:nvCxnSpPr>
              <p:spPr>
                <a:xfrm>
                  <a:off x="8668600" y="34832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5"/>
                <p:cNvCxnSpPr/>
                <p:nvPr/>
              </p:nvCxnSpPr>
              <p:spPr>
                <a:xfrm>
                  <a:off x="8664500" y="3481050"/>
                  <a:ext cx="479400" cy="0"/>
                </a:xfrm>
                <a:prstGeom prst="straightConnector1">
                  <a:avLst/>
                </a:prstGeom>
                <a:noFill/>
                <a:ln w="9525" cap="flat" cmpd="sng">
                  <a:solidFill>
                    <a:schemeClr val="lt2"/>
                  </a:solidFill>
                  <a:prstDash val="solid"/>
                  <a:round/>
                  <a:headEnd type="none" w="med" len="med"/>
                  <a:tailEnd type="none" w="med" len="med"/>
                </a:ln>
              </p:spPr>
            </p:cxnSp>
            <p:sp>
              <p:nvSpPr>
                <p:cNvPr id="94" name="Google Shape;94;p5"/>
                <p:cNvSpPr/>
                <p:nvPr/>
              </p:nvSpPr>
              <p:spPr>
                <a:xfrm>
                  <a:off x="8853975" y="36995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95" name="Google Shape;95;p5"/>
                <p:cNvCxnSpPr/>
                <p:nvPr/>
              </p:nvCxnSpPr>
              <p:spPr>
                <a:xfrm>
                  <a:off x="8668600" y="307837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96" name="Google Shape;96;p5"/>
                <p:cNvCxnSpPr/>
                <p:nvPr/>
              </p:nvCxnSpPr>
              <p:spPr>
                <a:xfrm>
                  <a:off x="8664500" y="3076225"/>
                  <a:ext cx="479400" cy="0"/>
                </a:xfrm>
                <a:prstGeom prst="straightConnector1">
                  <a:avLst/>
                </a:prstGeom>
                <a:noFill/>
                <a:ln w="9525" cap="flat" cmpd="sng">
                  <a:solidFill>
                    <a:schemeClr val="lt2"/>
                  </a:solidFill>
                  <a:prstDash val="solid"/>
                  <a:round/>
                  <a:headEnd type="none" w="med" len="med"/>
                  <a:tailEnd type="none" w="med" len="med"/>
                </a:ln>
              </p:spPr>
            </p:cxnSp>
            <p:sp>
              <p:nvSpPr>
                <p:cNvPr id="97" name="Google Shape;97;p5"/>
                <p:cNvSpPr/>
                <p:nvPr/>
              </p:nvSpPr>
              <p:spPr>
                <a:xfrm>
                  <a:off x="8853975" y="32946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nvGrpSpPr>
            <p:cNvPr id="98" name="Google Shape;98;p5"/>
            <p:cNvGrpSpPr/>
            <p:nvPr/>
          </p:nvGrpSpPr>
          <p:grpSpPr>
            <a:xfrm>
              <a:off x="545775" y="4697275"/>
              <a:ext cx="1388225" cy="448625"/>
              <a:chOff x="545775" y="4697275"/>
              <a:chExt cx="1388225" cy="448625"/>
            </a:xfrm>
          </p:grpSpPr>
          <p:cxnSp>
            <p:nvCxnSpPr>
              <p:cNvPr id="99" name="Google Shape;99;p5"/>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5"/>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5"/>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5"/>
              <p:cNvCxnSpPr>
                <a:stCxn id="103"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104" name="Google Shape;104;p5"/>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103" name="Google Shape;103;p5"/>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05" name="Google Shape;105;p5"/>
            <p:cNvGrpSpPr/>
            <p:nvPr/>
          </p:nvGrpSpPr>
          <p:grpSpPr>
            <a:xfrm>
              <a:off x="0" y="4297500"/>
              <a:ext cx="720000" cy="842900"/>
              <a:chOff x="0" y="4297500"/>
              <a:chExt cx="720000" cy="842900"/>
            </a:xfrm>
          </p:grpSpPr>
          <p:cxnSp>
            <p:nvCxnSpPr>
              <p:cNvPr id="106" name="Google Shape;106;p5"/>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5"/>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108" name="Google Shape;108;p5"/>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09" name="Google Shape;109;p5"/>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110" name="Google Shape;110;p5"/>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15928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grpSp>
        <p:nvGrpSpPr>
          <p:cNvPr id="113" name="Google Shape;113;p6"/>
          <p:cNvGrpSpPr/>
          <p:nvPr/>
        </p:nvGrpSpPr>
        <p:grpSpPr>
          <a:xfrm>
            <a:off x="1" y="4679718"/>
            <a:ext cx="12196633" cy="2181484"/>
            <a:chOff x="0" y="3509788"/>
            <a:chExt cx="9147475" cy="1636113"/>
          </a:xfrm>
        </p:grpSpPr>
        <p:grpSp>
          <p:nvGrpSpPr>
            <p:cNvPr id="114" name="Google Shape;114;p6"/>
            <p:cNvGrpSpPr/>
            <p:nvPr/>
          </p:nvGrpSpPr>
          <p:grpSpPr>
            <a:xfrm>
              <a:off x="545775" y="4697275"/>
              <a:ext cx="1388225" cy="448625"/>
              <a:chOff x="545775" y="4697275"/>
              <a:chExt cx="1388225" cy="448625"/>
            </a:xfrm>
          </p:grpSpPr>
          <p:cxnSp>
            <p:nvCxnSpPr>
              <p:cNvPr id="115" name="Google Shape;115;p6"/>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116" name="Google Shape;116;p6"/>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6"/>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6"/>
              <p:cNvCxnSpPr>
                <a:stCxn id="119"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120" name="Google Shape;120;p6"/>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sp>
            <p:nvSpPr>
              <p:cNvPr id="119" name="Google Shape;119;p6"/>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21" name="Google Shape;121;p6"/>
            <p:cNvGrpSpPr/>
            <p:nvPr/>
          </p:nvGrpSpPr>
          <p:grpSpPr>
            <a:xfrm>
              <a:off x="0" y="4297500"/>
              <a:ext cx="720000" cy="842900"/>
              <a:chOff x="0" y="4297500"/>
              <a:chExt cx="720000" cy="842900"/>
            </a:xfrm>
          </p:grpSpPr>
          <p:cxnSp>
            <p:nvCxnSpPr>
              <p:cNvPr id="122" name="Google Shape;122;p6"/>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6"/>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25" name="Google Shape;125;p6"/>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126" name="Google Shape;126;p6"/>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27" name="Google Shape;127;p6"/>
            <p:cNvGrpSpPr/>
            <p:nvPr/>
          </p:nvGrpSpPr>
          <p:grpSpPr>
            <a:xfrm>
              <a:off x="8424000" y="3509788"/>
              <a:ext cx="723475" cy="1636113"/>
              <a:chOff x="8424000" y="3509788"/>
              <a:chExt cx="723475" cy="1636113"/>
            </a:xfrm>
          </p:grpSpPr>
          <p:grpSp>
            <p:nvGrpSpPr>
              <p:cNvPr id="128" name="Google Shape;128;p6"/>
              <p:cNvGrpSpPr/>
              <p:nvPr/>
            </p:nvGrpSpPr>
            <p:grpSpPr>
              <a:xfrm>
                <a:off x="8527900" y="3667288"/>
                <a:ext cx="619575" cy="743275"/>
                <a:chOff x="8527900" y="3667288"/>
                <a:chExt cx="619575" cy="743275"/>
              </a:xfrm>
            </p:grpSpPr>
            <p:cxnSp>
              <p:nvCxnSpPr>
                <p:cNvPr id="129" name="Google Shape;129;p6"/>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130" name="Google Shape;130;p6"/>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131" name="Google Shape;131;p6"/>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32" name="Google Shape;132;p6"/>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6"/>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134" name="Google Shape;134;p6"/>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35" name="Google Shape;135;p6"/>
              <p:cNvGrpSpPr/>
              <p:nvPr/>
            </p:nvGrpSpPr>
            <p:grpSpPr>
              <a:xfrm>
                <a:off x="8424000" y="3509788"/>
                <a:ext cx="719025" cy="1636113"/>
                <a:chOff x="8424000" y="3509788"/>
                <a:chExt cx="719025" cy="1636113"/>
              </a:xfrm>
            </p:grpSpPr>
            <p:grpSp>
              <p:nvGrpSpPr>
                <p:cNvPr id="136" name="Google Shape;136;p6"/>
                <p:cNvGrpSpPr/>
                <p:nvPr/>
              </p:nvGrpSpPr>
              <p:grpSpPr>
                <a:xfrm>
                  <a:off x="8424000" y="4341950"/>
                  <a:ext cx="462825" cy="803950"/>
                  <a:chOff x="8424000" y="4341950"/>
                  <a:chExt cx="462825" cy="803950"/>
                </a:xfrm>
              </p:grpSpPr>
              <p:cxnSp>
                <p:nvCxnSpPr>
                  <p:cNvPr id="137" name="Google Shape;137;p6"/>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6"/>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139" name="Google Shape;139;p6"/>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40" name="Google Shape;140;p6"/>
                <p:cNvGrpSpPr/>
                <p:nvPr/>
              </p:nvGrpSpPr>
              <p:grpSpPr>
                <a:xfrm>
                  <a:off x="8729588" y="3509788"/>
                  <a:ext cx="413438" cy="245700"/>
                  <a:chOff x="8729588" y="3509788"/>
                  <a:chExt cx="413438" cy="245700"/>
                </a:xfrm>
              </p:grpSpPr>
              <p:cxnSp>
                <p:nvCxnSpPr>
                  <p:cNvPr id="141" name="Google Shape;141;p6"/>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6"/>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143" name="Google Shape;143;p6"/>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grpSp>
    </p:spTree>
    <p:extLst>
      <p:ext uri="{BB962C8B-B14F-4D97-AF65-F5344CB8AC3E}">
        <p14:creationId xmlns:p14="http://schemas.microsoft.com/office/powerpoint/2010/main" val="380694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46" name="Google Shape;146;p7"/>
          <p:cNvSpPr txBox="1">
            <a:spLocks noGrp="1"/>
          </p:cNvSpPr>
          <p:nvPr>
            <p:ph type="subTitle" idx="1"/>
          </p:nvPr>
        </p:nvSpPr>
        <p:spPr>
          <a:xfrm>
            <a:off x="6381433" y="2325467"/>
            <a:ext cx="4860000" cy="2922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Inter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147" name="Google Shape;147;p7"/>
          <p:cNvSpPr>
            <a:spLocks noGrp="1"/>
          </p:cNvSpPr>
          <p:nvPr>
            <p:ph type="pic" idx="2"/>
          </p:nvPr>
        </p:nvSpPr>
        <p:spPr>
          <a:xfrm>
            <a:off x="1062267" y="1593033"/>
            <a:ext cx="4773200" cy="4264000"/>
          </a:xfrm>
          <a:prstGeom prst="snip2DiagRect">
            <a:avLst>
              <a:gd name="adj1" fmla="val 0"/>
              <a:gd name="adj2" fmla="val 16667"/>
            </a:avLst>
          </a:prstGeom>
          <a:noFill/>
          <a:ln w="19050" cap="flat" cmpd="sng">
            <a:solidFill>
              <a:schemeClr val="accent2"/>
            </a:solidFill>
            <a:prstDash val="solid"/>
            <a:round/>
            <a:headEnd type="none" w="sm" len="sm"/>
            <a:tailEnd type="none" w="sm" len="sm"/>
          </a:ln>
        </p:spPr>
      </p:sp>
      <p:grpSp>
        <p:nvGrpSpPr>
          <p:cNvPr id="148" name="Google Shape;148;p7"/>
          <p:cNvGrpSpPr/>
          <p:nvPr/>
        </p:nvGrpSpPr>
        <p:grpSpPr>
          <a:xfrm>
            <a:off x="0" y="4095000"/>
            <a:ext cx="12196333" cy="2766200"/>
            <a:chOff x="0" y="3071250"/>
            <a:chExt cx="9147250" cy="2074650"/>
          </a:xfrm>
        </p:grpSpPr>
        <p:grpSp>
          <p:nvGrpSpPr>
            <p:cNvPr id="149" name="Google Shape;149;p7"/>
            <p:cNvGrpSpPr/>
            <p:nvPr/>
          </p:nvGrpSpPr>
          <p:grpSpPr>
            <a:xfrm>
              <a:off x="0" y="3509788"/>
              <a:ext cx="723475" cy="1636113"/>
              <a:chOff x="0" y="3509788"/>
              <a:chExt cx="723475" cy="1636113"/>
            </a:xfrm>
          </p:grpSpPr>
          <p:grpSp>
            <p:nvGrpSpPr>
              <p:cNvPr id="150" name="Google Shape;150;p7"/>
              <p:cNvGrpSpPr/>
              <p:nvPr/>
            </p:nvGrpSpPr>
            <p:grpSpPr>
              <a:xfrm>
                <a:off x="260650" y="4341950"/>
                <a:ext cx="462825" cy="803950"/>
                <a:chOff x="260650" y="4341950"/>
                <a:chExt cx="462825" cy="803950"/>
              </a:xfrm>
            </p:grpSpPr>
            <p:cxnSp>
              <p:nvCxnSpPr>
                <p:cNvPr id="151" name="Google Shape;151;p7"/>
                <p:cNvCxnSpPr/>
                <p:nvPr/>
              </p:nvCxnSpPr>
              <p:spPr>
                <a:xfrm rot="10800000">
                  <a:off x="260650"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152" name="Google Shape;152;p7"/>
                <p:cNvCxnSpPr/>
                <p:nvPr/>
              </p:nvCxnSpPr>
              <p:spPr>
                <a:xfrm flipH="1">
                  <a:off x="260650"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153" name="Google Shape;153;p7"/>
                <p:cNvSpPr/>
                <p:nvPr/>
              </p:nvSpPr>
              <p:spPr>
                <a:xfrm flipH="1">
                  <a:off x="567175"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cxnSp>
            <p:nvCxnSpPr>
              <p:cNvPr id="154" name="Google Shape;154;p7"/>
              <p:cNvCxnSpPr/>
              <p:nvPr/>
            </p:nvCxnSpPr>
            <p:spPr>
              <a:xfrm flipH="1">
                <a:off x="308475"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155" name="Google Shape;155;p7"/>
              <p:cNvCxnSpPr/>
              <p:nvPr/>
            </p:nvCxnSpPr>
            <p:spPr>
              <a:xfrm rot="10800000">
                <a:off x="0"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156" name="Google Shape;156;p7"/>
              <p:cNvSpPr/>
              <p:nvPr/>
            </p:nvSpPr>
            <p:spPr>
              <a:xfrm flipH="1">
                <a:off x="199625"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57" name="Google Shape;157;p7"/>
              <p:cNvCxnSpPr/>
              <p:nvPr/>
            </p:nvCxnSpPr>
            <p:spPr>
              <a:xfrm>
                <a:off x="4450"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158" name="Google Shape;158;p7"/>
              <p:cNvCxnSpPr/>
              <p:nvPr/>
            </p:nvCxnSpPr>
            <p:spPr>
              <a:xfrm rot="10800000" flipH="1">
                <a:off x="31681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159" name="Google Shape;159;p7"/>
              <p:cNvSpPr/>
              <p:nvPr/>
            </p:nvSpPr>
            <p:spPr>
              <a:xfrm rot="10800000" flipH="1">
                <a:off x="45046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60" name="Google Shape;160;p7"/>
              <p:cNvCxnSpPr/>
              <p:nvPr/>
            </p:nvCxnSpPr>
            <p:spPr>
              <a:xfrm>
                <a:off x="4450"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rot="10800000" flipH="1">
                <a:off x="1279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162" name="Google Shape;162;p7"/>
              <p:cNvSpPr/>
              <p:nvPr/>
            </p:nvSpPr>
            <p:spPr>
              <a:xfrm rot="10800000" flipH="1">
                <a:off x="261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63" name="Google Shape;163;p7"/>
            <p:cNvGrpSpPr/>
            <p:nvPr/>
          </p:nvGrpSpPr>
          <p:grpSpPr>
            <a:xfrm>
              <a:off x="6645250" y="3071250"/>
              <a:ext cx="2502000" cy="2074650"/>
              <a:chOff x="6645250" y="3071250"/>
              <a:chExt cx="2502000" cy="2074650"/>
            </a:xfrm>
          </p:grpSpPr>
          <p:grpSp>
            <p:nvGrpSpPr>
              <p:cNvPr id="164" name="Google Shape;164;p7"/>
              <p:cNvGrpSpPr/>
              <p:nvPr/>
            </p:nvGrpSpPr>
            <p:grpSpPr>
              <a:xfrm>
                <a:off x="8561013" y="3689275"/>
                <a:ext cx="328125" cy="1456625"/>
                <a:chOff x="8561013" y="3689275"/>
                <a:chExt cx="328125" cy="1456625"/>
              </a:xfrm>
            </p:grpSpPr>
            <p:cxnSp>
              <p:nvCxnSpPr>
                <p:cNvPr id="165" name="Google Shape;165;p7"/>
                <p:cNvCxnSpPr/>
                <p:nvPr/>
              </p:nvCxnSpPr>
              <p:spPr>
                <a:xfrm rot="10800000">
                  <a:off x="8887100" y="3978600"/>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7"/>
                <p:cNvCxnSpPr/>
                <p:nvPr/>
              </p:nvCxnSpPr>
              <p:spPr>
                <a:xfrm>
                  <a:off x="8660538" y="3751600"/>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167" name="Google Shape;167;p7"/>
                <p:cNvSpPr/>
                <p:nvPr/>
              </p:nvSpPr>
              <p:spPr>
                <a:xfrm>
                  <a:off x="8561013" y="36892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68" name="Google Shape;168;p7"/>
              <p:cNvGrpSpPr/>
              <p:nvPr/>
            </p:nvGrpSpPr>
            <p:grpSpPr>
              <a:xfrm>
                <a:off x="6645250" y="4802225"/>
                <a:ext cx="2502000" cy="88200"/>
                <a:chOff x="6645250" y="4802225"/>
                <a:chExt cx="2502000" cy="88200"/>
              </a:xfrm>
            </p:grpSpPr>
            <p:cxnSp>
              <p:nvCxnSpPr>
                <p:cNvPr id="169" name="Google Shape;169;p7"/>
                <p:cNvCxnSpPr/>
                <p:nvPr/>
              </p:nvCxnSpPr>
              <p:spPr>
                <a:xfrm>
                  <a:off x="6801550" y="4846325"/>
                  <a:ext cx="2345700" cy="0"/>
                </a:xfrm>
                <a:prstGeom prst="straightConnector1">
                  <a:avLst/>
                </a:prstGeom>
                <a:noFill/>
                <a:ln w="9525" cap="flat" cmpd="sng">
                  <a:solidFill>
                    <a:schemeClr val="lt2"/>
                  </a:solidFill>
                  <a:prstDash val="solid"/>
                  <a:round/>
                  <a:headEnd type="none" w="med" len="med"/>
                  <a:tailEnd type="none" w="med" len="med"/>
                </a:ln>
              </p:spPr>
            </p:cxnSp>
            <p:sp>
              <p:nvSpPr>
                <p:cNvPr id="170" name="Google Shape;170;p7"/>
                <p:cNvSpPr/>
                <p:nvPr/>
              </p:nvSpPr>
              <p:spPr>
                <a:xfrm flipH="1">
                  <a:off x="6645250" y="48022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171" name="Google Shape;171;p7"/>
              <p:cNvGrpSpPr/>
              <p:nvPr/>
            </p:nvGrpSpPr>
            <p:grpSpPr>
              <a:xfrm>
                <a:off x="8664500" y="3071250"/>
                <a:ext cx="479400" cy="711475"/>
                <a:chOff x="8664500" y="3071250"/>
                <a:chExt cx="479400" cy="711475"/>
              </a:xfrm>
            </p:grpSpPr>
            <p:cxnSp>
              <p:nvCxnSpPr>
                <p:cNvPr id="172" name="Google Shape;172;p7"/>
                <p:cNvCxnSpPr/>
                <p:nvPr/>
              </p:nvCxnSpPr>
              <p:spPr>
                <a:xfrm>
                  <a:off x="8668600" y="347822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173" name="Google Shape;173;p7"/>
                <p:cNvCxnSpPr/>
                <p:nvPr/>
              </p:nvCxnSpPr>
              <p:spPr>
                <a:xfrm>
                  <a:off x="8664500" y="3476075"/>
                  <a:ext cx="479400" cy="0"/>
                </a:xfrm>
                <a:prstGeom prst="straightConnector1">
                  <a:avLst/>
                </a:prstGeom>
                <a:noFill/>
                <a:ln w="9525" cap="flat" cmpd="sng">
                  <a:solidFill>
                    <a:schemeClr val="lt2"/>
                  </a:solidFill>
                  <a:prstDash val="solid"/>
                  <a:round/>
                  <a:headEnd type="none" w="med" len="med"/>
                  <a:tailEnd type="none" w="med" len="med"/>
                </a:ln>
              </p:spPr>
            </p:cxnSp>
            <p:sp>
              <p:nvSpPr>
                <p:cNvPr id="174" name="Google Shape;174;p7"/>
                <p:cNvSpPr/>
                <p:nvPr/>
              </p:nvSpPr>
              <p:spPr>
                <a:xfrm>
                  <a:off x="8853975" y="369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75" name="Google Shape;175;p7"/>
                <p:cNvCxnSpPr/>
                <p:nvPr/>
              </p:nvCxnSpPr>
              <p:spPr>
                <a:xfrm>
                  <a:off x="8668600" y="30734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176" name="Google Shape;176;p7"/>
                <p:cNvCxnSpPr/>
                <p:nvPr/>
              </p:nvCxnSpPr>
              <p:spPr>
                <a:xfrm>
                  <a:off x="8664500" y="3071250"/>
                  <a:ext cx="479400" cy="0"/>
                </a:xfrm>
                <a:prstGeom prst="straightConnector1">
                  <a:avLst/>
                </a:prstGeom>
                <a:noFill/>
                <a:ln w="9525" cap="flat" cmpd="sng">
                  <a:solidFill>
                    <a:schemeClr val="lt2"/>
                  </a:solidFill>
                  <a:prstDash val="solid"/>
                  <a:round/>
                  <a:headEnd type="none" w="med" len="med"/>
                  <a:tailEnd type="none" w="med" len="med"/>
                </a:ln>
              </p:spPr>
            </p:cxnSp>
            <p:sp>
              <p:nvSpPr>
                <p:cNvPr id="177" name="Google Shape;177;p7"/>
                <p:cNvSpPr/>
                <p:nvPr/>
              </p:nvSpPr>
              <p:spPr>
                <a:xfrm>
                  <a:off x="8853975" y="32897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grpSp>
    </p:spTree>
    <p:extLst>
      <p:ext uri="{BB962C8B-B14F-4D97-AF65-F5344CB8AC3E}">
        <p14:creationId xmlns:p14="http://schemas.microsoft.com/office/powerpoint/2010/main" val="373441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8"/>
        <p:cNvGrpSpPr/>
        <p:nvPr/>
      </p:nvGrpSpPr>
      <p:grpSpPr>
        <a:xfrm>
          <a:off x="0" y="0"/>
          <a:ext cx="0" cy="0"/>
          <a:chOff x="0" y="0"/>
          <a:chExt cx="0" cy="0"/>
        </a:xfrm>
      </p:grpSpPr>
      <p:sp>
        <p:nvSpPr>
          <p:cNvPr id="179" name="Google Shape;179;p8"/>
          <p:cNvSpPr/>
          <p:nvPr/>
        </p:nvSpPr>
        <p:spPr>
          <a:xfrm>
            <a:off x="950967" y="702600"/>
            <a:ext cx="10290000" cy="5452800"/>
          </a:xfrm>
          <a:prstGeom prst="snip2DiagRect">
            <a:avLst>
              <a:gd name="adj1" fmla="val 0"/>
              <a:gd name="adj2" fmla="val 13513"/>
            </a:avLst>
          </a:prstGeom>
          <a:solidFill>
            <a:schemeClr val="accen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80000"/>
              </a:lnSpc>
              <a:spcBef>
                <a:spcPts val="0"/>
              </a:spcBef>
              <a:spcAft>
                <a:spcPts val="0"/>
              </a:spcAft>
              <a:buClr>
                <a:srgbClr val="000000"/>
              </a:buClr>
              <a:buSzPts val="1100"/>
              <a:buFont typeface="Arial"/>
              <a:buNone/>
            </a:pPr>
            <a:r>
              <a:rPr lang="en" sz="2000">
                <a:latin typeface="Inter"/>
                <a:ea typeface="Inter"/>
                <a:cs typeface="Inter"/>
                <a:sym typeface="Inter"/>
              </a:rPr>
              <a:t> </a:t>
            </a:r>
            <a:endParaRPr sz="2000">
              <a:latin typeface="Inter"/>
              <a:ea typeface="Inter"/>
              <a:cs typeface="Inter"/>
              <a:sym typeface="Inter"/>
            </a:endParaRPr>
          </a:p>
        </p:txBody>
      </p:sp>
      <p:sp>
        <p:nvSpPr>
          <p:cNvPr id="180" name="Google Shape;180;p8"/>
          <p:cNvSpPr txBox="1">
            <a:spLocks noGrp="1"/>
          </p:cNvSpPr>
          <p:nvPr>
            <p:ph type="title"/>
          </p:nvPr>
        </p:nvSpPr>
        <p:spPr>
          <a:xfrm>
            <a:off x="2358067" y="1742800"/>
            <a:ext cx="74760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pic>
        <p:nvPicPr>
          <p:cNvPr id="181" name="Google Shape;181;p8"/>
          <p:cNvPicPr preferRelativeResize="0"/>
          <p:nvPr/>
        </p:nvPicPr>
        <p:blipFill rotWithShape="1">
          <a:blip r:embed="rId2">
            <a:alphaModFix/>
          </a:blip>
          <a:srcRect t="30079"/>
          <a:stretch/>
        </p:blipFill>
        <p:spPr>
          <a:xfrm>
            <a:off x="354534" y="5"/>
            <a:ext cx="296300" cy="2524899"/>
          </a:xfrm>
          <a:prstGeom prst="rect">
            <a:avLst/>
          </a:prstGeom>
          <a:noFill/>
          <a:ln>
            <a:noFill/>
          </a:ln>
        </p:spPr>
      </p:pic>
      <p:grpSp>
        <p:nvGrpSpPr>
          <p:cNvPr id="182" name="Google Shape;182;p8"/>
          <p:cNvGrpSpPr/>
          <p:nvPr/>
        </p:nvGrpSpPr>
        <p:grpSpPr>
          <a:xfrm>
            <a:off x="0" y="532444"/>
            <a:ext cx="12203067" cy="6308323"/>
            <a:chOff x="0" y="399333"/>
            <a:chExt cx="9152300" cy="4731242"/>
          </a:xfrm>
        </p:grpSpPr>
        <p:grpSp>
          <p:nvGrpSpPr>
            <p:cNvPr id="183" name="Google Shape;183;p8"/>
            <p:cNvGrpSpPr/>
            <p:nvPr/>
          </p:nvGrpSpPr>
          <p:grpSpPr>
            <a:xfrm>
              <a:off x="8080901" y="399333"/>
              <a:ext cx="1071399" cy="4731242"/>
              <a:chOff x="8080901" y="399333"/>
              <a:chExt cx="1071399" cy="4731242"/>
            </a:xfrm>
          </p:grpSpPr>
          <p:grpSp>
            <p:nvGrpSpPr>
              <p:cNvPr id="184" name="Google Shape;184;p8"/>
              <p:cNvGrpSpPr/>
              <p:nvPr/>
            </p:nvGrpSpPr>
            <p:grpSpPr>
              <a:xfrm>
                <a:off x="8080901" y="399333"/>
                <a:ext cx="1071399" cy="544267"/>
                <a:chOff x="8496199" y="1044981"/>
                <a:chExt cx="595950" cy="302740"/>
              </a:xfrm>
            </p:grpSpPr>
            <p:cxnSp>
              <p:nvCxnSpPr>
                <p:cNvPr id="185" name="Google Shape;185;p8"/>
                <p:cNvCxnSpPr/>
                <p:nvPr/>
              </p:nvCxnSpPr>
              <p:spPr>
                <a:xfrm rot="10800000">
                  <a:off x="8830549" y="1347721"/>
                  <a:ext cx="2616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8"/>
                <p:cNvCxnSpPr/>
                <p:nvPr/>
              </p:nvCxnSpPr>
              <p:spPr>
                <a:xfrm rot="10800000">
                  <a:off x="8599363" y="1116413"/>
                  <a:ext cx="231300" cy="231300"/>
                </a:xfrm>
                <a:prstGeom prst="straightConnector1">
                  <a:avLst/>
                </a:prstGeom>
                <a:noFill/>
                <a:ln w="9525" cap="flat" cmpd="sng">
                  <a:solidFill>
                    <a:schemeClr val="lt2"/>
                  </a:solidFill>
                  <a:prstDash val="solid"/>
                  <a:round/>
                  <a:headEnd type="none" w="med" len="med"/>
                  <a:tailEnd type="none" w="med" len="med"/>
                </a:ln>
              </p:spPr>
            </p:cxnSp>
            <p:sp>
              <p:nvSpPr>
                <p:cNvPr id="187" name="Google Shape;187;p8"/>
                <p:cNvSpPr/>
                <p:nvPr/>
              </p:nvSpPr>
              <p:spPr>
                <a:xfrm rot="10800000">
                  <a:off x="8496199" y="1044981"/>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cxnSp>
            <p:nvCxnSpPr>
              <p:cNvPr id="188" name="Google Shape;188;p8"/>
              <p:cNvCxnSpPr/>
              <p:nvPr/>
            </p:nvCxnSpPr>
            <p:spPr>
              <a:xfrm rot="10800000">
                <a:off x="8397800" y="2356000"/>
                <a:ext cx="754500" cy="75450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8907750" y="3902975"/>
                <a:ext cx="0" cy="1227600"/>
              </a:xfrm>
              <a:prstGeom prst="straightConnector1">
                <a:avLst/>
              </a:prstGeom>
              <a:noFill/>
              <a:ln w="9525" cap="flat" cmpd="sng">
                <a:solidFill>
                  <a:schemeClr val="lt2"/>
                </a:solidFill>
                <a:prstDash val="solid"/>
                <a:round/>
                <a:headEnd type="none" w="med" len="med"/>
                <a:tailEnd type="none" w="med" len="med"/>
              </a:ln>
            </p:spPr>
          </p:cxnSp>
          <p:cxnSp>
            <p:nvCxnSpPr>
              <p:cNvPr id="190" name="Google Shape;190;p8"/>
              <p:cNvCxnSpPr/>
              <p:nvPr/>
            </p:nvCxnSpPr>
            <p:spPr>
              <a:xfrm rot="10800000">
                <a:off x="8412750" y="3411850"/>
                <a:ext cx="495000" cy="495000"/>
              </a:xfrm>
              <a:prstGeom prst="straightConnector1">
                <a:avLst/>
              </a:prstGeom>
              <a:noFill/>
              <a:ln w="9525" cap="flat" cmpd="sng">
                <a:solidFill>
                  <a:schemeClr val="lt2"/>
                </a:solidFill>
                <a:prstDash val="solid"/>
                <a:round/>
                <a:headEnd type="none" w="med" len="med"/>
                <a:tailEnd type="none" w="med" len="med"/>
              </a:ln>
            </p:spPr>
          </p:cxnSp>
        </p:grpSp>
        <p:grpSp>
          <p:nvGrpSpPr>
            <p:cNvPr id="191" name="Google Shape;191;p8"/>
            <p:cNvGrpSpPr/>
            <p:nvPr/>
          </p:nvGrpSpPr>
          <p:grpSpPr>
            <a:xfrm>
              <a:off x="0" y="4069163"/>
              <a:ext cx="622038" cy="900775"/>
              <a:chOff x="0" y="4069163"/>
              <a:chExt cx="622038" cy="900775"/>
            </a:xfrm>
          </p:grpSpPr>
          <p:cxnSp>
            <p:nvCxnSpPr>
              <p:cNvPr id="192" name="Google Shape;192;p8"/>
              <p:cNvCxnSpPr/>
              <p:nvPr/>
            </p:nvCxnSpPr>
            <p:spPr>
              <a:xfrm flipH="1">
                <a:off x="308475" y="4611963"/>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8"/>
              <p:cNvCxnSpPr/>
              <p:nvPr/>
            </p:nvCxnSpPr>
            <p:spPr>
              <a:xfrm rot="10800000">
                <a:off x="0" y="4611963"/>
                <a:ext cx="618600" cy="0"/>
              </a:xfrm>
              <a:prstGeom prst="straightConnector1">
                <a:avLst/>
              </a:prstGeom>
              <a:noFill/>
              <a:ln w="9525" cap="flat" cmpd="sng">
                <a:solidFill>
                  <a:schemeClr val="lt2"/>
                </a:solidFill>
                <a:prstDash val="solid"/>
                <a:round/>
                <a:headEnd type="none" w="med" len="med"/>
                <a:tailEnd type="none" w="med" len="med"/>
              </a:ln>
            </p:spPr>
          </p:cxnSp>
          <p:sp>
            <p:nvSpPr>
              <p:cNvPr id="194" name="Google Shape;194;p8"/>
              <p:cNvSpPr/>
              <p:nvPr/>
            </p:nvSpPr>
            <p:spPr>
              <a:xfrm flipH="1">
                <a:off x="199625" y="488173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95" name="Google Shape;195;p8"/>
              <p:cNvCxnSpPr/>
              <p:nvPr/>
            </p:nvCxnSpPr>
            <p:spPr>
              <a:xfrm>
                <a:off x="4450" y="4472225"/>
                <a:ext cx="312600" cy="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8"/>
              <p:cNvCxnSpPr/>
              <p:nvPr/>
            </p:nvCxnSpPr>
            <p:spPr>
              <a:xfrm rot="10800000" flipH="1">
                <a:off x="316813" y="4257563"/>
                <a:ext cx="214800" cy="214800"/>
              </a:xfrm>
              <a:prstGeom prst="straightConnector1">
                <a:avLst/>
              </a:prstGeom>
              <a:noFill/>
              <a:ln w="9525" cap="flat" cmpd="sng">
                <a:solidFill>
                  <a:schemeClr val="lt2"/>
                </a:solidFill>
                <a:prstDash val="solid"/>
                <a:round/>
                <a:headEnd type="none" w="med" len="med"/>
                <a:tailEnd type="none" w="med" len="med"/>
              </a:ln>
            </p:spPr>
          </p:cxnSp>
          <p:sp>
            <p:nvSpPr>
              <p:cNvPr id="197" name="Google Shape;197;p8"/>
              <p:cNvSpPr/>
              <p:nvPr/>
            </p:nvSpPr>
            <p:spPr>
              <a:xfrm rot="10800000" flipH="1">
                <a:off x="465738" y="42266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cxnSp>
            <p:nvCxnSpPr>
              <p:cNvPr id="198" name="Google Shape;198;p8"/>
              <p:cNvCxnSpPr/>
              <p:nvPr/>
            </p:nvCxnSpPr>
            <p:spPr>
              <a:xfrm>
                <a:off x="4450" y="4314725"/>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199" name="Google Shape;199;p8"/>
              <p:cNvCxnSpPr/>
              <p:nvPr/>
            </p:nvCxnSpPr>
            <p:spPr>
              <a:xfrm rot="10800000" flipH="1">
                <a:off x="127938" y="4100063"/>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200" name="Google Shape;200;p8"/>
              <p:cNvSpPr/>
              <p:nvPr/>
            </p:nvSpPr>
            <p:spPr>
              <a:xfrm rot="10800000" flipH="1">
                <a:off x="261588" y="4069163"/>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49484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1"/>
        <p:cNvGrpSpPr/>
        <p:nvPr/>
      </p:nvGrpSpPr>
      <p:grpSpPr>
        <a:xfrm>
          <a:off x="0" y="0"/>
          <a:ext cx="0" cy="0"/>
          <a:chOff x="0" y="0"/>
          <a:chExt cx="0" cy="0"/>
        </a:xfrm>
      </p:grpSpPr>
      <p:grpSp>
        <p:nvGrpSpPr>
          <p:cNvPr id="202" name="Google Shape;202;p9"/>
          <p:cNvGrpSpPr/>
          <p:nvPr/>
        </p:nvGrpSpPr>
        <p:grpSpPr>
          <a:xfrm>
            <a:off x="1467" y="0"/>
            <a:ext cx="12269584" cy="6893000"/>
            <a:chOff x="1100" y="0"/>
            <a:chExt cx="9202188" cy="5169750"/>
          </a:xfrm>
        </p:grpSpPr>
        <p:grpSp>
          <p:nvGrpSpPr>
            <p:cNvPr id="203" name="Google Shape;203;p9"/>
            <p:cNvGrpSpPr/>
            <p:nvPr/>
          </p:nvGrpSpPr>
          <p:grpSpPr>
            <a:xfrm>
              <a:off x="8540725" y="3247675"/>
              <a:ext cx="318900" cy="1897575"/>
              <a:chOff x="8540725" y="3247675"/>
              <a:chExt cx="318900" cy="1897575"/>
            </a:xfrm>
          </p:grpSpPr>
          <p:cxnSp>
            <p:nvCxnSpPr>
              <p:cNvPr id="204" name="Google Shape;204;p9"/>
              <p:cNvCxnSpPr/>
              <p:nvPr/>
            </p:nvCxnSpPr>
            <p:spPr>
              <a:xfrm rot="10800000">
                <a:off x="8859550" y="3563350"/>
                <a:ext cx="0" cy="1581900"/>
              </a:xfrm>
              <a:prstGeom prst="straightConnector1">
                <a:avLst/>
              </a:prstGeom>
              <a:noFill/>
              <a:ln w="9525" cap="flat" cmpd="sng">
                <a:solidFill>
                  <a:schemeClr val="lt2"/>
                </a:solidFill>
                <a:prstDash val="solid"/>
                <a:round/>
                <a:headEnd type="none" w="med" len="med"/>
                <a:tailEnd type="none" w="med" len="med"/>
              </a:ln>
            </p:spPr>
          </p:cxnSp>
          <p:cxnSp>
            <p:nvCxnSpPr>
              <p:cNvPr id="205" name="Google Shape;205;p9"/>
              <p:cNvCxnSpPr/>
              <p:nvPr/>
            </p:nvCxnSpPr>
            <p:spPr>
              <a:xfrm>
                <a:off x="8540725" y="3247675"/>
                <a:ext cx="318900" cy="318900"/>
              </a:xfrm>
              <a:prstGeom prst="straightConnector1">
                <a:avLst/>
              </a:prstGeom>
              <a:noFill/>
              <a:ln w="9525" cap="flat" cmpd="sng">
                <a:solidFill>
                  <a:schemeClr val="lt2"/>
                </a:solidFill>
                <a:prstDash val="solid"/>
                <a:round/>
                <a:headEnd type="none" w="med" len="med"/>
                <a:tailEnd type="none" w="med" len="med"/>
              </a:ln>
            </p:spPr>
          </p:cxnSp>
        </p:grpSp>
        <p:grpSp>
          <p:nvGrpSpPr>
            <p:cNvPr id="206" name="Google Shape;206;p9"/>
            <p:cNvGrpSpPr/>
            <p:nvPr/>
          </p:nvGrpSpPr>
          <p:grpSpPr>
            <a:xfrm>
              <a:off x="1100" y="3694550"/>
              <a:ext cx="1178700" cy="909450"/>
              <a:chOff x="1100" y="3694550"/>
              <a:chExt cx="1178700" cy="909450"/>
            </a:xfrm>
          </p:grpSpPr>
          <p:cxnSp>
            <p:nvCxnSpPr>
              <p:cNvPr id="207" name="Google Shape;207;p9"/>
              <p:cNvCxnSpPr/>
              <p:nvPr/>
            </p:nvCxnSpPr>
            <p:spPr>
              <a:xfrm>
                <a:off x="308300" y="3766400"/>
                <a:ext cx="871500" cy="837600"/>
              </a:xfrm>
              <a:prstGeom prst="straightConnector1">
                <a:avLst/>
              </a:prstGeom>
              <a:noFill/>
              <a:ln w="9525" cap="flat" cmpd="sng">
                <a:solidFill>
                  <a:schemeClr val="lt2"/>
                </a:solidFill>
                <a:prstDash val="solid"/>
                <a:round/>
                <a:headEnd type="none" w="med" len="med"/>
                <a:tailEnd type="none" w="med" len="med"/>
              </a:ln>
            </p:spPr>
          </p:cxnSp>
          <p:cxnSp>
            <p:nvCxnSpPr>
              <p:cNvPr id="208" name="Google Shape;208;p9"/>
              <p:cNvCxnSpPr/>
              <p:nvPr/>
            </p:nvCxnSpPr>
            <p:spPr>
              <a:xfrm rot="10800000">
                <a:off x="1100" y="4604000"/>
                <a:ext cx="1178700" cy="0"/>
              </a:xfrm>
              <a:prstGeom prst="straightConnector1">
                <a:avLst/>
              </a:prstGeom>
              <a:noFill/>
              <a:ln w="9525" cap="flat" cmpd="sng">
                <a:solidFill>
                  <a:schemeClr val="lt2"/>
                </a:solidFill>
                <a:prstDash val="solid"/>
                <a:round/>
                <a:headEnd type="none" w="med" len="med"/>
                <a:tailEnd type="none" w="med" len="med"/>
              </a:ln>
            </p:spPr>
          </p:cxnSp>
          <p:sp>
            <p:nvSpPr>
              <p:cNvPr id="209" name="Google Shape;209;p9"/>
              <p:cNvSpPr/>
              <p:nvPr/>
            </p:nvSpPr>
            <p:spPr>
              <a:xfrm>
                <a:off x="208050" y="36945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10" name="Google Shape;210;p9"/>
            <p:cNvGrpSpPr/>
            <p:nvPr/>
          </p:nvGrpSpPr>
          <p:grpSpPr>
            <a:xfrm>
              <a:off x="1700725" y="0"/>
              <a:ext cx="951525" cy="876750"/>
              <a:chOff x="1700725" y="0"/>
              <a:chExt cx="951525" cy="876750"/>
            </a:xfrm>
          </p:grpSpPr>
          <p:cxnSp>
            <p:nvCxnSpPr>
              <p:cNvPr id="211" name="Google Shape;211;p9"/>
              <p:cNvCxnSpPr/>
              <p:nvPr/>
            </p:nvCxnSpPr>
            <p:spPr>
              <a:xfrm flipH="1">
                <a:off x="1780750" y="0"/>
                <a:ext cx="871500" cy="837600"/>
              </a:xfrm>
              <a:prstGeom prst="straightConnector1">
                <a:avLst/>
              </a:prstGeom>
              <a:noFill/>
              <a:ln w="9525" cap="flat" cmpd="sng">
                <a:solidFill>
                  <a:schemeClr val="accent1"/>
                </a:solidFill>
                <a:prstDash val="solid"/>
                <a:round/>
                <a:headEnd type="none" w="med" len="med"/>
                <a:tailEnd type="none" w="med" len="med"/>
              </a:ln>
            </p:spPr>
          </p:cxnSp>
          <p:sp>
            <p:nvSpPr>
              <p:cNvPr id="212" name="Google Shape;212;p9"/>
              <p:cNvSpPr/>
              <p:nvPr/>
            </p:nvSpPr>
            <p:spPr>
              <a:xfrm flipH="1">
                <a:off x="1700725" y="7885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13" name="Google Shape;213;p9"/>
            <p:cNvGrpSpPr/>
            <p:nvPr/>
          </p:nvGrpSpPr>
          <p:grpSpPr>
            <a:xfrm>
              <a:off x="2867888" y="0"/>
              <a:ext cx="3824913" cy="989050"/>
              <a:chOff x="2867888" y="0"/>
              <a:chExt cx="3824913" cy="989050"/>
            </a:xfrm>
          </p:grpSpPr>
          <p:cxnSp>
            <p:nvCxnSpPr>
              <p:cNvPr id="214" name="Google Shape;214;p9"/>
              <p:cNvCxnSpPr/>
              <p:nvPr/>
            </p:nvCxnSpPr>
            <p:spPr>
              <a:xfrm flipH="1">
                <a:off x="2867900" y="0"/>
                <a:ext cx="571200" cy="56130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9"/>
              <p:cNvCxnSpPr/>
              <p:nvPr/>
            </p:nvCxnSpPr>
            <p:spPr>
              <a:xfrm>
                <a:off x="2867888" y="561300"/>
                <a:ext cx="3358800" cy="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9"/>
              <p:cNvCxnSpPr/>
              <p:nvPr/>
            </p:nvCxnSpPr>
            <p:spPr>
              <a:xfrm>
                <a:off x="6226700" y="561300"/>
                <a:ext cx="402900" cy="402900"/>
              </a:xfrm>
              <a:prstGeom prst="straightConnector1">
                <a:avLst/>
              </a:prstGeom>
              <a:noFill/>
              <a:ln w="9525" cap="flat" cmpd="sng">
                <a:solidFill>
                  <a:schemeClr val="lt2"/>
                </a:solidFill>
                <a:prstDash val="solid"/>
                <a:round/>
                <a:headEnd type="none" w="med" len="med"/>
                <a:tailEnd type="none" w="med" len="med"/>
              </a:ln>
            </p:spPr>
          </p:cxnSp>
          <p:sp>
            <p:nvSpPr>
              <p:cNvPr id="217" name="Google Shape;217;p9"/>
              <p:cNvSpPr/>
              <p:nvPr/>
            </p:nvSpPr>
            <p:spPr>
              <a:xfrm>
                <a:off x="6536500" y="90085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18" name="Google Shape;218;p9"/>
            <p:cNvGrpSpPr/>
            <p:nvPr/>
          </p:nvGrpSpPr>
          <p:grpSpPr>
            <a:xfrm>
              <a:off x="1385988" y="4166325"/>
              <a:ext cx="4110613" cy="1003425"/>
              <a:chOff x="1385988" y="4166325"/>
              <a:chExt cx="4110613" cy="1003425"/>
            </a:xfrm>
          </p:grpSpPr>
          <p:cxnSp>
            <p:nvCxnSpPr>
              <p:cNvPr id="219" name="Google Shape;219;p9"/>
              <p:cNvCxnSpPr/>
              <p:nvPr/>
            </p:nvCxnSpPr>
            <p:spPr>
              <a:xfrm>
                <a:off x="1386000" y="4608450"/>
                <a:ext cx="571200" cy="56130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9"/>
              <p:cNvCxnSpPr/>
              <p:nvPr/>
            </p:nvCxnSpPr>
            <p:spPr>
              <a:xfrm>
                <a:off x="1385988" y="4608450"/>
                <a:ext cx="36285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9"/>
              <p:cNvCxnSpPr/>
              <p:nvPr/>
            </p:nvCxnSpPr>
            <p:spPr>
              <a:xfrm rot="10800000" flipH="1">
                <a:off x="5014500" y="4205550"/>
                <a:ext cx="402900" cy="402900"/>
              </a:xfrm>
              <a:prstGeom prst="straightConnector1">
                <a:avLst/>
              </a:prstGeom>
              <a:noFill/>
              <a:ln w="9525" cap="flat" cmpd="sng">
                <a:solidFill>
                  <a:schemeClr val="lt2"/>
                </a:solidFill>
                <a:prstDash val="solid"/>
                <a:round/>
                <a:headEnd type="none" w="med" len="med"/>
                <a:tailEnd type="none" w="med" len="med"/>
              </a:ln>
            </p:spPr>
          </p:cxnSp>
          <p:sp>
            <p:nvSpPr>
              <p:cNvPr id="222" name="Google Shape;222;p9"/>
              <p:cNvSpPr/>
              <p:nvPr/>
            </p:nvSpPr>
            <p:spPr>
              <a:xfrm>
                <a:off x="5340300" y="41663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nvGrpSpPr>
            <p:cNvPr id="223" name="Google Shape;223;p9"/>
            <p:cNvGrpSpPr/>
            <p:nvPr/>
          </p:nvGrpSpPr>
          <p:grpSpPr>
            <a:xfrm>
              <a:off x="6380200" y="4608450"/>
              <a:ext cx="2823088" cy="235625"/>
              <a:chOff x="6380200" y="4608450"/>
              <a:chExt cx="2823088" cy="235625"/>
            </a:xfrm>
          </p:grpSpPr>
          <p:cxnSp>
            <p:nvCxnSpPr>
              <p:cNvPr id="224" name="Google Shape;224;p9"/>
              <p:cNvCxnSpPr/>
              <p:nvPr/>
            </p:nvCxnSpPr>
            <p:spPr>
              <a:xfrm>
                <a:off x="6629588" y="4608450"/>
                <a:ext cx="2573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rot="10800000" flipH="1">
                <a:off x="6449300" y="4608450"/>
                <a:ext cx="180300" cy="180300"/>
              </a:xfrm>
              <a:prstGeom prst="straightConnector1">
                <a:avLst/>
              </a:prstGeom>
              <a:noFill/>
              <a:ln w="9525" cap="flat" cmpd="sng">
                <a:solidFill>
                  <a:schemeClr val="accent1"/>
                </a:solidFill>
                <a:prstDash val="solid"/>
                <a:round/>
                <a:headEnd type="none" w="med" len="med"/>
                <a:tailEnd type="none" w="med" len="med"/>
              </a:ln>
            </p:spPr>
          </p:cxnSp>
          <p:sp>
            <p:nvSpPr>
              <p:cNvPr id="226" name="Google Shape;226;p9"/>
              <p:cNvSpPr/>
              <p:nvPr/>
            </p:nvSpPr>
            <p:spPr>
              <a:xfrm>
                <a:off x="6380200" y="47558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Inter"/>
                  <a:ea typeface="Inter"/>
                  <a:cs typeface="Inter"/>
                  <a:sym typeface="Inter"/>
                </a:endParaRPr>
              </a:p>
            </p:txBody>
          </p:sp>
        </p:grpSp>
      </p:grpSp>
      <p:pic>
        <p:nvPicPr>
          <p:cNvPr id="227" name="Google Shape;227;p9"/>
          <p:cNvPicPr preferRelativeResize="0"/>
          <p:nvPr/>
        </p:nvPicPr>
        <p:blipFill rotWithShape="1">
          <a:blip r:embed="rId2">
            <a:alphaModFix/>
          </a:blip>
          <a:srcRect t="55253"/>
          <a:stretch/>
        </p:blipFill>
        <p:spPr>
          <a:xfrm>
            <a:off x="330601" y="1"/>
            <a:ext cx="296300" cy="1615801"/>
          </a:xfrm>
          <a:prstGeom prst="rect">
            <a:avLst/>
          </a:prstGeom>
          <a:noFill/>
          <a:ln>
            <a:noFill/>
          </a:ln>
        </p:spPr>
      </p:pic>
      <p:sp>
        <p:nvSpPr>
          <p:cNvPr id="228" name="Google Shape;228;p9"/>
          <p:cNvSpPr txBox="1">
            <a:spLocks noGrp="1"/>
          </p:cNvSpPr>
          <p:nvPr>
            <p:ph type="title"/>
          </p:nvPr>
        </p:nvSpPr>
        <p:spPr>
          <a:xfrm>
            <a:off x="2080600" y="2170600"/>
            <a:ext cx="8030800" cy="17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229" name="Google Shape;229;p9"/>
          <p:cNvSpPr txBox="1">
            <a:spLocks noGrp="1"/>
          </p:cNvSpPr>
          <p:nvPr>
            <p:ph type="subTitle" idx="1"/>
          </p:nvPr>
        </p:nvSpPr>
        <p:spPr>
          <a:xfrm>
            <a:off x="2080600" y="4016533"/>
            <a:ext cx="8030800" cy="90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369374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0"/>
        <p:cNvGrpSpPr/>
        <p:nvPr/>
      </p:nvGrpSpPr>
      <p:grpSpPr>
        <a:xfrm>
          <a:off x="0" y="0"/>
          <a:ext cx="0" cy="0"/>
          <a:chOff x="0" y="0"/>
          <a:chExt cx="0" cy="0"/>
        </a:xfrm>
      </p:grpSpPr>
      <p:sp>
        <p:nvSpPr>
          <p:cNvPr id="231" name="Google Shape;231;p10"/>
          <p:cNvSpPr>
            <a:spLocks noGrp="1"/>
          </p:cNvSpPr>
          <p:nvPr>
            <p:ph type="pic" idx="2"/>
          </p:nvPr>
        </p:nvSpPr>
        <p:spPr>
          <a:xfrm>
            <a:off x="0" y="0"/>
            <a:ext cx="12192000" cy="6858000"/>
          </a:xfrm>
          <a:prstGeom prst="rect">
            <a:avLst/>
          </a:prstGeom>
          <a:noFill/>
          <a:ln>
            <a:noFill/>
          </a:ln>
        </p:spPr>
      </p:sp>
      <p:sp>
        <p:nvSpPr>
          <p:cNvPr id="232" name="Google Shape;232;p10"/>
          <p:cNvSpPr txBox="1">
            <a:spLocks noGrp="1"/>
          </p:cNvSpPr>
          <p:nvPr>
            <p:ph type="title"/>
          </p:nvPr>
        </p:nvSpPr>
        <p:spPr>
          <a:xfrm>
            <a:off x="1621633" y="5352600"/>
            <a:ext cx="8948800" cy="763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Font typeface="Kanit SemiBold"/>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93062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Kanit"/>
              <a:buNone/>
              <a:defRPr sz="3000">
                <a:solidFill>
                  <a:schemeClr val="lt2"/>
                </a:solidFill>
                <a:latin typeface="Kanit"/>
                <a:ea typeface="Kanit"/>
                <a:cs typeface="Kanit"/>
                <a:sym typeface="Kanit"/>
              </a:defRPr>
            </a:lvl1pPr>
            <a:lvl2pPr lvl="1"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2pPr>
            <a:lvl3pPr lvl="2"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3pPr>
            <a:lvl4pPr lvl="3"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4pPr>
            <a:lvl5pPr lvl="4"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5pPr>
            <a:lvl6pPr lvl="5"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6pPr>
            <a:lvl7pPr lvl="6"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7pPr>
            <a:lvl8pPr lvl="7"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8pPr>
            <a:lvl9pPr lvl="8"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1pPr>
            <a:lvl2pPr marL="914400" lvl="1"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2pPr>
            <a:lvl3pPr marL="1371600" lvl="2"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3pPr>
            <a:lvl4pPr marL="1828800" lvl="3"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4pPr>
            <a:lvl5pPr marL="2286000" lvl="4"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5pPr>
            <a:lvl6pPr marL="2743200" lvl="5"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6pPr>
            <a:lvl7pPr marL="3200400" lvl="6"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7pPr>
            <a:lvl8pPr marL="3657600" lvl="7"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8pPr>
            <a:lvl9pPr marL="4114800" lvl="8"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9pPr>
          </a:lstStyle>
          <a:p>
            <a:endParaRPr/>
          </a:p>
        </p:txBody>
      </p:sp>
    </p:spTree>
    <p:extLst>
      <p:ext uri="{BB962C8B-B14F-4D97-AF65-F5344CB8AC3E}">
        <p14:creationId xmlns:p14="http://schemas.microsoft.com/office/powerpoint/2010/main" val="67601459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35"/>
        <p:cNvGrpSpPr/>
        <p:nvPr/>
      </p:nvGrpSpPr>
      <p:grpSpPr>
        <a:xfrm>
          <a:off x="0" y="0"/>
          <a:ext cx="0" cy="0"/>
          <a:chOff x="0" y="0"/>
          <a:chExt cx="0" cy="0"/>
        </a:xfrm>
      </p:grpSpPr>
      <p:sp>
        <p:nvSpPr>
          <p:cNvPr id="936" name="Google Shape;936;p3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37" name="Google Shape;937;p3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75782733"/>
      </p:ext>
    </p:extLst>
  </p:cSld>
  <p:clrMap bg1="lt1" tx1="dk1" bg2="dk2" tx2="lt2" accent1="accent1" accent2="accent2" accent3="accent3" accent4="accent4" accent5="accent5" accent6="accent6" hlink="hlink" folHlink="folHlink"/>
  <p:sldLayoutIdLst>
    <p:sldLayoutId id="2147483692" r:id="rId1"/>
    <p:sldLayoutId id="2147483693"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41"/>
        <p:cNvGrpSpPr/>
        <p:nvPr/>
      </p:nvGrpSpPr>
      <p:grpSpPr>
        <a:xfrm>
          <a:off x="0" y="0"/>
          <a:ext cx="0" cy="0"/>
          <a:chOff x="0" y="0"/>
          <a:chExt cx="0" cy="0"/>
        </a:xfrm>
      </p:grpSpPr>
      <p:sp>
        <p:nvSpPr>
          <p:cNvPr id="942" name="Google Shape;942;p3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43" name="Google Shape;943;p3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6290701"/>
      </p:ext>
    </p:extLst>
  </p:cSld>
  <p:clrMap bg1="lt1" tx1="dk1" bg2="dk2" tx2="lt2" accent1="accent1" accent2="accent2" accent3="accent3" accent4="accent4" accent5="accent5" accent6="accent6" hlink="hlink" folHlink="folHlink"/>
  <p:sldLayoutIdLst>
    <p:sldLayoutId id="2147483695" r:id="rId1"/>
    <p:sldLayoutId id="2147483696"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hyperlink" Target="https://www.mysqltutorial.org/getting-started-with-mysql/mysql-sample-databas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14A4-478C-F1FF-5D55-104F78932682}"/>
              </a:ext>
            </a:extLst>
          </p:cNvPr>
          <p:cNvSpPr>
            <a:spLocks noGrp="1"/>
          </p:cNvSpPr>
          <p:nvPr>
            <p:ph type="ctrTitle"/>
          </p:nvPr>
        </p:nvSpPr>
        <p:spPr/>
        <p:txBody>
          <a:bodyPr/>
          <a:lstStyle/>
          <a:p>
            <a:r>
              <a:rPr lang="en-US" dirty="0"/>
              <a:t>ETL</a:t>
            </a:r>
            <a:br>
              <a:rPr lang="en-US" dirty="0"/>
            </a:br>
            <a:r>
              <a:rPr lang="en-US" sz="6000" dirty="0"/>
              <a:t>(Extract, Transform, Load)</a:t>
            </a:r>
            <a:endParaRPr lang="en-US" dirty="0"/>
          </a:p>
        </p:txBody>
      </p:sp>
      <p:sp>
        <p:nvSpPr>
          <p:cNvPr id="3" name="Subtitle 2">
            <a:extLst>
              <a:ext uri="{FF2B5EF4-FFF2-40B4-BE49-F238E27FC236}">
                <a16:creationId xmlns:a16="http://schemas.microsoft.com/office/drawing/2014/main" id="{47F2F186-095A-2CF2-994C-7E851745DE9C}"/>
              </a:ext>
            </a:extLst>
          </p:cNvPr>
          <p:cNvSpPr>
            <a:spLocks noGrp="1"/>
          </p:cNvSpPr>
          <p:nvPr>
            <p:ph type="subTitle" idx="1"/>
          </p:nvPr>
        </p:nvSpPr>
        <p:spPr/>
        <p:txBody>
          <a:bodyPr/>
          <a:lstStyle/>
          <a:p>
            <a:r>
              <a:rPr lang="en-US" dirty="0"/>
              <a:t>Muhammad </a:t>
            </a:r>
            <a:r>
              <a:rPr lang="en-US" dirty="0" err="1"/>
              <a:t>Nuril</a:t>
            </a:r>
            <a:r>
              <a:rPr lang="en-US" dirty="0"/>
              <a:t> Huda</a:t>
            </a:r>
          </a:p>
          <a:p>
            <a:r>
              <a:rPr lang="en-US" dirty="0"/>
              <a:t>23/525279/PPA/06598</a:t>
            </a:r>
          </a:p>
        </p:txBody>
      </p:sp>
    </p:spTree>
    <p:extLst>
      <p:ext uri="{BB962C8B-B14F-4D97-AF65-F5344CB8AC3E}">
        <p14:creationId xmlns:p14="http://schemas.microsoft.com/office/powerpoint/2010/main" val="358887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94FEE4-3482-2A31-DFA2-326DA1D40CB6}"/>
              </a:ext>
            </a:extLst>
          </p:cNvPr>
          <p:cNvSpPr txBox="1">
            <a:spLocks/>
          </p:cNvSpPr>
          <p:nvPr/>
        </p:nvSpPr>
        <p:spPr>
          <a:xfrm>
            <a:off x="1195092" y="2751246"/>
            <a:ext cx="3234865" cy="135550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id-ID" sz="8000" dirty="0" err="1">
                <a:solidFill>
                  <a:schemeClr val="lt2"/>
                </a:solidFill>
                <a:latin typeface="Kanit"/>
                <a:cs typeface="Kanit"/>
                <a:sym typeface="Kanit"/>
              </a:rPr>
              <a:t>Thanks</a:t>
            </a:r>
            <a:endParaRPr lang="id-ID" sz="8000" dirty="0">
              <a:solidFill>
                <a:schemeClr val="lt2"/>
              </a:solidFill>
              <a:latin typeface="Kanit"/>
              <a:cs typeface="Kanit"/>
              <a:sym typeface="Kanit"/>
            </a:endParaRPr>
          </a:p>
        </p:txBody>
      </p:sp>
    </p:spTree>
    <p:extLst>
      <p:ext uri="{BB962C8B-B14F-4D97-AF65-F5344CB8AC3E}">
        <p14:creationId xmlns:p14="http://schemas.microsoft.com/office/powerpoint/2010/main" val="427662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ED35-FA9C-6DBE-1B56-62773DDD7CC6}"/>
              </a:ext>
            </a:extLst>
          </p:cNvPr>
          <p:cNvSpPr>
            <a:spLocks noGrp="1"/>
          </p:cNvSpPr>
          <p:nvPr>
            <p:ph type="title"/>
          </p:nvPr>
        </p:nvSpPr>
        <p:spPr/>
        <p:txBody>
          <a:bodyPr/>
          <a:lstStyle/>
          <a:p>
            <a:r>
              <a:rPr lang="en-US" dirty="0"/>
              <a:t>Data Used</a:t>
            </a:r>
          </a:p>
        </p:txBody>
      </p:sp>
      <p:sp>
        <p:nvSpPr>
          <p:cNvPr id="3" name="Text Placeholder 2">
            <a:extLst>
              <a:ext uri="{FF2B5EF4-FFF2-40B4-BE49-F238E27FC236}">
                <a16:creationId xmlns:a16="http://schemas.microsoft.com/office/drawing/2014/main" id="{F942162C-1832-5F1C-D8A2-A5D8C06876B5}"/>
              </a:ext>
            </a:extLst>
          </p:cNvPr>
          <p:cNvSpPr>
            <a:spLocks noGrp="1"/>
          </p:cNvSpPr>
          <p:nvPr>
            <p:ph type="body" idx="1"/>
          </p:nvPr>
        </p:nvSpPr>
        <p:spPr>
          <a:xfrm>
            <a:off x="960000" y="1621001"/>
            <a:ext cx="10272000" cy="4453978"/>
          </a:xfrm>
        </p:spPr>
        <p:txBody>
          <a:bodyPr/>
          <a:lstStyle/>
          <a:p>
            <a:pPr marL="203195" indent="0">
              <a:buNone/>
            </a:pPr>
            <a:r>
              <a:rPr lang="id-ID" sz="1400" dirty="0"/>
              <a:t>Data yang digunakan diunduh melalui web </a:t>
            </a:r>
            <a:r>
              <a:rPr lang="id-ID" sz="1400" dirty="0">
                <a:hlinkClick r:id="rId2"/>
              </a:rPr>
              <a:t>https://www.mysqltutorial.org/getting-started-with-mysql/mysql-sample-database/</a:t>
            </a:r>
            <a:r>
              <a:rPr lang="id-ID" sz="1400" dirty="0"/>
              <a:t>  dengan tabel sebagai berikut:</a:t>
            </a:r>
          </a:p>
          <a:p>
            <a:pPr marL="203195" indent="0">
              <a:buNone/>
            </a:pPr>
            <a:endParaRPr lang="id-ID" sz="1400" dirty="0"/>
          </a:p>
          <a:p>
            <a:r>
              <a:rPr lang="id-ID" sz="1400" dirty="0" err="1"/>
              <a:t>customers</a:t>
            </a:r>
            <a:r>
              <a:rPr lang="id-ID" sz="1400" dirty="0"/>
              <a:t>: </a:t>
            </a:r>
            <a:r>
              <a:rPr lang="id-ID" sz="1400" dirty="0" err="1"/>
              <a:t>stores</a:t>
            </a:r>
            <a:r>
              <a:rPr lang="id-ID" sz="1400" dirty="0"/>
              <a:t> </a:t>
            </a:r>
            <a:r>
              <a:rPr lang="id-ID" sz="1400" dirty="0" err="1"/>
              <a:t>customer’s</a:t>
            </a:r>
            <a:r>
              <a:rPr lang="id-ID" sz="1400" dirty="0"/>
              <a:t> data.</a:t>
            </a:r>
          </a:p>
          <a:p>
            <a:r>
              <a:rPr lang="id-ID" sz="1400" dirty="0" err="1"/>
              <a:t>products</a:t>
            </a:r>
            <a:r>
              <a:rPr lang="id-ID" sz="1400" dirty="0"/>
              <a:t>: </a:t>
            </a:r>
            <a:r>
              <a:rPr lang="id-ID" sz="1400" dirty="0" err="1"/>
              <a:t>stores</a:t>
            </a:r>
            <a:r>
              <a:rPr lang="id-ID" sz="1400" dirty="0"/>
              <a:t> </a:t>
            </a:r>
            <a:r>
              <a:rPr lang="id-ID" sz="1400" dirty="0" err="1"/>
              <a:t>a</a:t>
            </a:r>
            <a:r>
              <a:rPr lang="id-ID" sz="1400" dirty="0"/>
              <a:t> </a:t>
            </a:r>
            <a:r>
              <a:rPr lang="id-ID" sz="1400" dirty="0" err="1"/>
              <a:t>list</a:t>
            </a:r>
            <a:r>
              <a:rPr lang="id-ID" sz="1400" dirty="0"/>
              <a:t> </a:t>
            </a:r>
            <a:r>
              <a:rPr lang="id-ID" sz="1400" dirty="0" err="1"/>
              <a:t>of</a:t>
            </a:r>
            <a:r>
              <a:rPr lang="id-ID" sz="1400" dirty="0"/>
              <a:t> </a:t>
            </a:r>
            <a:r>
              <a:rPr lang="id-ID" sz="1400" dirty="0" err="1"/>
              <a:t>scale</a:t>
            </a:r>
            <a:r>
              <a:rPr lang="id-ID" sz="1400" dirty="0"/>
              <a:t> model </a:t>
            </a:r>
            <a:r>
              <a:rPr lang="id-ID" sz="1400" dirty="0" err="1"/>
              <a:t>cars</a:t>
            </a:r>
            <a:r>
              <a:rPr lang="id-ID" sz="1400" dirty="0"/>
              <a:t>.</a:t>
            </a:r>
          </a:p>
          <a:p>
            <a:r>
              <a:rPr lang="id-ID" sz="1400" dirty="0" err="1"/>
              <a:t>productlines</a:t>
            </a:r>
            <a:r>
              <a:rPr lang="id-ID" sz="1400" dirty="0"/>
              <a:t>: </a:t>
            </a:r>
            <a:r>
              <a:rPr lang="id-ID" sz="1400" dirty="0" err="1"/>
              <a:t>stores</a:t>
            </a:r>
            <a:r>
              <a:rPr lang="id-ID" sz="1400" dirty="0"/>
              <a:t> </a:t>
            </a:r>
            <a:r>
              <a:rPr lang="id-ID" sz="1400" dirty="0" err="1"/>
              <a:t>a</a:t>
            </a:r>
            <a:r>
              <a:rPr lang="id-ID" sz="1400" dirty="0"/>
              <a:t> </a:t>
            </a:r>
            <a:r>
              <a:rPr lang="id-ID" sz="1400" dirty="0" err="1"/>
              <a:t>list</a:t>
            </a:r>
            <a:r>
              <a:rPr lang="id-ID" sz="1400" dirty="0"/>
              <a:t> </a:t>
            </a:r>
            <a:r>
              <a:rPr lang="id-ID" sz="1400" dirty="0" err="1"/>
              <a:t>of</a:t>
            </a:r>
            <a:r>
              <a:rPr lang="id-ID" sz="1400" dirty="0"/>
              <a:t> </a:t>
            </a:r>
            <a:r>
              <a:rPr lang="id-ID" sz="1400" dirty="0" err="1"/>
              <a:t>product</a:t>
            </a:r>
            <a:r>
              <a:rPr lang="id-ID" sz="1400" dirty="0"/>
              <a:t> </a:t>
            </a:r>
            <a:r>
              <a:rPr lang="id-ID" sz="1400" dirty="0" err="1"/>
              <a:t>lines</a:t>
            </a:r>
            <a:r>
              <a:rPr lang="id-ID" sz="1400" dirty="0"/>
              <a:t>.</a:t>
            </a:r>
          </a:p>
          <a:p>
            <a:r>
              <a:rPr lang="id-ID" sz="1400" dirty="0" err="1"/>
              <a:t>orders</a:t>
            </a:r>
            <a:r>
              <a:rPr lang="id-ID" sz="1400" dirty="0"/>
              <a:t>: </a:t>
            </a:r>
            <a:r>
              <a:rPr lang="id-ID" sz="1400" dirty="0" err="1"/>
              <a:t>stores</a:t>
            </a:r>
            <a:r>
              <a:rPr lang="id-ID" sz="1400" dirty="0"/>
              <a:t> </a:t>
            </a:r>
            <a:r>
              <a:rPr lang="id-ID" sz="1400" dirty="0" err="1"/>
              <a:t>sales</a:t>
            </a:r>
            <a:r>
              <a:rPr lang="id-ID" sz="1400" dirty="0"/>
              <a:t> </a:t>
            </a:r>
            <a:r>
              <a:rPr lang="id-ID" sz="1400" dirty="0" err="1"/>
              <a:t>orders</a:t>
            </a:r>
            <a:r>
              <a:rPr lang="id-ID" sz="1400" dirty="0"/>
              <a:t> </a:t>
            </a:r>
            <a:r>
              <a:rPr lang="id-ID" sz="1400" dirty="0" err="1"/>
              <a:t>placed</a:t>
            </a:r>
            <a:r>
              <a:rPr lang="id-ID" sz="1400" dirty="0"/>
              <a:t> </a:t>
            </a:r>
            <a:r>
              <a:rPr lang="id-ID" sz="1400" dirty="0" err="1"/>
              <a:t>by</a:t>
            </a:r>
            <a:r>
              <a:rPr lang="id-ID" sz="1400" dirty="0"/>
              <a:t> </a:t>
            </a:r>
            <a:r>
              <a:rPr lang="id-ID" sz="1400" dirty="0" err="1"/>
              <a:t>customers</a:t>
            </a:r>
            <a:r>
              <a:rPr lang="id-ID" sz="1400" dirty="0"/>
              <a:t>.</a:t>
            </a:r>
          </a:p>
          <a:p>
            <a:r>
              <a:rPr lang="id-ID" sz="1400" dirty="0" err="1"/>
              <a:t>orderdetails</a:t>
            </a:r>
            <a:r>
              <a:rPr lang="id-ID" sz="1400" dirty="0"/>
              <a:t>: </a:t>
            </a:r>
            <a:r>
              <a:rPr lang="id-ID" sz="1400" dirty="0" err="1"/>
              <a:t>stores</a:t>
            </a:r>
            <a:r>
              <a:rPr lang="id-ID" sz="1400" dirty="0"/>
              <a:t> </a:t>
            </a:r>
            <a:r>
              <a:rPr lang="id-ID" sz="1400" dirty="0" err="1"/>
              <a:t>sales</a:t>
            </a:r>
            <a:r>
              <a:rPr lang="id-ID" sz="1400" dirty="0"/>
              <a:t> order </a:t>
            </a:r>
            <a:r>
              <a:rPr lang="id-ID" sz="1400" dirty="0" err="1"/>
              <a:t>line</a:t>
            </a:r>
            <a:r>
              <a:rPr lang="id-ID" sz="1400" dirty="0"/>
              <a:t> </a:t>
            </a:r>
            <a:r>
              <a:rPr lang="id-ID" sz="1400" dirty="0" err="1"/>
              <a:t>items</a:t>
            </a:r>
            <a:r>
              <a:rPr lang="id-ID" sz="1400" dirty="0"/>
              <a:t> </a:t>
            </a:r>
            <a:r>
              <a:rPr lang="id-ID" sz="1400" dirty="0" err="1"/>
              <a:t>for</a:t>
            </a:r>
            <a:r>
              <a:rPr lang="id-ID" sz="1400" dirty="0"/>
              <a:t> </a:t>
            </a:r>
            <a:r>
              <a:rPr lang="id-ID" sz="1400" dirty="0" err="1"/>
              <a:t>every</a:t>
            </a:r>
            <a:r>
              <a:rPr lang="id-ID" sz="1400" dirty="0"/>
              <a:t> </a:t>
            </a:r>
            <a:r>
              <a:rPr lang="id-ID" sz="1400" dirty="0" err="1"/>
              <a:t>sales</a:t>
            </a:r>
            <a:r>
              <a:rPr lang="id-ID" sz="1400" dirty="0"/>
              <a:t> order.</a:t>
            </a:r>
          </a:p>
          <a:p>
            <a:r>
              <a:rPr lang="id-ID" sz="1400" dirty="0" err="1"/>
              <a:t>payments</a:t>
            </a:r>
            <a:r>
              <a:rPr lang="id-ID" sz="1400" dirty="0"/>
              <a:t>: </a:t>
            </a:r>
            <a:r>
              <a:rPr lang="id-ID" sz="1400" dirty="0" err="1"/>
              <a:t>stores</a:t>
            </a:r>
            <a:r>
              <a:rPr lang="id-ID" sz="1400" dirty="0"/>
              <a:t> </a:t>
            </a:r>
            <a:r>
              <a:rPr lang="id-ID" sz="1400" dirty="0" err="1"/>
              <a:t>payments</a:t>
            </a:r>
            <a:r>
              <a:rPr lang="id-ID" sz="1400" dirty="0"/>
              <a:t> </a:t>
            </a:r>
            <a:r>
              <a:rPr lang="id-ID" sz="1400" dirty="0" err="1"/>
              <a:t>made</a:t>
            </a:r>
            <a:r>
              <a:rPr lang="id-ID" sz="1400" dirty="0"/>
              <a:t> </a:t>
            </a:r>
            <a:r>
              <a:rPr lang="id-ID" sz="1400" dirty="0" err="1"/>
              <a:t>by</a:t>
            </a:r>
            <a:r>
              <a:rPr lang="id-ID" sz="1400" dirty="0"/>
              <a:t> </a:t>
            </a:r>
            <a:r>
              <a:rPr lang="id-ID" sz="1400" dirty="0" err="1"/>
              <a:t>customers</a:t>
            </a:r>
            <a:r>
              <a:rPr lang="id-ID" sz="1400" dirty="0"/>
              <a:t> </a:t>
            </a:r>
            <a:r>
              <a:rPr lang="id-ID" sz="1400" dirty="0" err="1"/>
              <a:t>based</a:t>
            </a:r>
            <a:r>
              <a:rPr lang="id-ID" sz="1400" dirty="0"/>
              <a:t> </a:t>
            </a:r>
            <a:r>
              <a:rPr lang="id-ID" sz="1400" dirty="0" err="1"/>
              <a:t>on</a:t>
            </a:r>
            <a:r>
              <a:rPr lang="id-ID" sz="1400" dirty="0"/>
              <a:t> </a:t>
            </a:r>
            <a:r>
              <a:rPr lang="id-ID" sz="1400" dirty="0" err="1"/>
              <a:t>their</a:t>
            </a:r>
            <a:r>
              <a:rPr lang="id-ID" sz="1400" dirty="0"/>
              <a:t> </a:t>
            </a:r>
            <a:r>
              <a:rPr lang="id-ID" sz="1400" dirty="0" err="1"/>
              <a:t>accounts</a:t>
            </a:r>
            <a:r>
              <a:rPr lang="id-ID" sz="1400" dirty="0"/>
              <a:t>.</a:t>
            </a:r>
          </a:p>
          <a:p>
            <a:r>
              <a:rPr lang="id-ID" sz="1400" dirty="0" err="1"/>
              <a:t>employees</a:t>
            </a:r>
            <a:r>
              <a:rPr lang="id-ID" sz="1400" dirty="0"/>
              <a:t>: </a:t>
            </a:r>
            <a:r>
              <a:rPr lang="id-ID" sz="1400" dirty="0" err="1"/>
              <a:t>stores</a:t>
            </a:r>
            <a:r>
              <a:rPr lang="id-ID" sz="1400" dirty="0"/>
              <a:t> </a:t>
            </a:r>
            <a:r>
              <a:rPr lang="id-ID" sz="1400" dirty="0" err="1"/>
              <a:t>employee</a:t>
            </a:r>
            <a:r>
              <a:rPr lang="id-ID" sz="1400" dirty="0"/>
              <a:t> </a:t>
            </a:r>
            <a:r>
              <a:rPr lang="id-ID" sz="1400" dirty="0" err="1"/>
              <a:t>information</a:t>
            </a:r>
            <a:r>
              <a:rPr lang="id-ID" sz="1400" dirty="0"/>
              <a:t> </a:t>
            </a:r>
            <a:r>
              <a:rPr lang="id-ID" sz="1400" dirty="0" err="1"/>
              <a:t>and</a:t>
            </a:r>
            <a:r>
              <a:rPr lang="id-ID" sz="1400" dirty="0"/>
              <a:t> </a:t>
            </a:r>
            <a:r>
              <a:rPr lang="id-ID" sz="1400" dirty="0" err="1"/>
              <a:t>the</a:t>
            </a:r>
            <a:r>
              <a:rPr lang="id-ID" sz="1400" dirty="0"/>
              <a:t> </a:t>
            </a:r>
            <a:r>
              <a:rPr lang="id-ID" sz="1400" dirty="0" err="1"/>
              <a:t>organization</a:t>
            </a:r>
            <a:r>
              <a:rPr lang="id-ID" sz="1400" dirty="0"/>
              <a:t> </a:t>
            </a:r>
            <a:r>
              <a:rPr lang="id-ID" sz="1400" dirty="0" err="1"/>
              <a:t>structure</a:t>
            </a:r>
            <a:r>
              <a:rPr lang="id-ID" sz="1400" dirty="0"/>
              <a:t> </a:t>
            </a:r>
            <a:r>
              <a:rPr lang="id-ID" sz="1400" dirty="0" err="1"/>
              <a:t>such</a:t>
            </a:r>
            <a:r>
              <a:rPr lang="id-ID" sz="1400" dirty="0"/>
              <a:t> as </a:t>
            </a:r>
            <a:r>
              <a:rPr lang="id-ID" sz="1400" dirty="0" err="1"/>
              <a:t>who</a:t>
            </a:r>
            <a:r>
              <a:rPr lang="id-ID" sz="1400" dirty="0"/>
              <a:t> </a:t>
            </a:r>
            <a:r>
              <a:rPr lang="id-ID" sz="1400" dirty="0" err="1"/>
              <a:t>reports</a:t>
            </a:r>
            <a:r>
              <a:rPr lang="id-ID" sz="1400" dirty="0"/>
              <a:t> </a:t>
            </a:r>
            <a:r>
              <a:rPr lang="id-ID" sz="1400" dirty="0" err="1"/>
              <a:t>to</a:t>
            </a:r>
            <a:r>
              <a:rPr lang="id-ID" sz="1400" dirty="0"/>
              <a:t> </a:t>
            </a:r>
            <a:r>
              <a:rPr lang="id-ID" sz="1400" dirty="0" err="1"/>
              <a:t>whom</a:t>
            </a:r>
            <a:r>
              <a:rPr lang="id-ID" sz="1400" dirty="0"/>
              <a:t>.</a:t>
            </a:r>
          </a:p>
          <a:p>
            <a:r>
              <a:rPr lang="id-ID" sz="1400" dirty="0" err="1"/>
              <a:t>offices</a:t>
            </a:r>
            <a:r>
              <a:rPr lang="id-ID" sz="1400" dirty="0"/>
              <a:t>: </a:t>
            </a:r>
            <a:r>
              <a:rPr lang="id-ID" sz="1400" dirty="0" err="1"/>
              <a:t>stores</a:t>
            </a:r>
            <a:r>
              <a:rPr lang="id-ID" sz="1400" dirty="0"/>
              <a:t> </a:t>
            </a:r>
            <a:r>
              <a:rPr lang="id-ID" sz="1400" dirty="0" err="1"/>
              <a:t>sales</a:t>
            </a:r>
            <a:r>
              <a:rPr lang="id-ID" sz="1400" dirty="0"/>
              <a:t> </a:t>
            </a:r>
            <a:r>
              <a:rPr lang="id-ID" sz="1400" dirty="0" err="1"/>
              <a:t>office</a:t>
            </a:r>
            <a:r>
              <a:rPr lang="id-ID" sz="1400" dirty="0"/>
              <a:t> data.</a:t>
            </a:r>
          </a:p>
          <a:p>
            <a:pPr marL="203195" indent="0">
              <a:buNone/>
            </a:pPr>
            <a:endParaRPr lang="id-ID" sz="1400" dirty="0"/>
          </a:p>
        </p:txBody>
      </p:sp>
    </p:spTree>
    <p:extLst>
      <p:ext uri="{BB962C8B-B14F-4D97-AF65-F5344CB8AC3E}">
        <p14:creationId xmlns:p14="http://schemas.microsoft.com/office/powerpoint/2010/main" val="54083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0E96-E03E-EFF9-0159-9B6E70F98EAC}"/>
              </a:ext>
            </a:extLst>
          </p:cNvPr>
          <p:cNvSpPr>
            <a:spLocks noGrp="1"/>
          </p:cNvSpPr>
          <p:nvPr>
            <p:ph type="title"/>
          </p:nvPr>
        </p:nvSpPr>
        <p:spPr/>
        <p:txBody>
          <a:bodyPr/>
          <a:lstStyle/>
          <a:p>
            <a:r>
              <a:rPr lang="id-ID" dirty="0"/>
              <a:t>Data </a:t>
            </a:r>
            <a:r>
              <a:rPr lang="id-ID" dirty="0" err="1"/>
              <a:t>Used</a:t>
            </a:r>
            <a:endParaRPr lang="id-ID" dirty="0"/>
          </a:p>
        </p:txBody>
      </p:sp>
      <p:pic>
        <p:nvPicPr>
          <p:cNvPr id="1026" name="Picture 2" descr="MySQL Sample Database">
            <a:extLst>
              <a:ext uri="{FF2B5EF4-FFF2-40B4-BE49-F238E27FC236}">
                <a16:creationId xmlns:a16="http://schemas.microsoft.com/office/drawing/2014/main" id="{3A4D3AF4-3E9F-9598-0C45-65C1113B7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705" y="1356967"/>
            <a:ext cx="6134590" cy="531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5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0B28-C404-EB54-3728-EC3925B50AD5}"/>
              </a:ext>
            </a:extLst>
          </p:cNvPr>
          <p:cNvSpPr>
            <a:spLocks noGrp="1"/>
          </p:cNvSpPr>
          <p:nvPr>
            <p:ph type="title"/>
          </p:nvPr>
        </p:nvSpPr>
        <p:spPr/>
        <p:txBody>
          <a:bodyPr/>
          <a:lstStyle/>
          <a:p>
            <a:r>
              <a:rPr lang="id-ID" dirty="0" err="1"/>
              <a:t>Extract</a:t>
            </a:r>
            <a:endParaRPr lang="id-ID" dirty="0"/>
          </a:p>
        </p:txBody>
      </p:sp>
    </p:spTree>
    <p:extLst>
      <p:ext uri="{BB962C8B-B14F-4D97-AF65-F5344CB8AC3E}">
        <p14:creationId xmlns:p14="http://schemas.microsoft.com/office/powerpoint/2010/main" val="145286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E290-49E8-1F44-0B12-87D52E724FFD}"/>
              </a:ext>
            </a:extLst>
          </p:cNvPr>
          <p:cNvSpPr>
            <a:spLocks noGrp="1"/>
          </p:cNvSpPr>
          <p:nvPr>
            <p:ph type="title"/>
          </p:nvPr>
        </p:nvSpPr>
        <p:spPr/>
        <p:txBody>
          <a:bodyPr/>
          <a:lstStyle/>
          <a:p>
            <a:r>
              <a:rPr lang="id-ID" dirty="0" err="1"/>
              <a:t>Extract</a:t>
            </a:r>
            <a:endParaRPr lang="id-ID" dirty="0"/>
          </a:p>
        </p:txBody>
      </p:sp>
      <p:sp>
        <p:nvSpPr>
          <p:cNvPr id="3" name="Text Placeholder 2">
            <a:extLst>
              <a:ext uri="{FF2B5EF4-FFF2-40B4-BE49-F238E27FC236}">
                <a16:creationId xmlns:a16="http://schemas.microsoft.com/office/drawing/2014/main" id="{33F86CDF-9767-8387-4C62-3A278D80C3B9}"/>
              </a:ext>
            </a:extLst>
          </p:cNvPr>
          <p:cNvSpPr>
            <a:spLocks noGrp="1"/>
          </p:cNvSpPr>
          <p:nvPr>
            <p:ph type="body" idx="1"/>
          </p:nvPr>
        </p:nvSpPr>
        <p:spPr>
          <a:xfrm>
            <a:off x="960000" y="1621000"/>
            <a:ext cx="10272000" cy="4859699"/>
          </a:xfrm>
        </p:spPr>
        <p:txBody>
          <a:bodyPr/>
          <a:lstStyle/>
          <a:p>
            <a:pPr marL="203195" indent="0">
              <a:buNone/>
            </a:pPr>
            <a:r>
              <a:rPr lang="id-ID" sz="1400" dirty="0"/>
              <a:t>Merupakan proses pengambilan data dari sumber data yang mungkin beragam format dan struktur. Tujuan utama tahap ini adalah untuk mendapatkan data dari berbagai sumber agar dapat diproses lebih lanjut dalam proses ETL. Data berasal dari </a:t>
            </a:r>
            <a:r>
              <a:rPr lang="id-ID" sz="1400" dirty="0" err="1"/>
              <a:t>mysql</a:t>
            </a:r>
            <a:r>
              <a:rPr lang="id-ID" sz="1400" dirty="0"/>
              <a:t> </a:t>
            </a:r>
            <a:r>
              <a:rPr lang="id-ID" sz="1400" dirty="0" err="1"/>
              <a:t>local</a:t>
            </a:r>
            <a:r>
              <a:rPr lang="id-ID" sz="1400" dirty="0"/>
              <a:t>. Proses ekstraksi dijalankan menggunakan </a:t>
            </a:r>
            <a:r>
              <a:rPr lang="id-ID" sz="1400" dirty="0" err="1"/>
              <a:t>Python</a:t>
            </a:r>
            <a:r>
              <a:rPr lang="id-ID" sz="1400" dirty="0"/>
              <a:t> dengan </a:t>
            </a:r>
            <a:r>
              <a:rPr lang="id-ID" sz="1400" dirty="0" err="1"/>
              <a:t>library</a:t>
            </a:r>
            <a:r>
              <a:rPr lang="id-ID" sz="1400" dirty="0"/>
              <a:t> </a:t>
            </a:r>
            <a:r>
              <a:rPr lang="id-ID" sz="1400" dirty="0" err="1"/>
              <a:t>mysql</a:t>
            </a:r>
            <a:r>
              <a:rPr lang="id-ID" sz="1400" dirty="0"/>
              <a:t> </a:t>
            </a:r>
            <a:r>
              <a:rPr lang="id-ID" sz="1400" dirty="0" err="1"/>
              <a:t>connector</a:t>
            </a: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r>
              <a:rPr lang="id-ID" sz="1400" dirty="0"/>
              <a:t>Setelah itu mengambil nilai pada tabel menggunakan:</a:t>
            </a:r>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endParaRPr lang="id-ID" sz="1400" dirty="0"/>
          </a:p>
          <a:p>
            <a:pPr marL="203195" indent="0">
              <a:buNone/>
            </a:pPr>
            <a:r>
              <a:rPr lang="id-ID" sz="1400" dirty="0"/>
              <a:t>Lakukan secara berulang untuk semua tabel. Setelah mendapatkan semua data, tutup koneksi </a:t>
            </a:r>
          </a:p>
        </p:txBody>
      </p:sp>
      <p:pic>
        <p:nvPicPr>
          <p:cNvPr id="4" name="Picture 3">
            <a:extLst>
              <a:ext uri="{FF2B5EF4-FFF2-40B4-BE49-F238E27FC236}">
                <a16:creationId xmlns:a16="http://schemas.microsoft.com/office/drawing/2014/main" id="{09919759-FFC6-F20A-0C6D-E221DD421CF0}"/>
              </a:ext>
            </a:extLst>
          </p:cNvPr>
          <p:cNvPicPr>
            <a:picLocks noChangeAspect="1"/>
          </p:cNvPicPr>
          <p:nvPr/>
        </p:nvPicPr>
        <p:blipFill>
          <a:blip r:embed="rId2"/>
          <a:stretch>
            <a:fillRect/>
          </a:stretch>
        </p:blipFill>
        <p:spPr>
          <a:xfrm>
            <a:off x="3927321" y="2430878"/>
            <a:ext cx="4337358" cy="1657734"/>
          </a:xfrm>
          <a:prstGeom prst="rect">
            <a:avLst/>
          </a:prstGeom>
        </p:spPr>
      </p:pic>
      <p:pic>
        <p:nvPicPr>
          <p:cNvPr id="5" name="Picture 4">
            <a:extLst>
              <a:ext uri="{FF2B5EF4-FFF2-40B4-BE49-F238E27FC236}">
                <a16:creationId xmlns:a16="http://schemas.microsoft.com/office/drawing/2014/main" id="{2C13F405-8F44-D981-D474-ABDC7211C7FF}"/>
              </a:ext>
            </a:extLst>
          </p:cNvPr>
          <p:cNvPicPr>
            <a:picLocks noChangeAspect="1"/>
          </p:cNvPicPr>
          <p:nvPr/>
        </p:nvPicPr>
        <p:blipFill>
          <a:blip r:embed="rId3"/>
          <a:stretch>
            <a:fillRect/>
          </a:stretch>
        </p:blipFill>
        <p:spPr>
          <a:xfrm>
            <a:off x="2517929" y="4686183"/>
            <a:ext cx="7156142" cy="1101634"/>
          </a:xfrm>
          <a:prstGeom prst="rect">
            <a:avLst/>
          </a:prstGeom>
        </p:spPr>
      </p:pic>
      <p:pic>
        <p:nvPicPr>
          <p:cNvPr id="6" name="Picture 5">
            <a:extLst>
              <a:ext uri="{FF2B5EF4-FFF2-40B4-BE49-F238E27FC236}">
                <a16:creationId xmlns:a16="http://schemas.microsoft.com/office/drawing/2014/main" id="{7E4AF484-73F6-CECB-3175-AA4BBAA3477C}"/>
              </a:ext>
            </a:extLst>
          </p:cNvPr>
          <p:cNvPicPr>
            <a:picLocks noChangeAspect="1"/>
          </p:cNvPicPr>
          <p:nvPr/>
        </p:nvPicPr>
        <p:blipFill>
          <a:blip r:embed="rId4"/>
          <a:stretch>
            <a:fillRect/>
          </a:stretch>
        </p:blipFill>
        <p:spPr>
          <a:xfrm>
            <a:off x="8057160" y="5979393"/>
            <a:ext cx="1155700" cy="203200"/>
          </a:xfrm>
          <a:prstGeom prst="rect">
            <a:avLst/>
          </a:prstGeom>
        </p:spPr>
      </p:pic>
    </p:spTree>
    <p:extLst>
      <p:ext uri="{BB962C8B-B14F-4D97-AF65-F5344CB8AC3E}">
        <p14:creationId xmlns:p14="http://schemas.microsoft.com/office/powerpoint/2010/main" val="348003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0B28-C404-EB54-3728-EC3925B50AD5}"/>
              </a:ext>
            </a:extLst>
          </p:cNvPr>
          <p:cNvSpPr>
            <a:spLocks noGrp="1"/>
          </p:cNvSpPr>
          <p:nvPr>
            <p:ph type="title"/>
          </p:nvPr>
        </p:nvSpPr>
        <p:spPr/>
        <p:txBody>
          <a:bodyPr/>
          <a:lstStyle/>
          <a:p>
            <a:r>
              <a:rPr lang="id-ID" dirty="0" err="1"/>
              <a:t>Transform</a:t>
            </a:r>
            <a:endParaRPr lang="id-ID" dirty="0"/>
          </a:p>
        </p:txBody>
      </p:sp>
    </p:spTree>
    <p:extLst>
      <p:ext uri="{BB962C8B-B14F-4D97-AF65-F5344CB8AC3E}">
        <p14:creationId xmlns:p14="http://schemas.microsoft.com/office/powerpoint/2010/main" val="399903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E290-49E8-1F44-0B12-87D52E724FFD}"/>
              </a:ext>
            </a:extLst>
          </p:cNvPr>
          <p:cNvSpPr>
            <a:spLocks noGrp="1"/>
          </p:cNvSpPr>
          <p:nvPr>
            <p:ph type="title"/>
          </p:nvPr>
        </p:nvSpPr>
        <p:spPr/>
        <p:txBody>
          <a:bodyPr/>
          <a:lstStyle/>
          <a:p>
            <a:r>
              <a:rPr lang="id-ID" dirty="0" err="1"/>
              <a:t>Transform</a:t>
            </a:r>
            <a:endParaRPr lang="id-ID" dirty="0"/>
          </a:p>
        </p:txBody>
      </p:sp>
      <p:sp>
        <p:nvSpPr>
          <p:cNvPr id="3" name="Text Placeholder 2">
            <a:extLst>
              <a:ext uri="{FF2B5EF4-FFF2-40B4-BE49-F238E27FC236}">
                <a16:creationId xmlns:a16="http://schemas.microsoft.com/office/drawing/2014/main" id="{33F86CDF-9767-8387-4C62-3A278D80C3B9}"/>
              </a:ext>
            </a:extLst>
          </p:cNvPr>
          <p:cNvSpPr>
            <a:spLocks noGrp="1"/>
          </p:cNvSpPr>
          <p:nvPr>
            <p:ph type="body" idx="1"/>
          </p:nvPr>
        </p:nvSpPr>
        <p:spPr>
          <a:xfrm>
            <a:off x="960000" y="1621000"/>
            <a:ext cx="10272000" cy="4859699"/>
          </a:xfrm>
        </p:spPr>
        <p:txBody>
          <a:bodyPr/>
          <a:lstStyle/>
          <a:p>
            <a:pPr marL="203195" indent="0">
              <a:buNone/>
            </a:pPr>
            <a:r>
              <a:rPr lang="id-ID" sz="1400" dirty="0" err="1"/>
              <a:t>Transform</a:t>
            </a:r>
            <a:r>
              <a:rPr lang="id-ID" sz="1400" dirty="0"/>
              <a:t> merujuk pada tahap </a:t>
            </a:r>
            <a:r>
              <a:rPr lang="id-ID" sz="1400" dirty="0" err="1"/>
              <a:t>dimana</a:t>
            </a:r>
            <a:r>
              <a:rPr lang="id-ID" sz="1400" dirty="0"/>
              <a:t> data yang telah diekstrak dari sumber (</a:t>
            </a:r>
            <a:r>
              <a:rPr lang="id-ID" sz="1400" dirty="0" err="1"/>
              <a:t>Extract</a:t>
            </a:r>
            <a:r>
              <a:rPr lang="id-ID" sz="1400" dirty="0"/>
              <a:t>) diproses, dimodifikasi, dan diubah ke dalam format yang sesuai atau berguna untuk kebutuhan analisis atau penyimpanan dalam data </a:t>
            </a:r>
            <a:r>
              <a:rPr lang="id-ID" sz="1400" dirty="0" err="1"/>
              <a:t>warehouse</a:t>
            </a:r>
            <a:r>
              <a:rPr lang="id-ID" sz="1400" dirty="0"/>
              <a:t>. Transformasi data melibatkan serangkaian operasi yang dapat mencakup pembersihan, normalisasi, agregasi, penggabungan, dan berbagai manipulasi data lainnya.</a:t>
            </a:r>
          </a:p>
          <a:p>
            <a:pPr marL="203195" indent="0">
              <a:buNone/>
            </a:pPr>
            <a:endParaRPr lang="id-ID" sz="1400" dirty="0"/>
          </a:p>
          <a:p>
            <a:pPr marL="203195" indent="0">
              <a:buNone/>
            </a:pPr>
            <a:r>
              <a:rPr lang="id-ID" sz="1400" dirty="0" err="1"/>
              <a:t>Transform</a:t>
            </a:r>
            <a:r>
              <a:rPr lang="id-ID" sz="1400" dirty="0"/>
              <a:t> yang diterapkan yaitu:</a:t>
            </a:r>
          </a:p>
          <a:p>
            <a:pPr marL="546095" indent="-342900">
              <a:buAutoNum type="arabicPeriod"/>
            </a:pPr>
            <a:r>
              <a:rPr lang="id-ID" sz="1400" dirty="0"/>
              <a:t>Menentukan kolom yang digunakan.</a:t>
            </a:r>
          </a:p>
          <a:p>
            <a:pPr marL="546095" indent="-342900">
              <a:buAutoNum type="arabicPeriod"/>
            </a:pPr>
            <a:r>
              <a:rPr lang="id-ID" sz="1400" dirty="0"/>
              <a:t>Menangani </a:t>
            </a:r>
            <a:r>
              <a:rPr lang="id-ID" sz="1400" dirty="0" err="1"/>
              <a:t>Null</a:t>
            </a:r>
            <a:r>
              <a:rPr lang="id-ID" sz="1400" dirty="0"/>
              <a:t> </a:t>
            </a:r>
            <a:r>
              <a:rPr lang="id-ID" sz="1400" dirty="0" err="1"/>
              <a:t>Value</a:t>
            </a:r>
            <a:r>
              <a:rPr lang="id-ID" sz="1400" dirty="0"/>
              <a:t>.</a:t>
            </a:r>
          </a:p>
          <a:p>
            <a:pPr marL="546095" indent="-342900">
              <a:buAutoNum type="arabicPeriod"/>
            </a:pPr>
            <a:r>
              <a:rPr lang="id-ID" sz="1400" dirty="0"/>
              <a:t>Cek konsistensi tipe data.</a:t>
            </a:r>
          </a:p>
        </p:txBody>
      </p:sp>
      <p:pic>
        <p:nvPicPr>
          <p:cNvPr id="7" name="Picture 6">
            <a:extLst>
              <a:ext uri="{FF2B5EF4-FFF2-40B4-BE49-F238E27FC236}">
                <a16:creationId xmlns:a16="http://schemas.microsoft.com/office/drawing/2014/main" id="{EBDE618C-024B-5B78-65DB-3801954D28F3}"/>
              </a:ext>
            </a:extLst>
          </p:cNvPr>
          <p:cNvPicPr>
            <a:picLocks noChangeAspect="1"/>
          </p:cNvPicPr>
          <p:nvPr/>
        </p:nvPicPr>
        <p:blipFill rotWithShape="1">
          <a:blip r:embed="rId2"/>
          <a:srcRect l="3550" t="11619" r="4269" b="12155"/>
          <a:stretch/>
        </p:blipFill>
        <p:spPr>
          <a:xfrm>
            <a:off x="1340832" y="3535531"/>
            <a:ext cx="9510336" cy="2510161"/>
          </a:xfrm>
          <a:prstGeom prst="rect">
            <a:avLst/>
          </a:prstGeom>
        </p:spPr>
      </p:pic>
    </p:spTree>
    <p:extLst>
      <p:ext uri="{BB962C8B-B14F-4D97-AF65-F5344CB8AC3E}">
        <p14:creationId xmlns:p14="http://schemas.microsoft.com/office/powerpoint/2010/main" val="133567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0B28-C404-EB54-3728-EC3925B50AD5}"/>
              </a:ext>
            </a:extLst>
          </p:cNvPr>
          <p:cNvSpPr>
            <a:spLocks noGrp="1"/>
          </p:cNvSpPr>
          <p:nvPr>
            <p:ph type="title"/>
          </p:nvPr>
        </p:nvSpPr>
        <p:spPr/>
        <p:txBody>
          <a:bodyPr/>
          <a:lstStyle/>
          <a:p>
            <a:r>
              <a:rPr lang="id-ID" dirty="0" err="1"/>
              <a:t>Load</a:t>
            </a:r>
            <a:endParaRPr lang="id-ID" dirty="0"/>
          </a:p>
        </p:txBody>
      </p:sp>
    </p:spTree>
    <p:extLst>
      <p:ext uri="{BB962C8B-B14F-4D97-AF65-F5344CB8AC3E}">
        <p14:creationId xmlns:p14="http://schemas.microsoft.com/office/powerpoint/2010/main" val="397015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E290-49E8-1F44-0B12-87D52E724FFD}"/>
              </a:ext>
            </a:extLst>
          </p:cNvPr>
          <p:cNvSpPr>
            <a:spLocks noGrp="1"/>
          </p:cNvSpPr>
          <p:nvPr>
            <p:ph type="title"/>
          </p:nvPr>
        </p:nvSpPr>
        <p:spPr/>
        <p:txBody>
          <a:bodyPr/>
          <a:lstStyle/>
          <a:p>
            <a:r>
              <a:rPr lang="id-ID" dirty="0" err="1"/>
              <a:t>Load</a:t>
            </a:r>
            <a:endParaRPr lang="id-ID" dirty="0"/>
          </a:p>
        </p:txBody>
      </p:sp>
      <p:sp>
        <p:nvSpPr>
          <p:cNvPr id="3" name="Text Placeholder 2">
            <a:extLst>
              <a:ext uri="{FF2B5EF4-FFF2-40B4-BE49-F238E27FC236}">
                <a16:creationId xmlns:a16="http://schemas.microsoft.com/office/drawing/2014/main" id="{33F86CDF-9767-8387-4C62-3A278D80C3B9}"/>
              </a:ext>
            </a:extLst>
          </p:cNvPr>
          <p:cNvSpPr>
            <a:spLocks noGrp="1"/>
          </p:cNvSpPr>
          <p:nvPr>
            <p:ph type="body" idx="1"/>
          </p:nvPr>
        </p:nvSpPr>
        <p:spPr>
          <a:xfrm>
            <a:off x="960000" y="1621000"/>
            <a:ext cx="10272000" cy="4859699"/>
          </a:xfrm>
        </p:spPr>
        <p:txBody>
          <a:bodyPr/>
          <a:lstStyle/>
          <a:p>
            <a:pPr marL="203195" indent="0">
              <a:buNone/>
            </a:pPr>
            <a:r>
              <a:rPr lang="id-ID" sz="1400" dirty="0" err="1"/>
              <a:t>Load</a:t>
            </a:r>
            <a:r>
              <a:rPr lang="id-ID" sz="1400" dirty="0"/>
              <a:t> merujuk pada proses menyimpan atau memuat data yang telah diubah (</a:t>
            </a:r>
            <a:r>
              <a:rPr lang="id-ID" sz="1400" dirty="0" err="1"/>
              <a:t>transformed</a:t>
            </a:r>
            <a:r>
              <a:rPr lang="id-ID" sz="1400" dirty="0"/>
              <a:t>) ke dalam destinasi yang ditentukan, seperti data </a:t>
            </a:r>
            <a:r>
              <a:rPr lang="id-ID" sz="1400" dirty="0" err="1"/>
              <a:t>warehouse</a:t>
            </a:r>
            <a:r>
              <a:rPr lang="id-ID" sz="1400" dirty="0"/>
              <a:t> atau </a:t>
            </a:r>
            <a:r>
              <a:rPr lang="id-ID" sz="1400" dirty="0" err="1"/>
              <a:t>database</a:t>
            </a:r>
            <a:r>
              <a:rPr lang="id-ID" sz="1400" dirty="0"/>
              <a:t> yang disiapkan untuk analisis. Proses ini mencakup penyimpanan data ke dalam tabel atau struktur data yang telah ditentukan sebelumnya.</a:t>
            </a:r>
          </a:p>
          <a:p>
            <a:pPr marL="203195" indent="0">
              <a:buNone/>
            </a:pPr>
            <a:endParaRPr lang="id-ID" sz="1400" dirty="0"/>
          </a:p>
          <a:p>
            <a:pPr marL="203195" indent="0">
              <a:buNone/>
            </a:pPr>
            <a:r>
              <a:rPr lang="id-ID" sz="1400" dirty="0"/>
              <a:t>Data yang sudah di </a:t>
            </a:r>
            <a:r>
              <a:rPr lang="id-ID" sz="1400" dirty="0" err="1"/>
              <a:t>transform</a:t>
            </a:r>
            <a:r>
              <a:rPr lang="id-ID" sz="1400" dirty="0"/>
              <a:t>, disimpan dalam bentuk </a:t>
            </a:r>
            <a:r>
              <a:rPr lang="id-ID" sz="1400" dirty="0" err="1"/>
              <a:t>file</a:t>
            </a:r>
            <a:r>
              <a:rPr lang="id-ID" sz="1400" dirty="0"/>
              <a:t> .</a:t>
            </a:r>
            <a:r>
              <a:rPr lang="id-ID" sz="1400" dirty="0" err="1"/>
              <a:t>csv</a:t>
            </a:r>
            <a:endParaRPr lang="id-ID" sz="1400" dirty="0"/>
          </a:p>
        </p:txBody>
      </p:sp>
      <p:pic>
        <p:nvPicPr>
          <p:cNvPr id="4" name="Picture 3">
            <a:extLst>
              <a:ext uri="{FF2B5EF4-FFF2-40B4-BE49-F238E27FC236}">
                <a16:creationId xmlns:a16="http://schemas.microsoft.com/office/drawing/2014/main" id="{1B074F64-04B4-7429-F940-CEC11E332BE9}"/>
              </a:ext>
            </a:extLst>
          </p:cNvPr>
          <p:cNvPicPr>
            <a:picLocks noChangeAspect="1"/>
          </p:cNvPicPr>
          <p:nvPr/>
        </p:nvPicPr>
        <p:blipFill rotWithShape="1">
          <a:blip r:embed="rId2"/>
          <a:srcRect l="7538" t="17936" r="7580" b="18084"/>
          <a:stretch/>
        </p:blipFill>
        <p:spPr>
          <a:xfrm>
            <a:off x="3370555" y="3429000"/>
            <a:ext cx="5450890" cy="1775856"/>
          </a:xfrm>
          <a:prstGeom prst="rect">
            <a:avLst/>
          </a:prstGeom>
        </p:spPr>
      </p:pic>
    </p:spTree>
    <p:extLst>
      <p:ext uri="{BB962C8B-B14F-4D97-AF65-F5344CB8AC3E}">
        <p14:creationId xmlns:p14="http://schemas.microsoft.com/office/powerpoint/2010/main" val="2403678939"/>
      </p:ext>
    </p:extLst>
  </p:cSld>
  <p:clrMapOvr>
    <a:masterClrMapping/>
  </p:clrMapOvr>
</p:sld>
</file>

<file path=ppt/theme/theme1.xml><?xml version="1.0" encoding="utf-8"?>
<a:theme xmlns:a="http://schemas.openxmlformats.org/drawingml/2006/main" name="Artificial Intelligence in Finance Theme for Business by Slidego">
  <a:themeElements>
    <a:clrScheme name="Simple Light">
      <a:dk1>
        <a:srgbClr val="000000"/>
      </a:dk1>
      <a:lt1>
        <a:srgbClr val="FFFFFF"/>
      </a:lt1>
      <a:dk2>
        <a:srgbClr val="232121"/>
      </a:dk2>
      <a:lt2>
        <a:srgbClr val="F8F8F8"/>
      </a:lt2>
      <a:accent1>
        <a:srgbClr val="C92727"/>
      </a:accent1>
      <a:accent2>
        <a:srgbClr val="AA1D1D"/>
      </a:accent2>
      <a:accent3>
        <a:srgbClr val="C62828"/>
      </a:accent3>
      <a:accent4>
        <a:srgbClr val="E23D3D"/>
      </a:accent4>
      <a:accent5>
        <a:srgbClr val="EF5656"/>
      </a:accent5>
      <a:accent6>
        <a:srgbClr val="F76D6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Artificial Intelligence in Finance Theme for Business by Slidego</Template>
  <TotalTime>52</TotalTime>
  <Words>338</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Bellota Text Light</vt:lpstr>
      <vt:lpstr>Inter</vt:lpstr>
      <vt:lpstr>Inter Light</vt:lpstr>
      <vt:lpstr>Kanit</vt:lpstr>
      <vt:lpstr>Kanit SemiBold</vt:lpstr>
      <vt:lpstr>Nunito Light</vt:lpstr>
      <vt:lpstr>Proxima Nova</vt:lpstr>
      <vt:lpstr>Artificial Intelligence in Finance Theme for Business by Slidego</vt:lpstr>
      <vt:lpstr>Slidesgo Final Pages</vt:lpstr>
      <vt:lpstr>1_Slidesgo Final Pages</vt:lpstr>
      <vt:lpstr>ETL (Extract, Transform, Load)</vt:lpstr>
      <vt:lpstr>Data Used</vt:lpstr>
      <vt:lpstr>Data Used</vt:lpstr>
      <vt:lpstr>Extract</vt:lpstr>
      <vt:lpstr>Extract</vt:lpstr>
      <vt:lpstr>Transform</vt:lpstr>
      <vt:lpstr>Transform</vt:lpstr>
      <vt:lpstr>Load</vt:lpstr>
      <vt:lpstr>Load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(Extract, Transform, Load)</dc:title>
  <dc:creator>Muhammad Nuril Huda</dc:creator>
  <cp:lastModifiedBy>Muhammad Nuril Huda</cp:lastModifiedBy>
  <cp:revision>1</cp:revision>
  <dcterms:created xsi:type="dcterms:W3CDTF">2024-03-07T13:35:04Z</dcterms:created>
  <dcterms:modified xsi:type="dcterms:W3CDTF">2024-03-07T14:27:14Z</dcterms:modified>
</cp:coreProperties>
</file>