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6" r:id="rId6"/>
    <p:sldId id="264" r:id="rId7"/>
    <p:sldId id="275" r:id="rId8"/>
    <p:sldId id="270" r:id="rId9"/>
    <p:sldId id="271" r:id="rId10"/>
    <p:sldId id="265" r:id="rId11"/>
    <p:sldId id="274" r:id="rId12"/>
  </p:sldIdLst>
  <p:sldSz cx="9144000" cy="5143500" type="screen16x9"/>
  <p:notesSz cx="6858000" cy="9144000"/>
  <p:embeddedFontLst>
    <p:embeddedFont>
      <p:font typeface="Bree Serif" panose="020B0604020202020204" charset="0"/>
      <p:regular r:id="rId14"/>
    </p:embeddedFont>
    <p:embeddedFont>
      <p:font typeface="Roboto Mono Thin" panose="020B0604020202020204" charset="0"/>
      <p:regular r:id="rId15"/>
      <p:bold r:id="rId16"/>
      <p:italic r:id="rId17"/>
      <p:boldItalic r:id="rId18"/>
    </p:embeddedFont>
    <p:embeddedFont>
      <p:font typeface="Roboto Light" panose="020B0604020202020204" charset="0"/>
      <p:regular r:id="rId19"/>
      <p:bold r:id="rId20"/>
      <p:italic r:id="rId21"/>
      <p:boldItalic r:id="rId22"/>
    </p:embeddedFont>
    <p:embeddedFont>
      <p:font typeface="Roboto Thin" panose="020B0604020202020204" charset="0"/>
      <p:regular r:id="rId23"/>
      <p:bold r:id="rId24"/>
      <p:italic r:id="rId25"/>
      <p:boldItalic r:id="rId26"/>
    </p:embeddedFont>
    <p:embeddedFont>
      <p:font typeface="Roboto Black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0D659F-A1A8-48D3-85E7-C7147B18402D}">
  <a:tblStyle styleId="{CF0D659F-A1A8-48D3-85E7-C7147B1840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9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41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16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19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97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3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42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4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18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00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80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346232" y="2383864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 </a:t>
            </a:r>
            <a:r>
              <a:rPr lang="es" dirty="0">
                <a:solidFill>
                  <a:schemeClr val="accent1"/>
                </a:solidFill>
              </a:rPr>
              <a:t>PROJECT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PROPOSAL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9;p22"/>
          <p:cNvSpPr txBox="1">
            <a:spLocks/>
          </p:cNvSpPr>
          <p:nvPr/>
        </p:nvSpPr>
        <p:spPr>
          <a:xfrm>
            <a:off x="5455089" y="3265223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4000" dirty="0" err="1" smtClean="0">
                <a:solidFill>
                  <a:srgbClr val="00B0F0"/>
                </a:solidFill>
              </a:rPr>
              <a:t>SmartSwipe</a:t>
            </a:r>
            <a:endParaRPr lang="en-US" sz="40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Time management</a:t>
            </a:r>
            <a:endParaRPr dirty="0"/>
          </a:p>
        </p:txBody>
      </p:sp>
      <p:sp>
        <p:nvSpPr>
          <p:cNvPr id="606" name="Google Shape;606;p31"/>
          <p:cNvSpPr txBox="1">
            <a:spLocks noGrp="1"/>
          </p:cNvSpPr>
          <p:nvPr>
            <p:ph type="title" idx="4294967295"/>
          </p:nvPr>
        </p:nvSpPr>
        <p:spPr>
          <a:xfrm>
            <a:off x="1053750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5</a:t>
            </a:r>
            <a:r>
              <a:rPr lang="es" dirty="0" smtClean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 idx="4294967295"/>
          </p:nvPr>
        </p:nvSpPr>
        <p:spPr>
          <a:xfrm>
            <a:off x="1053750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3</a:t>
            </a:r>
            <a:r>
              <a:rPr lang="es" dirty="0"/>
              <a:t>5</a:t>
            </a:r>
            <a:r>
              <a:rPr lang="es" dirty="0" smtClean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08" name="Google Shape;608;p31"/>
          <p:cNvSpPr txBox="1">
            <a:spLocks noGrp="1"/>
          </p:cNvSpPr>
          <p:nvPr>
            <p:ph type="ctrTitle" idx="4294967295"/>
          </p:nvPr>
        </p:nvSpPr>
        <p:spPr>
          <a:xfrm>
            <a:off x="154650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DATABASE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4294967295"/>
          </p:nvPr>
        </p:nvSpPr>
        <p:spPr>
          <a:xfrm>
            <a:off x="6824075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4</a:t>
            </a:r>
            <a:r>
              <a:rPr lang="es" dirty="0" smtClean="0">
                <a:solidFill>
                  <a:srgbClr val="FFFFFF"/>
                </a:solidFill>
              </a:rPr>
              <a:t>0%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10" name="Google Shape;610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2059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PROGRAMMING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11" name="Google Shape;611;p31"/>
          <p:cNvSpPr txBox="1">
            <a:spLocks noGrp="1"/>
          </p:cNvSpPr>
          <p:nvPr>
            <p:ph type="title" idx="4294967295"/>
          </p:nvPr>
        </p:nvSpPr>
        <p:spPr>
          <a:xfrm>
            <a:off x="6824075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2</a:t>
            </a:r>
            <a:r>
              <a:rPr lang="es" dirty="0"/>
              <a:t>0</a:t>
            </a:r>
            <a:r>
              <a:rPr lang="es" dirty="0" smtClean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1"/>
                </a:solidFill>
              </a:rPr>
              <a:t>WEB DESIGN</a:t>
            </a:r>
            <a:endParaRPr sz="1200" dirty="0">
              <a:solidFill>
                <a:schemeClr val="accent1"/>
              </a:solidFill>
            </a:endParaRPr>
          </a:p>
        </p:txBody>
      </p:sp>
      <p:pic>
        <p:nvPicPr>
          <p:cNvPr id="613" name="Google Shape;613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250" y="1841700"/>
            <a:ext cx="3383499" cy="20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1"/>
          <p:cNvSpPr txBox="1"/>
          <p:nvPr/>
        </p:nvSpPr>
        <p:spPr>
          <a:xfrm>
            <a:off x="811050" y="2059025"/>
            <a:ext cx="14196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UX RESEARCH</a:t>
            </a:r>
            <a:endParaRPr sz="12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/>
              <a:t>THANKS!</a:t>
            </a:r>
            <a:endParaRPr sz="4800"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4032411" y="1919720"/>
            <a:ext cx="4470900" cy="1351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Does anyone have any question?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51575" y="31126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5902720" y="219173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751575" y="40494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Goals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502229" y="397843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Sneak Peek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46368" y="311160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2013500" y="220864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5135115" y="2940241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3810901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3586172" y="2873969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918000" y="113400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OUR </a:t>
            </a:r>
            <a:r>
              <a:rPr lang="es" sz="4000" dirty="0" smtClean="0"/>
              <a:t>TEAM</a:t>
            </a:r>
            <a:endParaRPr sz="4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0" y="174060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7566;p55"/>
          <p:cNvGrpSpPr/>
          <p:nvPr/>
        </p:nvGrpSpPr>
        <p:grpSpPr>
          <a:xfrm>
            <a:off x="1087572" y="2859696"/>
            <a:ext cx="314662" cy="358971"/>
            <a:chOff x="-56766175" y="3198925"/>
            <a:chExt cx="279625" cy="319000"/>
          </a:xfrm>
          <a:solidFill>
            <a:schemeClr val="accent1">
              <a:lumMod val="75000"/>
            </a:schemeClr>
          </a:solidFill>
        </p:grpSpPr>
        <p:sp>
          <p:nvSpPr>
            <p:cNvPr id="12" name="Google Shape;7567;p55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Google Shape;7568;p55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Google Shape;7569;p55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Google Shape;7570;p55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Google Shape;7571;p55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Google Shape;7572;p55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Google Shape;7573;p55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9" name="Google Shape;7467;p55"/>
          <p:cNvGrpSpPr/>
          <p:nvPr/>
        </p:nvGrpSpPr>
        <p:grpSpPr>
          <a:xfrm>
            <a:off x="1083788" y="3902000"/>
            <a:ext cx="314662" cy="358999"/>
            <a:chOff x="-55576850" y="3198125"/>
            <a:chExt cx="279625" cy="319025"/>
          </a:xfrm>
          <a:solidFill>
            <a:schemeClr val="accent1">
              <a:lumMod val="75000"/>
            </a:schemeClr>
          </a:solidFill>
        </p:grpSpPr>
        <p:sp>
          <p:nvSpPr>
            <p:cNvPr id="20" name="Google Shape;7468;p55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" name="Google Shape;7469;p55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2" name="Google Shape;7470;p55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3" name="Google Shape;7471;p55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24" name="Google Shape;7605;p55"/>
          <p:cNvGrpSpPr/>
          <p:nvPr/>
        </p:nvGrpSpPr>
        <p:grpSpPr>
          <a:xfrm>
            <a:off x="1065907" y="2347205"/>
            <a:ext cx="314662" cy="358099"/>
            <a:chOff x="-52832000" y="3192625"/>
            <a:chExt cx="279625" cy="318225"/>
          </a:xfrm>
          <a:solidFill>
            <a:schemeClr val="accent1">
              <a:lumMod val="75000"/>
            </a:schemeClr>
          </a:solidFill>
        </p:grpSpPr>
        <p:sp>
          <p:nvSpPr>
            <p:cNvPr id="25" name="Google Shape;7606;p55"/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6" name="Google Shape;7607;p55"/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7" name="Google Shape;7608;p55"/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8" name="Google Shape;7609;p55"/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9" name="Google Shape;7610;p55"/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0" name="Google Shape;7611;p55"/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1" name="Google Shape;7612;p55"/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2" name="Google Shape;7613;p55"/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33" name="Google Shape;7614;p55"/>
          <p:cNvGrpSpPr/>
          <p:nvPr/>
        </p:nvGrpSpPr>
        <p:grpSpPr>
          <a:xfrm>
            <a:off x="1061039" y="3355160"/>
            <a:ext cx="323524" cy="358774"/>
            <a:chOff x="-57162350" y="3982000"/>
            <a:chExt cx="287500" cy="318825"/>
          </a:xfrm>
          <a:solidFill>
            <a:schemeClr val="accent1">
              <a:lumMod val="75000"/>
            </a:schemeClr>
          </a:solidFill>
        </p:grpSpPr>
        <p:sp>
          <p:nvSpPr>
            <p:cNvPr id="34" name="Google Shape;7615;p55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5" name="Google Shape;7616;p55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6" name="Google Shape;7617;p55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7" name="Google Shape;7618;p55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8" name="Google Shape;7619;p55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9" name="Google Shape;7620;p55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0" name="Google Shape;7621;p55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1" name="Google Shape;7622;p55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86587" y="2359988"/>
            <a:ext cx="3457500" cy="335662"/>
          </a:xfrm>
        </p:spPr>
        <p:txBody>
          <a:bodyPr/>
          <a:lstStyle/>
          <a:p>
            <a:r>
              <a:rPr lang="en-US" sz="1600" dirty="0" smtClean="0"/>
              <a:t>Muhammad Omer (2023-CS-68)</a:t>
            </a:r>
            <a:endParaRPr lang="en-US" sz="1600" dirty="0"/>
          </a:p>
        </p:txBody>
      </p:sp>
      <p:sp>
        <p:nvSpPr>
          <p:cNvPr id="43" name="Subtitle 1"/>
          <p:cNvSpPr txBox="1">
            <a:spLocks/>
          </p:cNvSpPr>
          <p:nvPr/>
        </p:nvSpPr>
        <p:spPr>
          <a:xfrm>
            <a:off x="1486587" y="2893198"/>
            <a:ext cx="3457500" cy="33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 sz="1600" dirty="0" err="1" smtClean="0"/>
              <a:t>Abubakar</a:t>
            </a:r>
            <a:r>
              <a:rPr lang="en-US" sz="1600" dirty="0" smtClean="0"/>
              <a:t> </a:t>
            </a:r>
            <a:r>
              <a:rPr lang="en-US" sz="1600" dirty="0" err="1" smtClean="0"/>
              <a:t>Munir</a:t>
            </a:r>
            <a:r>
              <a:rPr lang="en-US" sz="1600" dirty="0" smtClean="0"/>
              <a:t>     (2023-CS-60)</a:t>
            </a:r>
            <a:endParaRPr lang="en-US" sz="1600" dirty="0"/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1486587" y="3382991"/>
            <a:ext cx="3457500" cy="33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 sz="1600" dirty="0" smtClean="0"/>
              <a:t>Ahmad bin </a:t>
            </a:r>
            <a:r>
              <a:rPr lang="en-US" sz="1600" dirty="0"/>
              <a:t>R</a:t>
            </a:r>
            <a:r>
              <a:rPr lang="en-US" sz="1600" dirty="0" smtClean="0"/>
              <a:t>ashid   (2023-CS-53)</a:t>
            </a:r>
            <a:endParaRPr lang="en-US" sz="1600" dirty="0"/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>
            <a:off x="1486587" y="3900439"/>
            <a:ext cx="3457500" cy="33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 sz="1600" dirty="0" smtClean="0"/>
              <a:t>Malik </a:t>
            </a:r>
            <a:r>
              <a:rPr lang="en-US" sz="1600" dirty="0" err="1" smtClean="0"/>
              <a:t>Sohaib</a:t>
            </a:r>
            <a:r>
              <a:rPr lang="en-US" sz="1600" dirty="0"/>
              <a:t> </a:t>
            </a:r>
            <a:r>
              <a:rPr lang="en-US" sz="1600" dirty="0" smtClean="0"/>
              <a:t>          (</a:t>
            </a:r>
            <a:r>
              <a:rPr lang="en-US" sz="1600" dirty="0" smtClean="0"/>
              <a:t>2023-CS-71)</a:t>
            </a:r>
            <a:endParaRPr lang="en-US" sz="1600" dirty="0"/>
          </a:p>
        </p:txBody>
      </p:sp>
      <p:grpSp>
        <p:nvGrpSpPr>
          <p:cNvPr id="46" name="Google Shape;6816;p54"/>
          <p:cNvGrpSpPr/>
          <p:nvPr/>
        </p:nvGrpSpPr>
        <p:grpSpPr>
          <a:xfrm>
            <a:off x="5709718" y="1329549"/>
            <a:ext cx="2635496" cy="2823694"/>
            <a:chOff x="580725" y="3617925"/>
            <a:chExt cx="299325" cy="297375"/>
          </a:xfrm>
          <a:solidFill>
            <a:schemeClr val="accent1">
              <a:lumMod val="75000"/>
            </a:schemeClr>
          </a:solidFill>
        </p:grpSpPr>
        <p:sp>
          <p:nvSpPr>
            <p:cNvPr id="47" name="Google Shape;6817;p54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18;p54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19;p54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20;p54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21;p54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Welcome to </a:t>
            </a:r>
            <a:r>
              <a:rPr lang="en-US" dirty="0" err="1" smtClean="0"/>
              <a:t>SmartSwipe</a:t>
            </a:r>
            <a:r>
              <a:rPr lang="en-US" dirty="0" smtClean="0"/>
              <a:t>, </a:t>
            </a:r>
            <a:r>
              <a:rPr lang="en-US" dirty="0"/>
              <a:t>where innovation meets convenience in online shopping. Our project is all about creating a user-friendly platform with personalized recommendations and a diverse product range. We prioritize your security with encrypted transactions and offer 24/7 customer support. Join us on this journey to redefine online shopping </a:t>
            </a:r>
            <a:r>
              <a:rPr lang="en-US" dirty="0" smtClean="0"/>
              <a:t>at </a:t>
            </a:r>
            <a:r>
              <a:rPr lang="en-US" dirty="0" err="1" smtClean="0"/>
              <a:t>SmartSwipe</a:t>
            </a:r>
            <a:r>
              <a:rPr lang="en-US" dirty="0" smtClean="0"/>
              <a:t> your </a:t>
            </a:r>
            <a:r>
              <a:rPr lang="en-US" dirty="0"/>
              <a:t>go-to for a delightful and secure shopping experience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908381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0E2A47"/>
                </a:solidFill>
              </a:rPr>
              <a:t>The Website must have a interesting and Dynamic Design which holds the users attention.</a:t>
            </a:r>
            <a:endParaRPr sz="1200"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0E2A47"/>
                </a:solidFill>
              </a:rPr>
              <a:t>The Website must feel responsive and we will try to integrate the database and website seamlessly.</a:t>
            </a:r>
            <a:endParaRPr sz="1200"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The website must be User - Friendly</a:t>
            </a:r>
            <a:endParaRPr sz="1200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solidFill>
                  <a:srgbClr val="0E2A47"/>
                </a:solidFill>
              </a:rPr>
              <a:t>Dynamic</a:t>
            </a:r>
            <a:r>
              <a:rPr lang="es" sz="1200" dirty="0" smtClean="0">
                <a:solidFill>
                  <a:srgbClr val="0E2A47"/>
                </a:solidFill>
              </a:rPr>
              <a:t> Design</a:t>
            </a: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rgbClr val="0E2A47"/>
                </a:solidFill>
              </a:rPr>
              <a:t>Responsive</a:t>
            </a: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0E2A47"/>
                </a:solidFill>
              </a:rPr>
              <a:t>USABILITY</a:t>
            </a:r>
            <a:endParaRPr sz="1800"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" name="Google Shape;8883;p58"/>
          <p:cNvGrpSpPr/>
          <p:nvPr/>
        </p:nvGrpSpPr>
        <p:grpSpPr>
          <a:xfrm>
            <a:off x="7378264" y="189386"/>
            <a:ext cx="877454" cy="883222"/>
            <a:chOff x="-1591550" y="3597475"/>
            <a:chExt cx="293825" cy="294575"/>
          </a:xfrm>
          <a:solidFill>
            <a:schemeClr val="accent1">
              <a:lumMod val="75000"/>
            </a:schemeClr>
          </a:solidFill>
        </p:grpSpPr>
        <p:sp>
          <p:nvSpPr>
            <p:cNvPr id="44" name="Google Shape;8884;p58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85;p58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886;p58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9394" y="1366923"/>
            <a:ext cx="159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User-Side: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786" y="1807779"/>
            <a:ext cx="25014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Homepage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Sign </a:t>
            </a:r>
            <a:r>
              <a:rPr lang="en-US" dirty="0">
                <a:solidFill>
                  <a:schemeClr val="tx2"/>
                </a:solidFill>
              </a:rPr>
              <a:t>In and Sign up 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Product </a:t>
            </a:r>
            <a:r>
              <a:rPr lang="en-US" dirty="0">
                <a:solidFill>
                  <a:schemeClr val="tx2"/>
                </a:solidFill>
              </a:rPr>
              <a:t>Page 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Cart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Purchase Page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394" y="2977330"/>
            <a:ext cx="1240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Admin side: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358" y="3426372"/>
            <a:ext cx="6253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Add Products Page 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Customize </a:t>
            </a:r>
            <a:r>
              <a:rPr lang="en-US" dirty="0">
                <a:solidFill>
                  <a:schemeClr val="tx2"/>
                </a:solidFill>
              </a:rPr>
              <a:t>Layout (Include Side bars, showing or hiding particular part)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Add </a:t>
            </a:r>
            <a:r>
              <a:rPr lang="en-US" dirty="0">
                <a:solidFill>
                  <a:schemeClr val="tx2"/>
                </a:solidFill>
              </a:rPr>
              <a:t>or remove order managers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0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702616" y="1729775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 smtClean="0"/>
              <a:t>Create Back-End using NODE.js and python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642047" y="1520380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2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59457" y="2000082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 smtClean="0">
                <a:solidFill>
                  <a:srgbClr val="FFFFFF"/>
                </a:solidFill>
              </a:rPr>
              <a:t>Create a Front-End</a:t>
            </a:r>
            <a:r>
              <a:rPr lang="es" sz="900" dirty="0" smtClean="0"/>
              <a:t> using</a:t>
            </a:r>
          </a:p>
          <a:p>
            <a:pPr marL="171450" indent="-171450">
              <a:spcAft>
                <a:spcPts val="1600"/>
              </a:spcAft>
            </a:pPr>
            <a:r>
              <a:rPr lang="es" sz="900" dirty="0" smtClean="0">
                <a:solidFill>
                  <a:srgbClr val="FFFFFF"/>
                </a:solidFill>
              </a:rPr>
              <a:t>HTML/Css</a:t>
            </a:r>
          </a:p>
          <a:p>
            <a:pPr marL="171450" indent="-171450">
              <a:spcAft>
                <a:spcPts val="1600"/>
              </a:spcAft>
            </a:pPr>
            <a:r>
              <a:rPr lang="es" sz="900" dirty="0" smtClean="0"/>
              <a:t>JavaScript</a:t>
            </a:r>
          </a:p>
          <a:p>
            <a:pPr marL="171450" indent="-171450">
              <a:spcAft>
                <a:spcPts val="1600"/>
              </a:spcAft>
            </a:pPr>
            <a:r>
              <a:rPr lang="es" sz="900" dirty="0" smtClean="0">
                <a:solidFill>
                  <a:srgbClr val="FFFFFF"/>
                </a:solidFill>
              </a:rPr>
              <a:t>BootStrap</a:t>
            </a: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174144" y="1531208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 smtClean="0"/>
              <a:t>Join them Together using PHP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/>
          <p:nvPr/>
        </p:nvCxnSpPr>
        <p:spPr>
          <a:xfrm rot="10800000">
            <a:off x="2040813" y="2940233"/>
            <a:ext cx="1472070" cy="646119"/>
          </a:xfrm>
          <a:prstGeom prst="bentConnector3">
            <a:avLst>
              <a:gd name="adj1" fmla="val 7440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endCxn id="993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8994" y="2033828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11" y="2062130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32" y="2033828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64" y="2062130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574575" y="4194595"/>
            <a:ext cx="983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Start working on Front-End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55123" y="1435163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2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712473" y="1435163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</a:t>
            </a:r>
            <a:r>
              <a:rPr lang="es" sz="1000" dirty="0" smtClean="0">
                <a:solidFill>
                  <a:srgbClr val="FFFFFF"/>
                </a:solidFill>
              </a:rPr>
              <a:t>4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106653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</a:t>
            </a:r>
            <a:r>
              <a:rPr lang="es" sz="1000" dirty="0" smtClean="0"/>
              <a:t>12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393601" y="1605774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/>
              <a:t>Start working on Back-End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708565" y="4194595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/>
              <a:t>Finish Project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093839" y="1585753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Proposals and ideas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FFFF"/>
                </a:solidFill>
              </a:rPr>
              <a:t>Start of Project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FINAL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VERSION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277</Words>
  <Application>Microsoft Office PowerPoint</Application>
  <PresentationFormat>On-screen Show (16:9)</PresentationFormat>
  <Paragraphs>74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Bree Serif</vt:lpstr>
      <vt:lpstr>Roboto Mono Thin</vt:lpstr>
      <vt:lpstr>Wingdings</vt:lpstr>
      <vt:lpstr>Roboto Light</vt:lpstr>
      <vt:lpstr>Roboto Thin</vt:lpstr>
      <vt:lpstr>Roboto Black</vt:lpstr>
      <vt:lpstr>Arial</vt:lpstr>
      <vt:lpstr>WEB PROPOSAL</vt:lpstr>
      <vt:lpstr> PROJECT PROPOSAL</vt:lpstr>
      <vt:lpstr>TABLE OF CONTENTS</vt:lpstr>
      <vt:lpstr>OUR TEAM</vt:lpstr>
      <vt:lpstr>ABOUT THE PROJECT</vt:lpstr>
      <vt:lpstr>OUR GOALS</vt:lpstr>
      <vt:lpstr>MAJOR REQUIREMENTS</vt:lpstr>
      <vt:lpstr>PowerPoint Presentation</vt:lpstr>
      <vt:lpstr>PROJECT STAGES</vt:lpstr>
      <vt:lpstr>OUR TIMELINE</vt:lpstr>
      <vt:lpstr>Time management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Microsoft account</cp:lastModifiedBy>
  <cp:revision>22</cp:revision>
  <dcterms:modified xsi:type="dcterms:W3CDTF">2024-01-29T04:49:47Z</dcterms:modified>
</cp:coreProperties>
</file>