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mxo4CtrW24lYTfOQ2BaMOOe22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5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15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1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15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15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4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6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19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19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3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2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/>
          <p:nvPr>
            <p:ph idx="1" type="subTitle"/>
          </p:nvPr>
        </p:nvSpPr>
        <p:spPr>
          <a:xfrm>
            <a:off x="684212" y="2537138"/>
            <a:ext cx="6400800" cy="325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Adult Census Income Prediction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684212" y="685799"/>
            <a:ext cx="8534400" cy="5457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					</a:t>
            </a:r>
            <a:r>
              <a:rPr b="1" lang="en-US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a predictive model to classifiy whether a person earns more than 50K dollars per annum or not.. The model will determine the same using some parameters like age, workclass, educational qualifications, country, etc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by Governmental / Non-Governmental / Private agencies where people needed to be classified on the basis of their annual income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eg : in granting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scholarships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waivers to needy students, for different schemes by government for poor ones, etc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684212" y="685800"/>
            <a:ext cx="8534400" cy="2058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8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50" name="Google Shape;1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75" y="1591450"/>
            <a:ext cx="9878451" cy="50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>
            <p:ph idx="1" type="body"/>
          </p:nvPr>
        </p:nvSpPr>
        <p:spPr>
          <a:xfrm>
            <a:off x="703937" y="912750"/>
            <a:ext cx="8534400" cy="60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Validation and Data Transformation 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Values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All the missing values were replaced with the value being repeated the most number of times.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Columns - All the numerical features were standardized, preventing any data leakage by using data pipelines.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 Columns - Either label encoding or one hot encoding was done to treat the categorical features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idx="1" type="body"/>
          </p:nvPr>
        </p:nvSpPr>
        <p:spPr>
          <a:xfrm>
            <a:off x="684212" y="685800"/>
            <a:ext cx="8534400" cy="536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Insertion in Database: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Cassandra Database - The dataset was imported to cassandra database from where we can access it with the help of python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of files in the table - All the data is uploaded into a table named “adult_data” into which is present inside a database named “my_database”.</a:t>
            </a:r>
            <a:endParaRPr/>
          </a:p>
          <a:p>
            <a:pPr indent="-1841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684211" y="103032"/>
            <a:ext cx="11009805" cy="6426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Export from Db :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The accumulated data from db is exported to python and read using pandas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EDA to get insight of data like  identifying distribution , outliers ,trend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among data etc.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for null values in the columns. If present impute the null values.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 the categorical values with numeric values.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▪"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Standard Scalar to scale down the values.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idx="1" type="body"/>
          </p:nvPr>
        </p:nvSpPr>
        <p:spPr>
          <a:xfrm>
            <a:off x="684200" y="710600"/>
            <a:ext cx="85344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 –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classification models were compared and hyperparamater tuning was done via gridsearchcv on the best performing one that is CatBoost Classifier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684212" y="685800"/>
            <a:ext cx="8534400" cy="6346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1760"/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Prediction: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is made in such a way to maximise the accuracy and also other performance metrics so that the predictions are as accurate as possible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Char char="⮚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average accuracy after cross validation was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observed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84 percent and average f1 score as 69 in 10 validations.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2021-06-19T13:01:53Z</dcterms:created>
  <dc:creator>Windows 10</dc:creator>
</cp:coreProperties>
</file>