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171700"/>
            <a:ext cx="7766936" cy="1879136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Seminar-1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Ovais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(CS-141051)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3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6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8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23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CS Seminar-1 Muhammad Ovais (CS-141051)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Seminar-1 Muhammad Ovais (CS-141051)</dc:title>
  <dc:creator>Muhammad Ovais</dc:creator>
  <cp:lastModifiedBy>Muhammad Ovais</cp:lastModifiedBy>
  <cp:revision>1</cp:revision>
  <dcterms:created xsi:type="dcterms:W3CDTF">2017-10-26T21:37:11Z</dcterms:created>
  <dcterms:modified xsi:type="dcterms:W3CDTF">2017-10-26T21:44:05Z</dcterms:modified>
</cp:coreProperties>
</file>