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notesMasterIdLst>
    <p:notesMasterId r:id="rId23"/>
  </p:notesMasterIdLst>
  <p:handoutMasterIdLst>
    <p:handoutMasterId r:id="rId24"/>
  </p:handoutMasterIdLst>
  <p:sldIdLst>
    <p:sldId id="347" r:id="rId5"/>
    <p:sldId id="340" r:id="rId6"/>
    <p:sldId id="342" r:id="rId7"/>
    <p:sldId id="333" r:id="rId8"/>
    <p:sldId id="265" r:id="rId9"/>
    <p:sldId id="262" r:id="rId10"/>
    <p:sldId id="339" r:id="rId11"/>
    <p:sldId id="263" r:id="rId12"/>
    <p:sldId id="264" r:id="rId13"/>
    <p:sldId id="343" r:id="rId14"/>
    <p:sldId id="344" r:id="rId15"/>
    <p:sldId id="268" r:id="rId16"/>
    <p:sldId id="345" r:id="rId17"/>
    <p:sldId id="269" r:id="rId18"/>
    <p:sldId id="274" r:id="rId19"/>
    <p:sldId id="266" r:id="rId20"/>
    <p:sldId id="285" r:id="rId21"/>
    <p:sldId id="34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507"/>
  </p:normalViewPr>
  <p:slideViewPr>
    <p:cSldViewPr snapToGrid="0">
      <p:cViewPr varScale="1">
        <p:scale>
          <a:sx n="87" d="100"/>
          <a:sy n="87" d="100"/>
        </p:scale>
        <p:origin x="528" y="58"/>
      </p:cViewPr>
      <p:guideLst/>
    </p:cSldViewPr>
  </p:slideViewPr>
  <p:notesTextViewPr>
    <p:cViewPr>
      <p:scale>
        <a:sx n="1" d="1"/>
        <a:sy n="1" d="1"/>
      </p:scale>
      <p:origin x="0" y="0"/>
    </p:cViewPr>
  </p:notesTextViewPr>
  <p:notesViewPr>
    <p:cSldViewPr snapToGrid="0" showGuides="1">
      <p:cViewPr varScale="1">
        <p:scale>
          <a:sx n="60" d="100"/>
          <a:sy n="60" d="100"/>
        </p:scale>
        <p:origin x="2438"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F0CC-403B-8AEF-370D78185368}"/>
            </c:ext>
          </c:extLst>
        </c:ser>
        <c:ser>
          <c:idx val="1"/>
          <c:order val="1"/>
          <c:tx>
            <c:strRef>
              <c:f>Sheet1!$C$1</c:f>
              <c:strCache>
                <c:ptCount val="1"/>
                <c:pt idx="0">
                  <c:v>Series 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F0CC-403B-8AEF-370D78185368}"/>
            </c:ext>
          </c:extLst>
        </c:ser>
        <c:ser>
          <c:idx val="2"/>
          <c:order val="2"/>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F0CC-403B-8AEF-370D78185368}"/>
            </c:ext>
          </c:extLst>
        </c:ser>
        <c:dLbls>
          <c:showLegendKey val="0"/>
          <c:showVal val="0"/>
          <c:showCatName val="0"/>
          <c:showSerName val="0"/>
          <c:showPercent val="0"/>
          <c:showBubbleSize val="0"/>
        </c:dLbls>
        <c:marker val="1"/>
        <c:smooth val="0"/>
        <c:axId val="1277573487"/>
        <c:axId val="880051679"/>
      </c:lineChart>
      <c:catAx>
        <c:axId val="1277573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80051679"/>
        <c:crosses val="autoZero"/>
        <c:auto val="1"/>
        <c:lblAlgn val="ctr"/>
        <c:lblOffset val="100"/>
        <c:noMultiLvlLbl val="0"/>
      </c:catAx>
      <c:valAx>
        <c:axId val="880051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77573487"/>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1.png"/><Relationship Id="rId6" Type="http://schemas.openxmlformats.org/officeDocument/2006/relationships/image" Target="../media/image17.svg"/><Relationship Id="rId5" Type="http://schemas.openxmlformats.org/officeDocument/2006/relationships/image" Target="../media/image13.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1.png"/><Relationship Id="rId6" Type="http://schemas.openxmlformats.org/officeDocument/2006/relationships/image" Target="../media/image17.svg"/><Relationship Id="rId5" Type="http://schemas.openxmlformats.org/officeDocument/2006/relationships/image" Target="../media/image13.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F98948-3320-4B7F-80FB-AB1137B5078B}" type="doc">
      <dgm:prSet loTypeId="urn:microsoft.com/office/officeart/2008/layout/LinedList" loCatId="icon" qsTypeId="urn:microsoft.com/office/officeart/2005/8/quickstyle/simple1" qsCatId="simple" csTypeId="urn:microsoft.com/office/officeart/2005/8/colors/accent0_1" csCatId="mainScheme" phldr="1"/>
      <dgm:spPr/>
      <dgm:t>
        <a:bodyPr/>
        <a:lstStyle/>
        <a:p>
          <a:endParaRPr lang="en-US"/>
        </a:p>
      </dgm:t>
    </dgm:pt>
    <dgm:pt modelId="{15F858BE-12F3-4653-B340-0B188B98203C}">
      <dgm:prSet custT="1"/>
      <dgm:spPr/>
      <dgm:t>
        <a:bodyPr anchor="ctr"/>
        <a:lstStyle/>
        <a:p>
          <a:pPr algn="l"/>
          <a:r>
            <a:rPr lang="en-US" sz="1600" dirty="0">
              <a:solidFill>
                <a:schemeClr val="bg1"/>
              </a:solidFill>
            </a:rPr>
            <a:t>Lorem ipsum lorem ipsum lorem ipsum lorem ipsum lorem ipsum lorem ipsum lorem ipsum lorem</a:t>
          </a:r>
        </a:p>
      </dgm:t>
    </dgm:pt>
    <dgm:pt modelId="{A18FFBF8-8B7D-40D4-A330-31FF915469FD}" type="parTrans" cxnId="{DEBC30EA-F307-450A-9FE0-DE38E709B7C6}">
      <dgm:prSet/>
      <dgm:spPr/>
      <dgm:t>
        <a:bodyPr/>
        <a:lstStyle/>
        <a:p>
          <a:pPr algn="l"/>
          <a:endParaRPr lang="en-US" sz="1600">
            <a:solidFill>
              <a:schemeClr val="bg1"/>
            </a:solidFill>
          </a:endParaRPr>
        </a:p>
      </dgm:t>
    </dgm:pt>
    <dgm:pt modelId="{BAF7F54C-54BB-4E32-A3BE-70FDDE1ACC7A}" type="sibTrans" cxnId="{DEBC30EA-F307-450A-9FE0-DE38E709B7C6}">
      <dgm:prSet/>
      <dgm:spPr/>
      <dgm:t>
        <a:bodyPr/>
        <a:lstStyle/>
        <a:p>
          <a:pPr algn="l"/>
          <a:endParaRPr lang="en-US" sz="1600">
            <a:solidFill>
              <a:schemeClr val="bg1"/>
            </a:solidFill>
          </a:endParaRPr>
        </a:p>
      </dgm:t>
    </dgm:pt>
    <dgm:pt modelId="{18935234-F39B-4F64-9D3E-ECC198090598}">
      <dgm:prSet custT="1"/>
      <dgm:spPr/>
      <dgm:t>
        <a:bodyPr anchor="ctr"/>
        <a:lstStyle/>
        <a:p>
          <a:pPr algn="l"/>
          <a:r>
            <a:rPr lang="en-US" sz="1600" dirty="0">
              <a:solidFill>
                <a:schemeClr val="bg1"/>
              </a:solidFill>
            </a:rPr>
            <a:t>Lorem ipsum lorem ipsum lorem ipsum lorem ipsum lorem ipsum lorem ipsum lorem ipsum lorem</a:t>
          </a:r>
        </a:p>
      </dgm:t>
    </dgm:pt>
    <dgm:pt modelId="{B6CB3CF8-E647-4BD2-92CD-1EEA584C5221}" type="parTrans" cxnId="{91D2593C-7D74-43E8-BC24-122A9C83402E}">
      <dgm:prSet/>
      <dgm:spPr/>
      <dgm:t>
        <a:bodyPr/>
        <a:lstStyle/>
        <a:p>
          <a:pPr algn="l"/>
          <a:endParaRPr lang="en-US" sz="1600">
            <a:solidFill>
              <a:schemeClr val="bg1"/>
            </a:solidFill>
          </a:endParaRPr>
        </a:p>
      </dgm:t>
    </dgm:pt>
    <dgm:pt modelId="{A80C0A60-9866-4750-AF50-82E6D30D27C4}" type="sibTrans" cxnId="{91D2593C-7D74-43E8-BC24-122A9C83402E}">
      <dgm:prSet/>
      <dgm:spPr/>
      <dgm:t>
        <a:bodyPr/>
        <a:lstStyle/>
        <a:p>
          <a:pPr algn="l"/>
          <a:endParaRPr lang="en-US" sz="1600">
            <a:solidFill>
              <a:schemeClr val="bg1"/>
            </a:solidFill>
          </a:endParaRPr>
        </a:p>
      </dgm:t>
    </dgm:pt>
    <dgm:pt modelId="{3CA3A262-78E2-46B9-86B9-EC5A18FB14DE}">
      <dgm:prSet custT="1"/>
      <dgm:spPr/>
      <dgm:t>
        <a:bodyPr anchor="ctr"/>
        <a:lstStyle/>
        <a:p>
          <a:pPr algn="l"/>
          <a:r>
            <a:rPr lang="en-US" sz="1600" dirty="0">
              <a:solidFill>
                <a:schemeClr val="bg1"/>
              </a:solidFill>
            </a:rPr>
            <a:t>Lorem ipsum lorem ipsum lorem ipsum lorem ipsum lorem ipsum lorem ipsum lorem ipsum lorem</a:t>
          </a:r>
        </a:p>
      </dgm:t>
    </dgm:pt>
    <dgm:pt modelId="{6BBE6B70-7535-4543-9D22-9A5FD3AA825E}" type="parTrans" cxnId="{DA22B488-0463-414F-B875-46191CF8188F}">
      <dgm:prSet/>
      <dgm:spPr/>
      <dgm:t>
        <a:bodyPr/>
        <a:lstStyle/>
        <a:p>
          <a:pPr algn="l"/>
          <a:endParaRPr lang="en-US" sz="1600">
            <a:solidFill>
              <a:schemeClr val="bg1"/>
            </a:solidFill>
          </a:endParaRPr>
        </a:p>
      </dgm:t>
    </dgm:pt>
    <dgm:pt modelId="{B3A5339B-3B69-46DF-810A-B2517955555D}" type="sibTrans" cxnId="{DA22B488-0463-414F-B875-46191CF8188F}">
      <dgm:prSet/>
      <dgm:spPr/>
      <dgm:t>
        <a:bodyPr/>
        <a:lstStyle/>
        <a:p>
          <a:pPr algn="l"/>
          <a:endParaRPr lang="en-US" sz="1600">
            <a:solidFill>
              <a:schemeClr val="bg1"/>
            </a:solidFill>
          </a:endParaRPr>
        </a:p>
      </dgm:t>
    </dgm:pt>
    <dgm:pt modelId="{D7AA8D21-169A-7847-AE19-449AF2A0AB87}" type="pres">
      <dgm:prSet presAssocID="{64F98948-3320-4B7F-80FB-AB1137B5078B}" presName="vert0" presStyleCnt="0">
        <dgm:presLayoutVars>
          <dgm:dir/>
          <dgm:animOne val="branch"/>
          <dgm:animLvl val="lvl"/>
        </dgm:presLayoutVars>
      </dgm:prSet>
      <dgm:spPr/>
      <dgm:t>
        <a:bodyPr/>
        <a:lstStyle/>
        <a:p>
          <a:endParaRPr lang="en-US"/>
        </a:p>
      </dgm:t>
    </dgm:pt>
    <dgm:pt modelId="{F9E147F5-92BE-3E41-87A0-D2DD515E3EFE}" type="pres">
      <dgm:prSet presAssocID="{15F858BE-12F3-4653-B340-0B188B98203C}" presName="thickLine" presStyleLbl="alignNode1" presStyleIdx="0" presStyleCnt="3"/>
      <dgm:spPr>
        <a:ln>
          <a:noFill/>
        </a:ln>
      </dgm:spPr>
    </dgm:pt>
    <dgm:pt modelId="{F177C780-64AE-5942-AD6F-16F6F72EB1FC}" type="pres">
      <dgm:prSet presAssocID="{15F858BE-12F3-4653-B340-0B188B98203C}" presName="horz1" presStyleCnt="0"/>
      <dgm:spPr/>
    </dgm:pt>
    <dgm:pt modelId="{7DAF90AF-7CE1-D044-AB67-E772D8B64C31}" type="pres">
      <dgm:prSet presAssocID="{15F858BE-12F3-4653-B340-0B188B98203C}" presName="tx1" presStyleLbl="revTx" presStyleIdx="0" presStyleCnt="3"/>
      <dgm:spPr/>
      <dgm:t>
        <a:bodyPr/>
        <a:lstStyle/>
        <a:p>
          <a:endParaRPr lang="en-US"/>
        </a:p>
      </dgm:t>
    </dgm:pt>
    <dgm:pt modelId="{BE716566-FA79-2C44-957F-53F15A03AB60}" type="pres">
      <dgm:prSet presAssocID="{15F858BE-12F3-4653-B340-0B188B98203C}" presName="vert1" presStyleCnt="0"/>
      <dgm:spPr/>
    </dgm:pt>
    <dgm:pt modelId="{F1AF51EE-E3E4-7A4F-8716-70015E55D922}" type="pres">
      <dgm:prSet presAssocID="{18935234-F39B-4F64-9D3E-ECC198090598}" presName="thickLine" presStyleLbl="alignNode1" presStyleIdx="1" presStyleCnt="3"/>
      <dgm:spPr>
        <a:ln>
          <a:solidFill>
            <a:schemeClr val="bg1"/>
          </a:solidFill>
        </a:ln>
      </dgm:spPr>
    </dgm:pt>
    <dgm:pt modelId="{90CCACE4-9B22-3647-8A5E-6709728A511E}" type="pres">
      <dgm:prSet presAssocID="{18935234-F39B-4F64-9D3E-ECC198090598}" presName="horz1" presStyleCnt="0"/>
      <dgm:spPr/>
    </dgm:pt>
    <dgm:pt modelId="{6639C706-905D-3248-BE34-3BE36FC9DC61}" type="pres">
      <dgm:prSet presAssocID="{18935234-F39B-4F64-9D3E-ECC198090598}" presName="tx1" presStyleLbl="revTx" presStyleIdx="1" presStyleCnt="3"/>
      <dgm:spPr/>
      <dgm:t>
        <a:bodyPr/>
        <a:lstStyle/>
        <a:p>
          <a:endParaRPr lang="en-US"/>
        </a:p>
      </dgm:t>
    </dgm:pt>
    <dgm:pt modelId="{D532D148-ED06-2342-BC2E-8CE37A4E8989}" type="pres">
      <dgm:prSet presAssocID="{18935234-F39B-4F64-9D3E-ECC198090598}" presName="vert1" presStyleCnt="0"/>
      <dgm:spPr/>
    </dgm:pt>
    <dgm:pt modelId="{453B5C1B-7479-A64C-A62F-F8FF11789102}" type="pres">
      <dgm:prSet presAssocID="{3CA3A262-78E2-46B9-86B9-EC5A18FB14DE}" presName="thickLine" presStyleLbl="alignNode1" presStyleIdx="2" presStyleCnt="3"/>
      <dgm:spPr>
        <a:ln>
          <a:solidFill>
            <a:schemeClr val="bg1"/>
          </a:solidFill>
        </a:ln>
      </dgm:spPr>
    </dgm:pt>
    <dgm:pt modelId="{89D2E576-A51A-EA46-935A-67D215DADAC5}" type="pres">
      <dgm:prSet presAssocID="{3CA3A262-78E2-46B9-86B9-EC5A18FB14DE}" presName="horz1" presStyleCnt="0"/>
      <dgm:spPr/>
    </dgm:pt>
    <dgm:pt modelId="{957815F8-9C36-1140-BDB3-0407376DDA24}" type="pres">
      <dgm:prSet presAssocID="{3CA3A262-78E2-46B9-86B9-EC5A18FB14DE}" presName="tx1" presStyleLbl="revTx" presStyleIdx="2" presStyleCnt="3"/>
      <dgm:spPr/>
      <dgm:t>
        <a:bodyPr/>
        <a:lstStyle/>
        <a:p>
          <a:endParaRPr lang="en-US"/>
        </a:p>
      </dgm:t>
    </dgm:pt>
    <dgm:pt modelId="{A6EC63B3-C51F-BD4C-AEDE-3C1BEC0C7833}" type="pres">
      <dgm:prSet presAssocID="{3CA3A262-78E2-46B9-86B9-EC5A18FB14DE}" presName="vert1" presStyleCnt="0"/>
      <dgm:spPr/>
    </dgm:pt>
  </dgm:ptLst>
  <dgm:cxnLst>
    <dgm:cxn modelId="{CB779D4E-8EEB-A849-B2AF-50AAE1FB511B}" type="presOf" srcId="{3CA3A262-78E2-46B9-86B9-EC5A18FB14DE}" destId="{957815F8-9C36-1140-BDB3-0407376DDA24}" srcOrd="0" destOrd="0" presId="urn:microsoft.com/office/officeart/2008/layout/LinedList"/>
    <dgm:cxn modelId="{B72B51E5-32C4-3648-ADD5-2B80FE381DE5}" type="presOf" srcId="{15F858BE-12F3-4653-B340-0B188B98203C}" destId="{7DAF90AF-7CE1-D044-AB67-E772D8B64C31}" srcOrd="0" destOrd="0" presId="urn:microsoft.com/office/officeart/2008/layout/LinedList"/>
    <dgm:cxn modelId="{DA22B488-0463-414F-B875-46191CF8188F}" srcId="{64F98948-3320-4B7F-80FB-AB1137B5078B}" destId="{3CA3A262-78E2-46B9-86B9-EC5A18FB14DE}" srcOrd="2" destOrd="0" parTransId="{6BBE6B70-7535-4543-9D22-9A5FD3AA825E}" sibTransId="{B3A5339B-3B69-46DF-810A-B2517955555D}"/>
    <dgm:cxn modelId="{449BF4EB-8EBD-894C-91D4-10983A9E9D7B}" type="presOf" srcId="{18935234-F39B-4F64-9D3E-ECC198090598}" destId="{6639C706-905D-3248-BE34-3BE36FC9DC61}" srcOrd="0" destOrd="0" presId="urn:microsoft.com/office/officeart/2008/layout/LinedList"/>
    <dgm:cxn modelId="{91D2593C-7D74-43E8-BC24-122A9C83402E}" srcId="{64F98948-3320-4B7F-80FB-AB1137B5078B}" destId="{18935234-F39B-4F64-9D3E-ECC198090598}" srcOrd="1" destOrd="0" parTransId="{B6CB3CF8-E647-4BD2-92CD-1EEA584C5221}" sibTransId="{A80C0A60-9866-4750-AF50-82E6D30D27C4}"/>
    <dgm:cxn modelId="{A2308A67-38BB-F043-9E6E-F57CB5E4B561}" type="presOf" srcId="{64F98948-3320-4B7F-80FB-AB1137B5078B}" destId="{D7AA8D21-169A-7847-AE19-449AF2A0AB87}" srcOrd="0" destOrd="0" presId="urn:microsoft.com/office/officeart/2008/layout/LinedList"/>
    <dgm:cxn modelId="{DEBC30EA-F307-450A-9FE0-DE38E709B7C6}" srcId="{64F98948-3320-4B7F-80FB-AB1137B5078B}" destId="{15F858BE-12F3-4653-B340-0B188B98203C}" srcOrd="0" destOrd="0" parTransId="{A18FFBF8-8B7D-40D4-A330-31FF915469FD}" sibTransId="{BAF7F54C-54BB-4E32-A3BE-70FDDE1ACC7A}"/>
    <dgm:cxn modelId="{02EB7A7A-8DEE-E045-B8AF-A4CCD3A2734E}" type="presParOf" srcId="{D7AA8D21-169A-7847-AE19-449AF2A0AB87}" destId="{F9E147F5-92BE-3E41-87A0-D2DD515E3EFE}" srcOrd="0" destOrd="0" presId="urn:microsoft.com/office/officeart/2008/layout/LinedList"/>
    <dgm:cxn modelId="{122131D9-A3D0-D74B-B638-18DE07FF143D}" type="presParOf" srcId="{D7AA8D21-169A-7847-AE19-449AF2A0AB87}" destId="{F177C780-64AE-5942-AD6F-16F6F72EB1FC}" srcOrd="1" destOrd="0" presId="urn:microsoft.com/office/officeart/2008/layout/LinedList"/>
    <dgm:cxn modelId="{EDD7763F-C748-A045-94A5-CA8723A57E93}" type="presParOf" srcId="{F177C780-64AE-5942-AD6F-16F6F72EB1FC}" destId="{7DAF90AF-7CE1-D044-AB67-E772D8B64C31}" srcOrd="0" destOrd="0" presId="urn:microsoft.com/office/officeart/2008/layout/LinedList"/>
    <dgm:cxn modelId="{AA643B8F-1448-0344-A49A-62C2577267C4}" type="presParOf" srcId="{F177C780-64AE-5942-AD6F-16F6F72EB1FC}" destId="{BE716566-FA79-2C44-957F-53F15A03AB60}" srcOrd="1" destOrd="0" presId="urn:microsoft.com/office/officeart/2008/layout/LinedList"/>
    <dgm:cxn modelId="{F4997E22-5A15-7C41-A354-41E89AC1DAED}" type="presParOf" srcId="{D7AA8D21-169A-7847-AE19-449AF2A0AB87}" destId="{F1AF51EE-E3E4-7A4F-8716-70015E55D922}" srcOrd="2" destOrd="0" presId="urn:microsoft.com/office/officeart/2008/layout/LinedList"/>
    <dgm:cxn modelId="{16CF5D22-0DA6-B04B-943B-F76B00232359}" type="presParOf" srcId="{D7AA8D21-169A-7847-AE19-449AF2A0AB87}" destId="{90CCACE4-9B22-3647-8A5E-6709728A511E}" srcOrd="3" destOrd="0" presId="urn:microsoft.com/office/officeart/2008/layout/LinedList"/>
    <dgm:cxn modelId="{5A015495-6449-7C45-B7B0-3605798E220C}" type="presParOf" srcId="{90CCACE4-9B22-3647-8A5E-6709728A511E}" destId="{6639C706-905D-3248-BE34-3BE36FC9DC61}" srcOrd="0" destOrd="0" presId="urn:microsoft.com/office/officeart/2008/layout/LinedList"/>
    <dgm:cxn modelId="{34E5689A-D2B8-0F40-97E2-F8F7A8866E4C}" type="presParOf" srcId="{90CCACE4-9B22-3647-8A5E-6709728A511E}" destId="{D532D148-ED06-2342-BC2E-8CE37A4E8989}" srcOrd="1" destOrd="0" presId="urn:microsoft.com/office/officeart/2008/layout/LinedList"/>
    <dgm:cxn modelId="{E3E659C5-43C7-5140-AFE4-78104922EEE4}" type="presParOf" srcId="{D7AA8D21-169A-7847-AE19-449AF2A0AB87}" destId="{453B5C1B-7479-A64C-A62F-F8FF11789102}" srcOrd="4" destOrd="0" presId="urn:microsoft.com/office/officeart/2008/layout/LinedList"/>
    <dgm:cxn modelId="{A027A662-9EAE-DD44-BD05-1DCA0CC5485C}" type="presParOf" srcId="{D7AA8D21-169A-7847-AE19-449AF2A0AB87}" destId="{89D2E576-A51A-EA46-935A-67D215DADAC5}" srcOrd="5" destOrd="0" presId="urn:microsoft.com/office/officeart/2008/layout/LinedList"/>
    <dgm:cxn modelId="{CE592214-9472-B14D-9131-79B4E0A85531}" type="presParOf" srcId="{89D2E576-A51A-EA46-935A-67D215DADAC5}" destId="{957815F8-9C36-1140-BDB3-0407376DDA24}" srcOrd="0" destOrd="0" presId="urn:microsoft.com/office/officeart/2008/layout/LinedList"/>
    <dgm:cxn modelId="{1416C33F-FB31-7242-BEDD-21BE16F290ED}" type="presParOf" srcId="{89D2E576-A51A-EA46-935A-67D215DADAC5}" destId="{A6EC63B3-C51F-BD4C-AEDE-3C1BEC0C783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05/8/colors/accent1_2" csCatId="accent1" phldr="1"/>
      <dgm:spPr/>
      <dgm:t>
        <a:bodyPr/>
        <a:lstStyle/>
        <a:p>
          <a:endParaRPr lang="en-US"/>
        </a:p>
      </dgm:t>
    </dgm:pt>
    <dgm:pt modelId="{AACEAFD5-63CF-4AFC-B46F-BE086C5D447C}">
      <dgm:prSet phldrT="[Text]" custT="1"/>
      <dgm:spPr>
        <a:ln>
          <a:noFill/>
        </a:ln>
      </dgm:spPr>
      <dgm:t>
        <a:bodyPr/>
        <a:lstStyle/>
        <a:p>
          <a:pPr>
            <a:lnSpc>
              <a:spcPct val="100000"/>
            </a:lnSpc>
          </a:pPr>
          <a:r>
            <a:rPr lang="en-US" sz="1600" b="0" dirty="0">
              <a:effectLst>
                <a:outerShdw blurRad="50800" dist="38100" dir="2700000" algn="tl" rotWithShape="0">
                  <a:schemeClr val="tx1">
                    <a:alpha val="50000"/>
                  </a:schemeClr>
                </a:outerShdw>
              </a:effectLst>
              <a:latin typeface="+mj-lt"/>
            </a:rPr>
            <a:t>STAGE 01</a:t>
          </a:r>
        </a:p>
      </dgm:t>
    </dgm:pt>
    <dgm:pt modelId="{7A0BD8EC-BB4A-4912-A54E-6F39B681264E}" type="parTrans" cxnId="{AE101ABC-7EA3-4444-A576-8AB15A371C84}">
      <dgm:prSet/>
      <dgm:spPr/>
      <dgm:t>
        <a:bodyPr/>
        <a:lstStyle/>
        <a:p>
          <a:pPr>
            <a:lnSpc>
              <a:spcPct val="100000"/>
            </a:lnSpc>
          </a:pPr>
          <a:endParaRPr lang="en-US" sz="2000" b="0"/>
        </a:p>
      </dgm:t>
    </dgm:pt>
    <dgm:pt modelId="{7A8D4B4D-06E9-4958-810D-A6226B6AC588}" type="sibTrans" cxnId="{AE101ABC-7EA3-4444-A576-8AB15A371C84}">
      <dgm:prSet/>
      <dgm:spPr/>
      <dgm:t>
        <a:bodyPr/>
        <a:lstStyle/>
        <a:p>
          <a:pPr>
            <a:lnSpc>
              <a:spcPct val="100000"/>
            </a:lnSpc>
          </a:pPr>
          <a:endParaRPr lang="en-US" sz="2000" b="0"/>
        </a:p>
      </dgm:t>
    </dgm:pt>
    <dgm:pt modelId="{349299C9-846E-4827-813A-349CCCE20782}">
      <dgm:prSet phldrT="[Text]" custT="1"/>
      <dgm:spPr/>
      <dgm:t>
        <a:bodyPr lIns="108000" tIns="432000" rIns="288000" anchor="t" anchorCtr="0"/>
        <a:lstStyle/>
        <a:p>
          <a:pPr marL="0" lvl="0" indent="0" defTabSz="533400">
            <a:lnSpc>
              <a:spcPct val="100000"/>
            </a:lnSpc>
            <a:spcBef>
              <a:spcPct val="0"/>
            </a:spcBef>
            <a:spcAft>
              <a:spcPts val="0"/>
            </a:spcAft>
            <a:buNone/>
          </a:pPr>
          <a:r>
            <a:rPr lang="en-US" sz="1200" b="0" kern="1200" dirty="0">
              <a:latin typeface="+mn-lt"/>
              <a:ea typeface="+mn-ea"/>
              <a:cs typeface="+mn-cs"/>
            </a:rPr>
            <a:t>Lorem ipsum dolor sit amet, consectetuer adipiscing elit, sed diam nonummy nibh euismod tincidunt ut laoreet dolore magna </a:t>
          </a:r>
        </a:p>
      </dgm:t>
    </dgm:pt>
    <dgm:pt modelId="{AEA27547-B9ED-4994-BD27-04EC297EF367}" type="parTrans" cxnId="{0EFA3039-6828-403C-9445-4359BA6645E6}">
      <dgm:prSet/>
      <dgm:spPr/>
      <dgm:t>
        <a:bodyPr/>
        <a:lstStyle/>
        <a:p>
          <a:pPr>
            <a:lnSpc>
              <a:spcPct val="100000"/>
            </a:lnSpc>
          </a:pPr>
          <a:endParaRPr lang="en-US" sz="2000" b="0"/>
        </a:p>
      </dgm:t>
    </dgm:pt>
    <dgm:pt modelId="{9D819F52-ACA0-4B08-8256-DF6BD8FA3A0B}" type="sibTrans" cxnId="{0EFA3039-6828-403C-9445-4359BA6645E6}">
      <dgm:prSet/>
      <dgm:spPr/>
      <dgm:t>
        <a:bodyPr/>
        <a:lstStyle/>
        <a:p>
          <a:pPr>
            <a:lnSpc>
              <a:spcPct val="100000"/>
            </a:lnSpc>
          </a:pPr>
          <a:endParaRPr lang="en-US" sz="2000" b="0"/>
        </a:p>
      </dgm:t>
    </dgm:pt>
    <dgm:pt modelId="{5D70EFF5-8B31-4A1F-AE44-51E4CF0013EB}">
      <dgm:prSet phldrT="[Text]" custT="1"/>
      <dgm:spPr/>
      <dgm:t>
        <a:bodyPr lIns="108000" tIns="432000" rIns="288000" anchor="t" anchorCtr="0"/>
        <a:lstStyle/>
        <a:p>
          <a:pPr>
            <a:lnSpc>
              <a:spcPct val="100000"/>
            </a:lnSpc>
          </a:pPr>
          <a:r>
            <a:rPr lang="en-US" sz="1200" b="0" dirty="0"/>
            <a:t>Lorem ipsum dolor sit amet, consectetuer adipiscing elit, sed diam nonummy nibh euismod tincidunt ut laoreet dolore magna </a:t>
          </a:r>
        </a:p>
      </dgm:t>
    </dgm:pt>
    <dgm:pt modelId="{96C720A0-FEEF-48D1-8DF6-ABA03C304822}" type="parTrans" cxnId="{E97FF64F-8020-497E-AE7D-2395DDA4560D}">
      <dgm:prSet/>
      <dgm:spPr/>
      <dgm:t>
        <a:bodyPr/>
        <a:lstStyle/>
        <a:p>
          <a:pPr>
            <a:lnSpc>
              <a:spcPct val="100000"/>
            </a:lnSpc>
          </a:pPr>
          <a:endParaRPr lang="en-US" sz="2000" b="0"/>
        </a:p>
      </dgm:t>
    </dgm:pt>
    <dgm:pt modelId="{B6A59CDE-18AD-4553-B6C5-FF001A8E8510}" type="sibTrans" cxnId="{E97FF64F-8020-497E-AE7D-2395DDA4560D}">
      <dgm:prSet/>
      <dgm:spPr/>
      <dgm:t>
        <a:bodyPr/>
        <a:lstStyle/>
        <a:p>
          <a:pPr>
            <a:lnSpc>
              <a:spcPct val="100000"/>
            </a:lnSpc>
          </a:pPr>
          <a:endParaRPr lang="en-US" sz="2000" b="0"/>
        </a:p>
      </dgm:t>
    </dgm:pt>
    <dgm:pt modelId="{D71FC021-6A65-44D1-95B9-0E6C89079866}">
      <dgm:prSet phldrT="[Text]" custT="1"/>
      <dgm:spPr>
        <a:ln>
          <a:noFill/>
        </a:ln>
      </dgm:spPr>
      <dgm:t>
        <a:bodyPr/>
        <a:lstStyle/>
        <a:p>
          <a:pPr>
            <a:lnSpc>
              <a:spcPct val="100000"/>
            </a:lnSpc>
          </a:pPr>
          <a:r>
            <a:rPr lang="en-US" sz="1600" b="0" dirty="0">
              <a:effectLst>
                <a:outerShdw blurRad="50800" dist="38100" dir="2700000" algn="tl" rotWithShape="0">
                  <a:schemeClr val="tx1">
                    <a:alpha val="50000"/>
                  </a:schemeClr>
                </a:outerShdw>
              </a:effectLst>
              <a:latin typeface="+mj-lt"/>
            </a:rPr>
            <a:t>STAGE 03</a:t>
          </a:r>
        </a:p>
      </dgm:t>
    </dgm:pt>
    <dgm:pt modelId="{862AAE39-3AAD-40E3-BA20-90187BD73242}" type="parTrans" cxnId="{53239C96-427C-420B-95DC-546F3B30ED65}">
      <dgm:prSet/>
      <dgm:spPr/>
      <dgm:t>
        <a:bodyPr/>
        <a:lstStyle/>
        <a:p>
          <a:pPr>
            <a:lnSpc>
              <a:spcPct val="100000"/>
            </a:lnSpc>
          </a:pPr>
          <a:endParaRPr lang="en-US" sz="2000" b="0"/>
        </a:p>
      </dgm:t>
    </dgm:pt>
    <dgm:pt modelId="{9B090D9D-470E-46E2-AABB-0368A52481AA}" type="sibTrans" cxnId="{53239C96-427C-420B-95DC-546F3B30ED65}">
      <dgm:prSet/>
      <dgm:spPr/>
      <dgm:t>
        <a:bodyPr/>
        <a:lstStyle/>
        <a:p>
          <a:pPr>
            <a:lnSpc>
              <a:spcPct val="100000"/>
            </a:lnSpc>
          </a:pPr>
          <a:endParaRPr lang="en-US" sz="2000" b="0"/>
        </a:p>
      </dgm:t>
    </dgm:pt>
    <dgm:pt modelId="{4A6BB192-9983-4F48-BBC5-6E384EED7EC5}">
      <dgm:prSet phldrT="[Text]" custT="1"/>
      <dgm:spPr/>
      <dgm:t>
        <a:bodyPr lIns="108000" tIns="432000" rIns="288000" anchor="t" anchorCtr="0"/>
        <a:lstStyle/>
        <a:p>
          <a:pPr>
            <a:lnSpc>
              <a:spcPct val="100000"/>
            </a:lnSpc>
          </a:pPr>
          <a:r>
            <a:rPr lang="en-US" sz="1200" b="0" dirty="0"/>
            <a:t>Lorem ipsum dolor sit amet, consectetuer adipiscing elit, sed diam nonummy nibh euismod tincidunt ut laoreet dolore magna </a:t>
          </a:r>
        </a:p>
      </dgm:t>
    </dgm:pt>
    <dgm:pt modelId="{230A6E4A-6CED-4DC0-AEFE-6859FE07B658}" type="parTrans" cxnId="{E3115EEA-DE9C-4F06-B8B3-BEB263D5F2B1}">
      <dgm:prSet/>
      <dgm:spPr/>
      <dgm:t>
        <a:bodyPr/>
        <a:lstStyle/>
        <a:p>
          <a:pPr>
            <a:lnSpc>
              <a:spcPct val="100000"/>
            </a:lnSpc>
          </a:pPr>
          <a:endParaRPr lang="en-US" sz="2000" b="0"/>
        </a:p>
      </dgm:t>
    </dgm:pt>
    <dgm:pt modelId="{0B568EC2-5D2A-4B00-8047-B7832F245B44}" type="sibTrans" cxnId="{E3115EEA-DE9C-4F06-B8B3-BEB263D5F2B1}">
      <dgm:prSet/>
      <dgm:spPr/>
      <dgm:t>
        <a:bodyPr/>
        <a:lstStyle/>
        <a:p>
          <a:pPr>
            <a:lnSpc>
              <a:spcPct val="100000"/>
            </a:lnSpc>
          </a:pPr>
          <a:endParaRPr lang="en-US" sz="2000" b="0"/>
        </a:p>
      </dgm:t>
    </dgm:pt>
    <dgm:pt modelId="{D07AD3FD-84FF-467E-9693-752776549C61}">
      <dgm:prSet phldrT="[Text]" custT="1"/>
      <dgm:spPr>
        <a:solidFill>
          <a:schemeClr val="tx2"/>
        </a:solidFill>
        <a:ln>
          <a:noFill/>
        </a:ln>
      </dgm:spPr>
      <dgm:t>
        <a:bodyPr/>
        <a:lstStyle/>
        <a:p>
          <a:pPr>
            <a:lnSpc>
              <a:spcPct val="100000"/>
            </a:lnSpc>
          </a:pPr>
          <a:r>
            <a:rPr lang="en-US" sz="1600" b="0" dirty="0">
              <a:effectLst>
                <a:outerShdw blurRad="50800" dist="38100" dir="2700000" algn="tl" rotWithShape="0">
                  <a:schemeClr val="tx1">
                    <a:alpha val="50000"/>
                  </a:schemeClr>
                </a:outerShdw>
              </a:effectLst>
              <a:latin typeface="+mj-lt"/>
            </a:rPr>
            <a:t>STAGE 02</a:t>
          </a:r>
        </a:p>
      </dgm:t>
    </dgm:pt>
    <dgm:pt modelId="{A8C9B7A9-BC2A-4753-B7F0-F2E361D95520}" type="sibTrans" cxnId="{55492768-9A5E-4F74-AC7C-959C5C24EFD3}">
      <dgm:prSet/>
      <dgm:spPr/>
      <dgm:t>
        <a:bodyPr/>
        <a:lstStyle/>
        <a:p>
          <a:pPr>
            <a:lnSpc>
              <a:spcPct val="100000"/>
            </a:lnSpc>
          </a:pPr>
          <a:endParaRPr lang="en-US" sz="2000" b="0"/>
        </a:p>
      </dgm:t>
    </dgm:pt>
    <dgm:pt modelId="{7B691773-F524-4FAD-A272-BDF0B0C4370A}" type="parTrans" cxnId="{55492768-9A5E-4F74-AC7C-959C5C24EFD3}">
      <dgm:prSet/>
      <dgm:spPr/>
      <dgm:t>
        <a:bodyPr/>
        <a:lstStyle/>
        <a:p>
          <a:pPr>
            <a:lnSpc>
              <a:spcPct val="100000"/>
            </a:lnSpc>
          </a:pPr>
          <a:endParaRPr lang="en-US" sz="2000" b="0"/>
        </a:p>
      </dgm:t>
    </dgm:pt>
    <dgm:pt modelId="{32CCB050-072A-41BF-BE1B-388CF53E5629}">
      <dgm:prSet custT="1"/>
      <dgm:spPr>
        <a:solidFill>
          <a:schemeClr val="tx2"/>
        </a:solidFill>
        <a:ln>
          <a:noFill/>
        </a:ln>
      </dgm:spPr>
      <dgm:t>
        <a:bodyPr/>
        <a:lstStyle/>
        <a:p>
          <a:pPr>
            <a:lnSpc>
              <a:spcPct val="100000"/>
            </a:lnSpc>
          </a:pPr>
          <a:r>
            <a:rPr lang="en-US" sz="1600" b="0" dirty="0">
              <a:effectLst>
                <a:outerShdw blurRad="50800" dist="38100" dir="2700000" algn="tl" rotWithShape="0">
                  <a:schemeClr val="tx1">
                    <a:alpha val="50000"/>
                  </a:schemeClr>
                </a:outerShdw>
              </a:effectLst>
              <a:latin typeface="+mj-lt"/>
            </a:rPr>
            <a:t>STAGE 04</a:t>
          </a:r>
          <a:endParaRPr lang="ru-RU" sz="1600" b="0" dirty="0">
            <a:effectLst>
              <a:outerShdw blurRad="50800" dist="38100" dir="2700000" algn="tl" rotWithShape="0">
                <a:schemeClr val="tx1">
                  <a:alpha val="50000"/>
                </a:schemeClr>
              </a:outerShdw>
            </a:effectLst>
            <a:latin typeface="+mj-lt"/>
          </a:endParaRPr>
        </a:p>
      </dgm:t>
    </dgm:pt>
    <dgm:pt modelId="{B301371B-A53D-4B79-8B8D-7B304894442B}" type="parTrans" cxnId="{042E0AE1-6450-410A-B96E-AFBADB139BEA}">
      <dgm:prSet/>
      <dgm:spPr/>
      <dgm:t>
        <a:bodyPr/>
        <a:lstStyle/>
        <a:p>
          <a:pPr>
            <a:lnSpc>
              <a:spcPct val="100000"/>
            </a:lnSpc>
          </a:pPr>
          <a:endParaRPr lang="ru-RU" sz="2000" b="0"/>
        </a:p>
      </dgm:t>
    </dgm:pt>
    <dgm:pt modelId="{BF05D8EE-4413-4737-8721-DAF10D6CAB04}" type="sibTrans" cxnId="{042E0AE1-6450-410A-B96E-AFBADB139BEA}">
      <dgm:prSet/>
      <dgm:spPr/>
      <dgm:t>
        <a:bodyPr/>
        <a:lstStyle/>
        <a:p>
          <a:pPr>
            <a:lnSpc>
              <a:spcPct val="100000"/>
            </a:lnSpc>
          </a:pPr>
          <a:endParaRPr lang="ru-RU" sz="2000" b="0"/>
        </a:p>
      </dgm:t>
    </dgm:pt>
    <dgm:pt modelId="{9E838AE2-4659-4603-ABC8-58DF4222C0D4}">
      <dgm:prSet custT="1"/>
      <dgm:spPr>
        <a:ln>
          <a:noFill/>
        </a:ln>
      </dgm:spPr>
      <dgm:t>
        <a:bodyPr/>
        <a:lstStyle/>
        <a:p>
          <a:pPr>
            <a:lnSpc>
              <a:spcPct val="100000"/>
            </a:lnSpc>
          </a:pPr>
          <a:r>
            <a:rPr lang="en-US" sz="1600" b="0" dirty="0">
              <a:effectLst>
                <a:outerShdw blurRad="50800" dist="38100" dir="2700000" algn="tl" rotWithShape="0">
                  <a:schemeClr val="tx1">
                    <a:alpha val="50000"/>
                  </a:schemeClr>
                </a:outerShdw>
              </a:effectLst>
              <a:latin typeface="+mj-lt"/>
            </a:rPr>
            <a:t>STAGE 05</a:t>
          </a:r>
          <a:endParaRPr lang="ru-RU" sz="1600" b="0" dirty="0">
            <a:effectLst>
              <a:outerShdw blurRad="50800" dist="38100" dir="2700000" algn="tl" rotWithShape="0">
                <a:schemeClr val="tx1">
                  <a:alpha val="50000"/>
                </a:schemeClr>
              </a:outerShdw>
            </a:effectLst>
            <a:latin typeface="+mj-lt"/>
          </a:endParaRPr>
        </a:p>
      </dgm:t>
    </dgm:pt>
    <dgm:pt modelId="{5FC53805-9431-4BC8-ADB9-DABF59DE31C7}" type="parTrans" cxnId="{CF54291C-AAFD-4FA4-9A16-20CE892BA907}">
      <dgm:prSet/>
      <dgm:spPr/>
      <dgm:t>
        <a:bodyPr/>
        <a:lstStyle/>
        <a:p>
          <a:pPr>
            <a:lnSpc>
              <a:spcPct val="100000"/>
            </a:lnSpc>
          </a:pPr>
          <a:endParaRPr lang="ru-RU" sz="2000" b="0"/>
        </a:p>
      </dgm:t>
    </dgm:pt>
    <dgm:pt modelId="{61F1BCD3-232D-4C03-B56C-182BCB6108CD}" type="sibTrans" cxnId="{CF54291C-AAFD-4FA4-9A16-20CE892BA907}">
      <dgm:prSet/>
      <dgm:spPr/>
      <dgm:t>
        <a:bodyPr/>
        <a:lstStyle/>
        <a:p>
          <a:pPr>
            <a:lnSpc>
              <a:spcPct val="100000"/>
            </a:lnSpc>
          </a:pPr>
          <a:endParaRPr lang="ru-RU" sz="2000" b="0"/>
        </a:p>
      </dgm:t>
    </dgm:pt>
    <dgm:pt modelId="{04A40292-9119-41B2-B968-7B651F20675D}">
      <dgm:prSet custT="1"/>
      <dgm:spPr/>
      <dgm:t>
        <a:bodyPr lIns="108000" tIns="432000" rIns="288000" anchor="t" anchorCtr="0"/>
        <a:lstStyle/>
        <a:p>
          <a:pPr marL="0" lvl="0" indent="0" defTabSz="533400">
            <a:lnSpc>
              <a:spcPct val="100000"/>
            </a:lnSpc>
            <a:spcBef>
              <a:spcPct val="0"/>
            </a:spcBef>
            <a:spcAft>
              <a:spcPts val="0"/>
            </a:spcAft>
            <a:buNone/>
          </a:pPr>
          <a:r>
            <a:rPr lang="en-US" sz="1200" b="0" kern="1200" dirty="0">
              <a:latin typeface="+mn-lt"/>
              <a:ea typeface="+mn-ea"/>
              <a:cs typeface="+mn-cs"/>
            </a:rPr>
            <a:t>Lorem ipsum dolor sit amet, consectetuer adipiscing elit, sed diam nonummy nibh euismod tincidunt ut laoreet dolore magna </a:t>
          </a:r>
        </a:p>
      </dgm:t>
    </dgm:pt>
    <dgm:pt modelId="{70078FF1-F2A9-4A6B-88D1-8CF3595EFE73}" type="parTrans" cxnId="{1D6C5464-DE30-4BEC-9E27-B2C179C39CC4}">
      <dgm:prSet/>
      <dgm:spPr/>
      <dgm:t>
        <a:bodyPr/>
        <a:lstStyle/>
        <a:p>
          <a:pPr>
            <a:lnSpc>
              <a:spcPct val="100000"/>
            </a:lnSpc>
          </a:pPr>
          <a:endParaRPr lang="en-US" sz="2000" b="0"/>
        </a:p>
      </dgm:t>
    </dgm:pt>
    <dgm:pt modelId="{B4C4972A-0898-484E-AF78-D5D7E0F991F2}" type="sibTrans" cxnId="{1D6C5464-DE30-4BEC-9E27-B2C179C39CC4}">
      <dgm:prSet/>
      <dgm:spPr/>
      <dgm:t>
        <a:bodyPr/>
        <a:lstStyle/>
        <a:p>
          <a:pPr>
            <a:lnSpc>
              <a:spcPct val="100000"/>
            </a:lnSpc>
          </a:pPr>
          <a:endParaRPr lang="en-US" sz="2000" b="0"/>
        </a:p>
      </dgm:t>
    </dgm:pt>
    <dgm:pt modelId="{C8E903CE-0CFD-4D68-A857-80E14557005E}">
      <dgm:prSet custT="1"/>
      <dgm:spPr/>
      <dgm:t>
        <a:bodyPr lIns="108000" tIns="432000" rIns="288000" anchor="t" anchorCtr="0"/>
        <a:lstStyle/>
        <a:p>
          <a:pPr marL="0" lvl="0" indent="0" defTabSz="533400">
            <a:lnSpc>
              <a:spcPct val="100000"/>
            </a:lnSpc>
            <a:spcBef>
              <a:spcPct val="0"/>
            </a:spcBef>
            <a:spcAft>
              <a:spcPts val="0"/>
            </a:spcAft>
            <a:buNone/>
          </a:pPr>
          <a:r>
            <a:rPr lang="en-US" sz="1200" b="0" kern="1200" dirty="0">
              <a:latin typeface="+mn-lt"/>
              <a:ea typeface="+mn-ea"/>
              <a:cs typeface="+mn-cs"/>
            </a:rPr>
            <a:t>Lorem ipsum dolor sit amet, consectetuer adipiscing elit, sed diam nonummy nibh euismod tincidunt ut laoreet dolore magna </a:t>
          </a:r>
        </a:p>
      </dgm:t>
    </dgm:pt>
    <dgm:pt modelId="{D5890537-0D77-4DA1-A100-62C393623468}" type="parTrans" cxnId="{17BD67AD-4331-49EC-BC4A-29404E891597}">
      <dgm:prSet/>
      <dgm:spPr/>
      <dgm:t>
        <a:bodyPr/>
        <a:lstStyle/>
        <a:p>
          <a:pPr>
            <a:lnSpc>
              <a:spcPct val="100000"/>
            </a:lnSpc>
          </a:pPr>
          <a:endParaRPr lang="en-US" sz="2000" b="0"/>
        </a:p>
      </dgm:t>
    </dgm:pt>
    <dgm:pt modelId="{862799CE-00F4-4DD6-894E-A487503F8DE6}" type="sibTrans" cxnId="{17BD67AD-4331-49EC-BC4A-29404E891597}">
      <dgm:prSet/>
      <dgm:spPr/>
      <dgm:t>
        <a:bodyPr/>
        <a:lstStyle/>
        <a:p>
          <a:pPr>
            <a:lnSpc>
              <a:spcPct val="100000"/>
            </a:lnSpc>
          </a:pPr>
          <a:endParaRPr lang="en-US" sz="2000" b="0"/>
        </a:p>
      </dgm:t>
    </dgm:pt>
    <dgm:pt modelId="{35BB2963-7B29-46C7-BE10-8E35AF9F6214}" type="pres">
      <dgm:prSet presAssocID="{55C0B14E-AEA6-48D3-A387-ED4A3A3BF840}" presName="Name0" presStyleCnt="0">
        <dgm:presLayoutVars>
          <dgm:animLvl val="lvl"/>
          <dgm:resizeHandles val="exact"/>
        </dgm:presLayoutVars>
      </dgm:prSet>
      <dgm:spPr/>
      <dgm:t>
        <a:bodyPr/>
        <a:lstStyle/>
        <a:p>
          <a:endParaRPr lang="en-US"/>
        </a:p>
      </dgm:t>
    </dgm:pt>
    <dgm:pt modelId="{2230655C-38CF-4F57-B95F-5468A499FF54}" type="pres">
      <dgm:prSet presAssocID="{AACEAFD5-63CF-4AFC-B46F-BE086C5D447C}" presName="composite" presStyleCnt="0"/>
      <dgm:spPr/>
    </dgm:pt>
    <dgm:pt modelId="{F364BED9-01E0-47E1-AC86-D0FD8439B2EA}" type="pres">
      <dgm:prSet presAssocID="{AACEAFD5-63CF-4AFC-B46F-BE086C5D447C}" presName="L" presStyleLbl="solidFgAcc1" presStyleIdx="0" presStyleCnt="5">
        <dgm:presLayoutVars>
          <dgm:chMax val="0"/>
          <dgm:chPref val="0"/>
        </dgm:presLayoutVars>
      </dgm:prSet>
      <dgm:spPr/>
    </dgm:pt>
    <dgm:pt modelId="{E54DECE0-EAE6-4583-86DF-BB890BC905EA}" type="pres">
      <dgm:prSet presAssocID="{AACEAFD5-63CF-4AFC-B46F-BE086C5D447C}" presName="parTx" presStyleLbl="alignNode1" presStyleIdx="0" presStyleCnt="5">
        <dgm:presLayoutVars>
          <dgm:chMax val="0"/>
          <dgm:chPref val="0"/>
          <dgm:bulletEnabled val="1"/>
        </dgm:presLayoutVars>
      </dgm:prSet>
      <dgm:spPr/>
      <dgm:t>
        <a:bodyPr/>
        <a:lstStyle/>
        <a:p>
          <a:endParaRPr lang="en-US"/>
        </a:p>
      </dgm:t>
    </dgm:pt>
    <dgm:pt modelId="{810F143D-D21B-4446-B636-ABC7A3445AC5}" type="pres">
      <dgm:prSet presAssocID="{AACEAFD5-63CF-4AFC-B46F-BE086C5D447C}" presName="desTx" presStyleLbl="revTx" presStyleIdx="0" presStyleCnt="5">
        <dgm:presLayoutVars>
          <dgm:chMax val="0"/>
          <dgm:chPref val="0"/>
          <dgm:bulletEnabled val="1"/>
        </dgm:presLayoutVars>
      </dgm:prSet>
      <dgm:spPr/>
      <dgm:t>
        <a:bodyPr/>
        <a:lstStyle/>
        <a:p>
          <a:endParaRPr lang="en-US"/>
        </a:p>
      </dgm:t>
    </dgm:pt>
    <dgm:pt modelId="{B1FA7D7B-B60B-4D95-8D6E-587E4D56CA9A}" type="pres">
      <dgm:prSet presAssocID="{AACEAFD5-63CF-4AFC-B46F-BE086C5D447C}" presName="EmptyPlaceHolder" presStyleCnt="0"/>
      <dgm:spPr/>
    </dgm:pt>
    <dgm:pt modelId="{3B824884-8D95-4AE1-92FB-6B2578464228}" type="pres">
      <dgm:prSet presAssocID="{7A8D4B4D-06E9-4958-810D-A6226B6AC588}" presName="space" presStyleCnt="0"/>
      <dgm:spPr/>
    </dgm:pt>
    <dgm:pt modelId="{4C986A75-F7F7-49AD-9993-9E8B1918BCC8}" type="pres">
      <dgm:prSet presAssocID="{D07AD3FD-84FF-467E-9693-752776549C61}" presName="composite" presStyleCnt="0"/>
      <dgm:spPr/>
    </dgm:pt>
    <dgm:pt modelId="{022F1691-AE6D-4477-BC44-E8F2686EC6A4}" type="pres">
      <dgm:prSet presAssocID="{D07AD3FD-84FF-467E-9693-752776549C61}" presName="L" presStyleLbl="solidFgAcc1" presStyleIdx="1" presStyleCnt="5">
        <dgm:presLayoutVars>
          <dgm:chMax val="0"/>
          <dgm:chPref val="0"/>
        </dgm:presLayoutVars>
      </dgm:prSet>
      <dgm:spPr>
        <a:ln>
          <a:solidFill>
            <a:schemeClr val="tx2"/>
          </a:solidFill>
        </a:ln>
      </dgm:spPr>
    </dgm:pt>
    <dgm:pt modelId="{3AA20A8C-A5EF-46AE-BD63-0A02678CA41B}" type="pres">
      <dgm:prSet presAssocID="{D07AD3FD-84FF-467E-9693-752776549C61}" presName="parTx" presStyleLbl="alignNode1" presStyleIdx="1" presStyleCnt="5">
        <dgm:presLayoutVars>
          <dgm:chMax val="0"/>
          <dgm:chPref val="0"/>
          <dgm:bulletEnabled val="1"/>
        </dgm:presLayoutVars>
      </dgm:prSet>
      <dgm:spPr/>
      <dgm:t>
        <a:bodyPr/>
        <a:lstStyle/>
        <a:p>
          <a:endParaRPr lang="en-US"/>
        </a:p>
      </dgm:t>
    </dgm:pt>
    <dgm:pt modelId="{E276A1E7-794D-45E8-877E-39FDFBB560AF}" type="pres">
      <dgm:prSet presAssocID="{D07AD3FD-84FF-467E-9693-752776549C61}" presName="desTx" presStyleLbl="revTx" presStyleIdx="1" presStyleCnt="5">
        <dgm:presLayoutVars>
          <dgm:chMax val="0"/>
          <dgm:chPref val="0"/>
          <dgm:bulletEnabled val="1"/>
        </dgm:presLayoutVars>
      </dgm:prSet>
      <dgm:spPr/>
      <dgm:t>
        <a:bodyPr/>
        <a:lstStyle/>
        <a:p>
          <a:endParaRPr lang="en-US"/>
        </a:p>
      </dgm:t>
    </dgm:pt>
    <dgm:pt modelId="{23613EF0-E5A2-4DBD-8907-79968CD0B38E}" type="pres">
      <dgm:prSet presAssocID="{D07AD3FD-84FF-467E-9693-752776549C61}" presName="EmptyPlaceHolder" presStyleCnt="0"/>
      <dgm:spPr/>
    </dgm:pt>
    <dgm:pt modelId="{534DD77E-7117-4E81-A154-D81BA04CB872}" type="pres">
      <dgm:prSet presAssocID="{A8C9B7A9-BC2A-4753-B7F0-F2E361D95520}" presName="space" presStyleCnt="0"/>
      <dgm:spPr/>
    </dgm:pt>
    <dgm:pt modelId="{9F63FC1C-CD7E-4A67-9301-FFC176E0E176}" type="pres">
      <dgm:prSet presAssocID="{D71FC021-6A65-44D1-95B9-0E6C89079866}" presName="composite" presStyleCnt="0"/>
      <dgm:spPr/>
    </dgm:pt>
    <dgm:pt modelId="{AFA1CE62-DC7B-4A4C-B51C-0503CDC17C86}" type="pres">
      <dgm:prSet presAssocID="{D71FC021-6A65-44D1-95B9-0E6C89079866}" presName="L" presStyleLbl="solidFgAcc1" presStyleIdx="2" presStyleCnt="5">
        <dgm:presLayoutVars>
          <dgm:chMax val="0"/>
          <dgm:chPref val="0"/>
        </dgm:presLayoutVars>
      </dgm:prSet>
      <dgm:spPr/>
    </dgm:pt>
    <dgm:pt modelId="{D6AEDCBD-90E1-459E-82D6-A8AE5D18C34E}" type="pres">
      <dgm:prSet presAssocID="{D71FC021-6A65-44D1-95B9-0E6C89079866}" presName="parTx" presStyleLbl="alignNode1" presStyleIdx="2" presStyleCnt="5">
        <dgm:presLayoutVars>
          <dgm:chMax val="0"/>
          <dgm:chPref val="0"/>
          <dgm:bulletEnabled val="1"/>
        </dgm:presLayoutVars>
      </dgm:prSet>
      <dgm:spPr/>
      <dgm:t>
        <a:bodyPr/>
        <a:lstStyle/>
        <a:p>
          <a:endParaRPr lang="en-US"/>
        </a:p>
      </dgm:t>
    </dgm:pt>
    <dgm:pt modelId="{9A399175-F866-43DE-99F7-141A31D855DA}" type="pres">
      <dgm:prSet presAssocID="{D71FC021-6A65-44D1-95B9-0E6C89079866}" presName="desTx" presStyleLbl="revTx" presStyleIdx="2" presStyleCnt="5">
        <dgm:presLayoutVars>
          <dgm:chMax val="0"/>
          <dgm:chPref val="0"/>
          <dgm:bulletEnabled val="1"/>
        </dgm:presLayoutVars>
      </dgm:prSet>
      <dgm:spPr/>
      <dgm:t>
        <a:bodyPr/>
        <a:lstStyle/>
        <a:p>
          <a:endParaRPr lang="en-US"/>
        </a:p>
      </dgm:t>
    </dgm:pt>
    <dgm:pt modelId="{0646E431-7E2E-4F37-974F-11AF631F7222}" type="pres">
      <dgm:prSet presAssocID="{D71FC021-6A65-44D1-95B9-0E6C89079866}" presName="EmptyPlaceHolder" presStyleCnt="0"/>
      <dgm:spPr/>
    </dgm:pt>
    <dgm:pt modelId="{26E88796-B7DA-4D52-9CA2-502ABD8C6C86}" type="pres">
      <dgm:prSet presAssocID="{9B090D9D-470E-46E2-AABB-0368A52481AA}" presName="space" presStyleCnt="0"/>
      <dgm:spPr/>
    </dgm:pt>
    <dgm:pt modelId="{DC0C0974-8588-4CEE-84F3-39E1599690E9}" type="pres">
      <dgm:prSet presAssocID="{32CCB050-072A-41BF-BE1B-388CF53E5629}" presName="composite" presStyleCnt="0"/>
      <dgm:spPr/>
    </dgm:pt>
    <dgm:pt modelId="{1A1A1E18-EEA6-41F5-B765-A0EEA7AEDBA7}" type="pres">
      <dgm:prSet presAssocID="{32CCB050-072A-41BF-BE1B-388CF53E5629}" presName="L" presStyleLbl="solidFgAcc1" presStyleIdx="3" presStyleCnt="5">
        <dgm:presLayoutVars>
          <dgm:chMax val="0"/>
          <dgm:chPref val="0"/>
        </dgm:presLayoutVars>
      </dgm:prSet>
      <dgm:spPr>
        <a:ln>
          <a:solidFill>
            <a:schemeClr val="tx2"/>
          </a:solidFill>
        </a:ln>
      </dgm:spPr>
    </dgm:pt>
    <dgm:pt modelId="{C3C82E76-82A6-4B7A-AE33-D676E3C6FE39}" type="pres">
      <dgm:prSet presAssocID="{32CCB050-072A-41BF-BE1B-388CF53E5629}" presName="parTx" presStyleLbl="alignNode1" presStyleIdx="3" presStyleCnt="5">
        <dgm:presLayoutVars>
          <dgm:chMax val="0"/>
          <dgm:chPref val="0"/>
          <dgm:bulletEnabled val="1"/>
        </dgm:presLayoutVars>
      </dgm:prSet>
      <dgm:spPr/>
      <dgm:t>
        <a:bodyPr/>
        <a:lstStyle/>
        <a:p>
          <a:endParaRPr lang="en-US"/>
        </a:p>
      </dgm:t>
    </dgm:pt>
    <dgm:pt modelId="{A88B42BB-86CA-4830-B434-CF410F7CD0CF}" type="pres">
      <dgm:prSet presAssocID="{32CCB050-072A-41BF-BE1B-388CF53E5629}" presName="desTx" presStyleLbl="revTx" presStyleIdx="3" presStyleCnt="5">
        <dgm:presLayoutVars>
          <dgm:chMax val="0"/>
          <dgm:chPref val="0"/>
          <dgm:bulletEnabled val="1"/>
        </dgm:presLayoutVars>
      </dgm:prSet>
      <dgm:spPr/>
      <dgm:t>
        <a:bodyPr/>
        <a:lstStyle/>
        <a:p>
          <a:endParaRPr lang="en-US"/>
        </a:p>
      </dgm:t>
    </dgm:pt>
    <dgm:pt modelId="{67ED4A05-F98F-4DBE-AE86-0989663DCD43}" type="pres">
      <dgm:prSet presAssocID="{32CCB050-072A-41BF-BE1B-388CF53E5629}" presName="EmptyPlaceHolder" presStyleCnt="0"/>
      <dgm:spPr/>
    </dgm:pt>
    <dgm:pt modelId="{A3A7F719-42ED-432B-85A2-B60EF2F11376}" type="pres">
      <dgm:prSet presAssocID="{BF05D8EE-4413-4737-8721-DAF10D6CAB04}" presName="space" presStyleCnt="0"/>
      <dgm:spPr/>
    </dgm:pt>
    <dgm:pt modelId="{72FCC1AB-526B-4884-A7F2-5BFC5F8B0F59}" type="pres">
      <dgm:prSet presAssocID="{9E838AE2-4659-4603-ABC8-58DF4222C0D4}" presName="composite" presStyleCnt="0"/>
      <dgm:spPr/>
    </dgm:pt>
    <dgm:pt modelId="{301D083D-8CD1-4C94-9B11-84FBC6CDBB0B}" type="pres">
      <dgm:prSet presAssocID="{9E838AE2-4659-4603-ABC8-58DF4222C0D4}" presName="L" presStyleLbl="solidFgAcc1" presStyleIdx="4" presStyleCnt="5">
        <dgm:presLayoutVars>
          <dgm:chMax val="0"/>
          <dgm:chPref val="0"/>
        </dgm:presLayoutVars>
      </dgm:prSet>
      <dgm:spPr/>
    </dgm:pt>
    <dgm:pt modelId="{50D2B87B-F32B-48E5-91AC-882EE784DBEF}" type="pres">
      <dgm:prSet presAssocID="{9E838AE2-4659-4603-ABC8-58DF4222C0D4}" presName="parTx" presStyleLbl="alignNode1" presStyleIdx="4" presStyleCnt="5">
        <dgm:presLayoutVars>
          <dgm:chMax val="0"/>
          <dgm:chPref val="0"/>
          <dgm:bulletEnabled val="1"/>
        </dgm:presLayoutVars>
      </dgm:prSet>
      <dgm:spPr/>
      <dgm:t>
        <a:bodyPr/>
        <a:lstStyle/>
        <a:p>
          <a:endParaRPr lang="en-US"/>
        </a:p>
      </dgm:t>
    </dgm:pt>
    <dgm:pt modelId="{B7B1E94C-C5B9-469E-8273-7498CC810DE1}" type="pres">
      <dgm:prSet presAssocID="{9E838AE2-4659-4603-ABC8-58DF4222C0D4}" presName="desTx" presStyleLbl="revTx" presStyleIdx="4" presStyleCnt="5">
        <dgm:presLayoutVars>
          <dgm:chMax val="0"/>
          <dgm:chPref val="0"/>
          <dgm:bulletEnabled val="1"/>
        </dgm:presLayoutVars>
      </dgm:prSet>
      <dgm:spPr/>
      <dgm:t>
        <a:bodyPr/>
        <a:lstStyle/>
        <a:p>
          <a:endParaRPr lang="en-US"/>
        </a:p>
      </dgm:t>
    </dgm:pt>
    <dgm:pt modelId="{2FB418BA-4617-4E07-90B9-E1DE61C943B1}" type="pres">
      <dgm:prSet presAssocID="{9E838AE2-4659-4603-ABC8-58DF4222C0D4}" presName="EmptyPlaceHolder" presStyleCnt="0"/>
      <dgm:spPr/>
    </dgm:pt>
  </dgm:ptLst>
  <dgm:cxnLst>
    <dgm:cxn modelId="{FD3C47C8-4CE3-40A0-9744-9ADD37197E1F}" type="presOf" srcId="{55C0B14E-AEA6-48D3-A387-ED4A3A3BF840}" destId="{35BB2963-7B29-46C7-BE10-8E35AF9F6214}" srcOrd="0" destOrd="0" presId="urn:microsoft.com/office/officeart/2016/7/layout/AccentHomeChevronProcess"/>
    <dgm:cxn modelId="{04F51F78-6BF9-417C-B796-02D4FEBEB713}" type="presOf" srcId="{32CCB050-072A-41BF-BE1B-388CF53E5629}" destId="{C3C82E76-82A6-4B7A-AE33-D676E3C6FE39}"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E3115EEA-DE9C-4F06-B8B3-BEB263D5F2B1}" srcId="{D71FC021-6A65-44D1-95B9-0E6C89079866}" destId="{4A6BB192-9983-4F48-BBC5-6E384EED7EC5}" srcOrd="0" destOrd="0" parTransId="{230A6E4A-6CED-4DC0-AEFE-6859FE07B658}" sibTransId="{0B568EC2-5D2A-4B00-8047-B7832F245B44}"/>
    <dgm:cxn modelId="{042E0AE1-6450-410A-B96E-AFBADB139BEA}" srcId="{55C0B14E-AEA6-48D3-A387-ED4A3A3BF840}" destId="{32CCB050-072A-41BF-BE1B-388CF53E5629}" srcOrd="3" destOrd="0" parTransId="{B301371B-A53D-4B79-8B8D-7B304894442B}" sibTransId="{BF05D8EE-4413-4737-8721-DAF10D6CAB04}"/>
    <dgm:cxn modelId="{58A1DD42-80AA-4F5E-A3D3-9166824EF3F8}" type="presOf" srcId="{4A6BB192-9983-4F48-BBC5-6E384EED7EC5}" destId="{9A399175-F866-43DE-99F7-141A31D855DA}" srcOrd="0" destOrd="0" presId="urn:microsoft.com/office/officeart/2016/7/layout/AccentHomeChevronProcess"/>
    <dgm:cxn modelId="{2D0F50BD-14E7-4FA0-8D7C-1F069FA3D4AA}" type="presOf" srcId="{D71FC021-6A65-44D1-95B9-0E6C89079866}" destId="{D6AEDCBD-90E1-459E-82D6-A8AE5D18C34E}" srcOrd="0" destOrd="0" presId="urn:microsoft.com/office/officeart/2016/7/layout/AccentHomeChevronProcess"/>
    <dgm:cxn modelId="{1D6C5464-DE30-4BEC-9E27-B2C179C39CC4}" srcId="{32CCB050-072A-41BF-BE1B-388CF53E5629}" destId="{04A40292-9119-41B2-B968-7B651F20675D}" srcOrd="0" destOrd="0" parTransId="{70078FF1-F2A9-4A6B-88D1-8CF3595EFE73}" sibTransId="{B4C4972A-0898-484E-AF78-D5D7E0F991F2}"/>
    <dgm:cxn modelId="{161B8779-2A55-49EB-AA59-EEAA27377ED8}" type="presOf" srcId="{D07AD3FD-84FF-467E-9693-752776549C61}" destId="{3AA20A8C-A5EF-46AE-BD63-0A02678CA41B}" srcOrd="0" destOrd="0" presId="urn:microsoft.com/office/officeart/2016/7/layout/AccentHomeChevronProcess"/>
    <dgm:cxn modelId="{17BD67AD-4331-49EC-BC4A-29404E891597}" srcId="{9E838AE2-4659-4603-ABC8-58DF4222C0D4}" destId="{C8E903CE-0CFD-4D68-A857-80E14557005E}" srcOrd="0" destOrd="0" parTransId="{D5890537-0D77-4DA1-A100-62C393623468}" sibTransId="{862799CE-00F4-4DD6-894E-A487503F8DE6}"/>
    <dgm:cxn modelId="{55492768-9A5E-4F74-AC7C-959C5C24EFD3}" srcId="{55C0B14E-AEA6-48D3-A387-ED4A3A3BF840}" destId="{D07AD3FD-84FF-467E-9693-752776549C61}" srcOrd="1" destOrd="0" parTransId="{7B691773-F524-4FAD-A272-BDF0B0C4370A}" sibTransId="{A8C9B7A9-BC2A-4753-B7F0-F2E361D95520}"/>
    <dgm:cxn modelId="{31861F0B-2AD2-4B1C-9FFE-00E27F2E4E4D}" type="presOf" srcId="{349299C9-846E-4827-813A-349CCCE20782}" destId="{810F143D-D21B-4446-B636-ABC7A3445AC5}"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60C6759B-5309-4FE4-8F34-5FA467C028B5}" type="presOf" srcId="{9E838AE2-4659-4603-ABC8-58DF4222C0D4}" destId="{50D2B87B-F32B-48E5-91AC-882EE784DBEF}" srcOrd="0" destOrd="0" presId="urn:microsoft.com/office/officeart/2016/7/layout/AccentHomeChevronProcess"/>
    <dgm:cxn modelId="{32F0F82F-FA45-4275-A3E0-FADBB2567831}" type="presOf" srcId="{C8E903CE-0CFD-4D68-A857-80E14557005E}" destId="{B7B1E94C-C5B9-469E-8273-7498CC810DE1}" srcOrd="0" destOrd="0" presId="urn:microsoft.com/office/officeart/2016/7/layout/AccentHomeChevronProcess"/>
    <dgm:cxn modelId="{CF54291C-AAFD-4FA4-9A16-20CE892BA907}" srcId="{55C0B14E-AEA6-48D3-A387-ED4A3A3BF840}" destId="{9E838AE2-4659-4603-ABC8-58DF4222C0D4}" srcOrd="4" destOrd="0" parTransId="{5FC53805-9431-4BC8-ADB9-DABF59DE31C7}" sibTransId="{61F1BCD3-232D-4C03-B56C-182BCB6108CD}"/>
    <dgm:cxn modelId="{0EFA3039-6828-403C-9445-4359BA6645E6}" srcId="{AACEAFD5-63CF-4AFC-B46F-BE086C5D447C}" destId="{349299C9-846E-4827-813A-349CCCE20782}" srcOrd="0" destOrd="0" parTransId="{AEA27547-B9ED-4994-BD27-04EC297EF367}" sibTransId="{9D819F52-ACA0-4B08-8256-DF6BD8FA3A0B}"/>
    <dgm:cxn modelId="{53239C96-427C-420B-95DC-546F3B30ED65}" srcId="{55C0B14E-AEA6-48D3-A387-ED4A3A3BF840}" destId="{D71FC021-6A65-44D1-95B9-0E6C89079866}" srcOrd="2" destOrd="0" parTransId="{862AAE39-3AAD-40E3-BA20-90187BD73242}" sibTransId="{9B090D9D-470E-46E2-AABB-0368A52481AA}"/>
    <dgm:cxn modelId="{EC99DEE2-2E13-4396-BF81-C4FB8BC0096B}" type="presOf" srcId="{5D70EFF5-8B31-4A1F-AE44-51E4CF0013EB}" destId="{E276A1E7-794D-45E8-877E-39FDFBB560AF}" srcOrd="0" destOrd="0" presId="urn:microsoft.com/office/officeart/2016/7/layout/AccentHomeChevronProcess"/>
    <dgm:cxn modelId="{122011B5-B9EC-48A6-AF95-E893FBEF1F7E}" type="presOf" srcId="{AACEAFD5-63CF-4AFC-B46F-BE086C5D447C}" destId="{E54DECE0-EAE6-4583-86DF-BB890BC905EA}" srcOrd="0" destOrd="0" presId="urn:microsoft.com/office/officeart/2016/7/layout/AccentHomeChevronProcess"/>
    <dgm:cxn modelId="{BCCD3AB4-C3E2-4CC4-80DE-B1F3950A2E6C}" type="presOf" srcId="{04A40292-9119-41B2-B968-7B651F20675D}" destId="{A88B42BB-86CA-4830-B434-CF410F7CD0CF}" srcOrd="0" destOrd="0" presId="urn:microsoft.com/office/officeart/2016/7/layout/AccentHomeChevronProcess"/>
    <dgm:cxn modelId="{2C1AA4A8-4389-46CE-BEB5-107991BD9C96}" type="presParOf" srcId="{35BB2963-7B29-46C7-BE10-8E35AF9F6214}" destId="{2230655C-38CF-4F57-B95F-5468A499FF54}" srcOrd="0" destOrd="0" presId="urn:microsoft.com/office/officeart/2016/7/layout/AccentHomeChevronProcess"/>
    <dgm:cxn modelId="{2DFBF714-83F9-422A-B25A-F6F9F57BE1CE}" type="presParOf" srcId="{2230655C-38CF-4F57-B95F-5468A499FF54}" destId="{F364BED9-01E0-47E1-AC86-D0FD8439B2EA}" srcOrd="0" destOrd="0" presId="urn:microsoft.com/office/officeart/2016/7/layout/AccentHomeChevronProcess"/>
    <dgm:cxn modelId="{B5197DD2-75E6-44AB-AC23-7FC739B63BFA}" type="presParOf" srcId="{2230655C-38CF-4F57-B95F-5468A499FF54}" destId="{E54DECE0-EAE6-4583-86DF-BB890BC905EA}" srcOrd="1" destOrd="0" presId="urn:microsoft.com/office/officeart/2016/7/layout/AccentHomeChevronProcess"/>
    <dgm:cxn modelId="{55982A16-EFA7-4492-B8E8-14DF612E07F8}" type="presParOf" srcId="{2230655C-38CF-4F57-B95F-5468A499FF54}" destId="{810F143D-D21B-4446-B636-ABC7A3445AC5}" srcOrd="2" destOrd="0" presId="urn:microsoft.com/office/officeart/2016/7/layout/AccentHomeChevronProcess"/>
    <dgm:cxn modelId="{0920A5EF-F44E-4108-AED7-E1BCC675B4E2}" type="presParOf" srcId="{2230655C-38CF-4F57-B95F-5468A499FF54}" destId="{B1FA7D7B-B60B-4D95-8D6E-587E4D56CA9A}" srcOrd="3" destOrd="0" presId="urn:microsoft.com/office/officeart/2016/7/layout/AccentHomeChevronProcess"/>
    <dgm:cxn modelId="{C4A1D30F-E6F5-446F-8D65-3C068C5D7266}" type="presParOf" srcId="{35BB2963-7B29-46C7-BE10-8E35AF9F6214}" destId="{3B824884-8D95-4AE1-92FB-6B2578464228}" srcOrd="1" destOrd="0" presId="urn:microsoft.com/office/officeart/2016/7/layout/AccentHomeChevronProcess"/>
    <dgm:cxn modelId="{056FE2FC-D232-46AF-A227-191E29450693}" type="presParOf" srcId="{35BB2963-7B29-46C7-BE10-8E35AF9F6214}" destId="{4C986A75-F7F7-49AD-9993-9E8B1918BCC8}" srcOrd="2" destOrd="0" presId="urn:microsoft.com/office/officeart/2016/7/layout/AccentHomeChevronProcess"/>
    <dgm:cxn modelId="{4EB2C624-72AE-4379-B087-083A36FE09B9}" type="presParOf" srcId="{4C986A75-F7F7-49AD-9993-9E8B1918BCC8}" destId="{022F1691-AE6D-4477-BC44-E8F2686EC6A4}" srcOrd="0" destOrd="0" presId="urn:microsoft.com/office/officeart/2016/7/layout/AccentHomeChevronProcess"/>
    <dgm:cxn modelId="{0A1A67CF-678B-4422-B22F-09234BB94555}" type="presParOf" srcId="{4C986A75-F7F7-49AD-9993-9E8B1918BCC8}" destId="{3AA20A8C-A5EF-46AE-BD63-0A02678CA41B}" srcOrd="1" destOrd="0" presId="urn:microsoft.com/office/officeart/2016/7/layout/AccentHomeChevronProcess"/>
    <dgm:cxn modelId="{D2DA6DDC-438A-48BA-A246-BB0B331E62A8}" type="presParOf" srcId="{4C986A75-F7F7-49AD-9993-9E8B1918BCC8}" destId="{E276A1E7-794D-45E8-877E-39FDFBB560AF}" srcOrd="2" destOrd="0" presId="urn:microsoft.com/office/officeart/2016/7/layout/AccentHomeChevronProcess"/>
    <dgm:cxn modelId="{82714957-D7EC-4790-AD6B-ED393E9C58A2}" type="presParOf" srcId="{4C986A75-F7F7-49AD-9993-9E8B1918BCC8}" destId="{23613EF0-E5A2-4DBD-8907-79968CD0B38E}" srcOrd="3" destOrd="0" presId="urn:microsoft.com/office/officeart/2016/7/layout/AccentHomeChevronProcess"/>
    <dgm:cxn modelId="{27B69195-A41B-4205-BE10-08474D6E87FA}" type="presParOf" srcId="{35BB2963-7B29-46C7-BE10-8E35AF9F6214}" destId="{534DD77E-7117-4E81-A154-D81BA04CB872}" srcOrd="3" destOrd="0" presId="urn:microsoft.com/office/officeart/2016/7/layout/AccentHomeChevronProcess"/>
    <dgm:cxn modelId="{71DBB9A7-ADA6-44FF-8D66-E02B1A04F383}" type="presParOf" srcId="{35BB2963-7B29-46C7-BE10-8E35AF9F6214}" destId="{9F63FC1C-CD7E-4A67-9301-FFC176E0E176}" srcOrd="4" destOrd="0" presId="urn:microsoft.com/office/officeart/2016/7/layout/AccentHomeChevronProcess"/>
    <dgm:cxn modelId="{FC4577A7-A2C3-4477-8582-3AA0F22D14A5}" type="presParOf" srcId="{9F63FC1C-CD7E-4A67-9301-FFC176E0E176}" destId="{AFA1CE62-DC7B-4A4C-B51C-0503CDC17C86}" srcOrd="0" destOrd="0" presId="urn:microsoft.com/office/officeart/2016/7/layout/AccentHomeChevronProcess"/>
    <dgm:cxn modelId="{03622031-B9A3-4F55-939C-0E03ED3A0D4F}" type="presParOf" srcId="{9F63FC1C-CD7E-4A67-9301-FFC176E0E176}" destId="{D6AEDCBD-90E1-459E-82D6-A8AE5D18C34E}" srcOrd="1" destOrd="0" presId="urn:microsoft.com/office/officeart/2016/7/layout/AccentHomeChevronProcess"/>
    <dgm:cxn modelId="{F8995E0B-A962-4C8A-A213-2B2AB0BE0C41}" type="presParOf" srcId="{9F63FC1C-CD7E-4A67-9301-FFC176E0E176}" destId="{9A399175-F866-43DE-99F7-141A31D855DA}" srcOrd="2" destOrd="0" presId="urn:microsoft.com/office/officeart/2016/7/layout/AccentHomeChevronProcess"/>
    <dgm:cxn modelId="{09C52813-36BA-48DA-8309-470E9DECA991}" type="presParOf" srcId="{9F63FC1C-CD7E-4A67-9301-FFC176E0E176}" destId="{0646E431-7E2E-4F37-974F-11AF631F7222}" srcOrd="3" destOrd="0" presId="urn:microsoft.com/office/officeart/2016/7/layout/AccentHomeChevronProcess"/>
    <dgm:cxn modelId="{89647615-672C-4FA6-A4D6-45BAFF6EE386}" type="presParOf" srcId="{35BB2963-7B29-46C7-BE10-8E35AF9F6214}" destId="{26E88796-B7DA-4D52-9CA2-502ABD8C6C86}" srcOrd="5" destOrd="0" presId="urn:microsoft.com/office/officeart/2016/7/layout/AccentHomeChevronProcess"/>
    <dgm:cxn modelId="{C70F051D-3FBC-4A7E-B701-14E067AAE61E}" type="presParOf" srcId="{35BB2963-7B29-46C7-BE10-8E35AF9F6214}" destId="{DC0C0974-8588-4CEE-84F3-39E1599690E9}" srcOrd="6" destOrd="0" presId="urn:microsoft.com/office/officeart/2016/7/layout/AccentHomeChevronProcess"/>
    <dgm:cxn modelId="{CE063583-F066-43E1-9D42-1EA859373B60}" type="presParOf" srcId="{DC0C0974-8588-4CEE-84F3-39E1599690E9}" destId="{1A1A1E18-EEA6-41F5-B765-A0EEA7AEDBA7}" srcOrd="0" destOrd="0" presId="urn:microsoft.com/office/officeart/2016/7/layout/AccentHomeChevronProcess"/>
    <dgm:cxn modelId="{CAF22B9A-45A8-41C3-AE44-2A0A950462C0}" type="presParOf" srcId="{DC0C0974-8588-4CEE-84F3-39E1599690E9}" destId="{C3C82E76-82A6-4B7A-AE33-D676E3C6FE39}" srcOrd="1" destOrd="0" presId="urn:microsoft.com/office/officeart/2016/7/layout/AccentHomeChevronProcess"/>
    <dgm:cxn modelId="{FCB9EDB1-6C79-4F0D-982B-ECE9222FD03A}" type="presParOf" srcId="{DC0C0974-8588-4CEE-84F3-39E1599690E9}" destId="{A88B42BB-86CA-4830-B434-CF410F7CD0CF}" srcOrd="2" destOrd="0" presId="urn:microsoft.com/office/officeart/2016/7/layout/AccentHomeChevronProcess"/>
    <dgm:cxn modelId="{1663111C-AD1B-4778-AF3E-E71662B46D97}" type="presParOf" srcId="{DC0C0974-8588-4CEE-84F3-39E1599690E9}" destId="{67ED4A05-F98F-4DBE-AE86-0989663DCD43}" srcOrd="3" destOrd="0" presId="urn:microsoft.com/office/officeart/2016/7/layout/AccentHomeChevronProcess"/>
    <dgm:cxn modelId="{1F1A3CD3-6F37-40BA-8A96-3EC6E70063D4}" type="presParOf" srcId="{35BB2963-7B29-46C7-BE10-8E35AF9F6214}" destId="{A3A7F719-42ED-432B-85A2-B60EF2F11376}" srcOrd="7" destOrd="0" presId="urn:microsoft.com/office/officeart/2016/7/layout/AccentHomeChevronProcess"/>
    <dgm:cxn modelId="{ACF7E591-9053-490E-B977-AF883365E717}" type="presParOf" srcId="{35BB2963-7B29-46C7-BE10-8E35AF9F6214}" destId="{72FCC1AB-526B-4884-A7F2-5BFC5F8B0F59}" srcOrd="8" destOrd="0" presId="urn:microsoft.com/office/officeart/2016/7/layout/AccentHomeChevronProcess"/>
    <dgm:cxn modelId="{DB7A13FC-FD14-4955-9EB1-FD07F4A869F2}" type="presParOf" srcId="{72FCC1AB-526B-4884-A7F2-5BFC5F8B0F59}" destId="{301D083D-8CD1-4C94-9B11-84FBC6CDBB0B}" srcOrd="0" destOrd="0" presId="urn:microsoft.com/office/officeart/2016/7/layout/AccentHomeChevronProcess"/>
    <dgm:cxn modelId="{971FDFE6-E965-4F38-9C0A-CCBE8FE26F44}" type="presParOf" srcId="{72FCC1AB-526B-4884-A7F2-5BFC5F8B0F59}" destId="{50D2B87B-F32B-48E5-91AC-882EE784DBEF}" srcOrd="1" destOrd="0" presId="urn:microsoft.com/office/officeart/2016/7/layout/AccentHomeChevronProcess"/>
    <dgm:cxn modelId="{B76624A0-AD97-4AAE-B70E-F47A8258B400}" type="presParOf" srcId="{72FCC1AB-526B-4884-A7F2-5BFC5F8B0F59}" destId="{B7B1E94C-C5B9-469E-8273-7498CC810DE1}" srcOrd="2" destOrd="0" presId="urn:microsoft.com/office/officeart/2016/7/layout/AccentHomeChevronProcess"/>
    <dgm:cxn modelId="{24C7C7F8-14A1-4F6A-B783-AB9A93DA96C6}" type="presParOf" srcId="{72FCC1AB-526B-4884-A7F2-5BFC5F8B0F59}" destId="{2FB418BA-4617-4E07-90B9-E1DE61C943B1}"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951F77-4E36-4893-91C6-3151A6D5169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5B3944D-D926-4D0F-A305-F5740000747A}">
      <dgm:prSet custT="1"/>
      <dgm:spPr/>
      <dgm:t>
        <a:bodyPr/>
        <a:lstStyle/>
        <a:p>
          <a:r>
            <a:rPr lang="en-US" sz="2000" b="1" i="0" dirty="0">
              <a:solidFill>
                <a:schemeClr val="tx2"/>
              </a:solidFill>
            </a:rPr>
            <a:t>LinkedIn</a:t>
          </a:r>
          <a:r>
            <a:rPr lang="en-US" sz="2000" b="0" i="0" dirty="0">
              <a:solidFill>
                <a:schemeClr val="tx2"/>
              </a:solidFill>
            </a:rPr>
            <a:t/>
          </a:r>
          <a:br>
            <a:rPr lang="en-US" sz="2000" b="0" i="0" dirty="0">
              <a:solidFill>
                <a:schemeClr val="tx2"/>
              </a:solidFill>
            </a:rPr>
          </a:br>
          <a:r>
            <a:rPr lang="en-US" sz="1600" b="0" i="0" dirty="0">
              <a:solidFill>
                <a:schemeClr val="tx2"/>
              </a:solidFill>
            </a:rPr>
            <a:t>Link to Your LinkedIn Profile</a:t>
          </a:r>
        </a:p>
      </dgm:t>
    </dgm:pt>
    <dgm:pt modelId="{2EA7AC4A-E82B-43F0-A6EA-F599428578FC}" type="parTrans" cxnId="{92D3A76D-ADBB-49F3-861D-D2B74F81812E}">
      <dgm:prSet/>
      <dgm:spPr/>
      <dgm:t>
        <a:bodyPr/>
        <a:lstStyle/>
        <a:p>
          <a:endParaRPr lang="en-US" sz="1600" b="0" i="0">
            <a:solidFill>
              <a:schemeClr val="tx2"/>
            </a:solidFill>
          </a:endParaRPr>
        </a:p>
      </dgm:t>
    </dgm:pt>
    <dgm:pt modelId="{8862CE7B-AE72-45E8-B982-5279C14F7985}" type="sibTrans" cxnId="{92D3A76D-ADBB-49F3-861D-D2B74F81812E}">
      <dgm:prSet/>
      <dgm:spPr/>
      <dgm:t>
        <a:bodyPr/>
        <a:lstStyle/>
        <a:p>
          <a:endParaRPr lang="en-US" sz="1600" b="0" i="0">
            <a:solidFill>
              <a:schemeClr val="tx2"/>
            </a:solidFill>
          </a:endParaRPr>
        </a:p>
      </dgm:t>
    </dgm:pt>
    <dgm:pt modelId="{223932EA-8A4D-4270-95C3-913761557237}">
      <dgm:prSet custT="1"/>
      <dgm:spPr/>
      <dgm:t>
        <a:bodyPr/>
        <a:lstStyle/>
        <a:p>
          <a:r>
            <a:rPr lang="en-US" sz="2000" b="1" i="0" dirty="0">
              <a:solidFill>
                <a:schemeClr val="tx2"/>
              </a:solidFill>
            </a:rPr>
            <a:t>Twitter</a:t>
          </a:r>
          <a:r>
            <a:rPr lang="en-US" sz="2000" b="0" i="0" dirty="0">
              <a:solidFill>
                <a:schemeClr val="tx2"/>
              </a:solidFill>
            </a:rPr>
            <a:t/>
          </a:r>
          <a:br>
            <a:rPr lang="en-US" sz="2000" b="0" i="0" dirty="0">
              <a:solidFill>
                <a:schemeClr val="tx2"/>
              </a:solidFill>
            </a:rPr>
          </a:br>
          <a:r>
            <a:rPr lang="en-US" sz="1600" b="0" i="0" dirty="0">
              <a:solidFill>
                <a:schemeClr val="tx2"/>
              </a:solidFill>
            </a:rPr>
            <a:t>@yourhandle</a:t>
          </a:r>
        </a:p>
      </dgm:t>
    </dgm:pt>
    <dgm:pt modelId="{E01D4CB3-97D0-4857-AF09-DED2BE24BAAC}" type="parTrans" cxnId="{E37D9CF8-DFE4-4379-9C72-27346573699A}">
      <dgm:prSet/>
      <dgm:spPr/>
      <dgm:t>
        <a:bodyPr/>
        <a:lstStyle/>
        <a:p>
          <a:endParaRPr lang="en-US" sz="1600" b="0" i="0">
            <a:solidFill>
              <a:schemeClr val="tx2"/>
            </a:solidFill>
          </a:endParaRPr>
        </a:p>
      </dgm:t>
    </dgm:pt>
    <dgm:pt modelId="{C201C5C8-D4F2-4559-AF23-68BB4B3E7FB1}" type="sibTrans" cxnId="{E37D9CF8-DFE4-4379-9C72-27346573699A}">
      <dgm:prSet/>
      <dgm:spPr/>
      <dgm:t>
        <a:bodyPr/>
        <a:lstStyle/>
        <a:p>
          <a:endParaRPr lang="en-US" sz="1600" b="0" i="0">
            <a:solidFill>
              <a:schemeClr val="tx2"/>
            </a:solidFill>
          </a:endParaRPr>
        </a:p>
      </dgm:t>
    </dgm:pt>
    <dgm:pt modelId="{BC68B812-A325-41D8-A08E-C2392666DF66}">
      <dgm:prSet custT="1"/>
      <dgm:spPr/>
      <dgm:t>
        <a:bodyPr/>
        <a:lstStyle/>
        <a:p>
          <a:r>
            <a:rPr lang="en-US" sz="2000" b="1" i="0" dirty="0">
              <a:solidFill>
                <a:schemeClr val="tx2"/>
              </a:solidFill>
            </a:rPr>
            <a:t>Email</a:t>
          </a:r>
          <a:r>
            <a:rPr lang="en-US" sz="2000" b="0" i="0" dirty="0">
              <a:solidFill>
                <a:schemeClr val="tx2"/>
              </a:solidFill>
            </a:rPr>
            <a:t/>
          </a:r>
          <a:br>
            <a:rPr lang="en-US" sz="2000" b="0" i="0" dirty="0">
              <a:solidFill>
                <a:schemeClr val="tx2"/>
              </a:solidFill>
            </a:rPr>
          </a:br>
          <a:r>
            <a:rPr lang="en-US" sz="1600" b="0" i="0" dirty="0">
              <a:solidFill>
                <a:schemeClr val="tx2"/>
              </a:solidFill>
            </a:rPr>
            <a:t>youremail@email.com</a:t>
          </a:r>
        </a:p>
      </dgm:t>
    </dgm:pt>
    <dgm:pt modelId="{23A01A1D-B409-49E7-91BA-2321B9A237C2}" type="parTrans" cxnId="{AAD26E9B-C129-46B7-BFCC-98D5999B6B9A}">
      <dgm:prSet/>
      <dgm:spPr/>
      <dgm:t>
        <a:bodyPr/>
        <a:lstStyle/>
        <a:p>
          <a:endParaRPr lang="en-US" sz="1600" b="0" i="0">
            <a:solidFill>
              <a:schemeClr val="tx2"/>
            </a:solidFill>
          </a:endParaRPr>
        </a:p>
      </dgm:t>
    </dgm:pt>
    <dgm:pt modelId="{E950D3C2-0472-429B-98B0-86C856FA65A1}" type="sibTrans" cxnId="{AAD26E9B-C129-46B7-BFCC-98D5999B6B9A}">
      <dgm:prSet/>
      <dgm:spPr/>
      <dgm:t>
        <a:bodyPr/>
        <a:lstStyle/>
        <a:p>
          <a:endParaRPr lang="en-US" sz="1600" b="0" i="0">
            <a:solidFill>
              <a:schemeClr val="tx2"/>
            </a:solidFill>
          </a:endParaRPr>
        </a:p>
      </dgm:t>
    </dgm:pt>
    <dgm:pt modelId="{7D1766B6-66CF-40CE-9693-BD20AFFFA3C9}">
      <dgm:prSet custT="1"/>
      <dgm:spPr/>
      <dgm:t>
        <a:bodyPr/>
        <a:lstStyle/>
        <a:p>
          <a:r>
            <a:rPr lang="en-US" sz="2000" b="1" i="0" dirty="0">
              <a:solidFill>
                <a:schemeClr val="tx2"/>
              </a:solidFill>
            </a:rPr>
            <a:t>Phone</a:t>
          </a:r>
          <a:r>
            <a:rPr lang="en-US" sz="2000" b="0" i="0" dirty="0">
              <a:solidFill>
                <a:schemeClr val="tx2"/>
              </a:solidFill>
            </a:rPr>
            <a:t/>
          </a:r>
          <a:br>
            <a:rPr lang="en-US" sz="2000" b="0" i="0" dirty="0">
              <a:solidFill>
                <a:schemeClr val="tx2"/>
              </a:solidFill>
            </a:rPr>
          </a:br>
          <a:r>
            <a:rPr lang="en-US" sz="1600" b="0" i="0" dirty="0">
              <a:solidFill>
                <a:schemeClr val="tx2"/>
              </a:solidFill>
            </a:rPr>
            <a:t>Your Phone Number</a:t>
          </a:r>
        </a:p>
      </dgm:t>
    </dgm:pt>
    <dgm:pt modelId="{76694DF4-F7BE-4AF1-9E12-BAEDD42D9ED3}" type="parTrans" cxnId="{EA0F618E-4C96-42F0-9E3C-66B0158BCCBE}">
      <dgm:prSet/>
      <dgm:spPr/>
      <dgm:t>
        <a:bodyPr/>
        <a:lstStyle/>
        <a:p>
          <a:endParaRPr lang="en-US" sz="1600" b="0" i="0">
            <a:solidFill>
              <a:schemeClr val="tx2"/>
            </a:solidFill>
          </a:endParaRPr>
        </a:p>
      </dgm:t>
    </dgm:pt>
    <dgm:pt modelId="{0C6A2CC7-5741-4D63-A8FF-E7E06F0D1222}" type="sibTrans" cxnId="{EA0F618E-4C96-42F0-9E3C-66B0158BCCBE}">
      <dgm:prSet/>
      <dgm:spPr/>
      <dgm:t>
        <a:bodyPr/>
        <a:lstStyle/>
        <a:p>
          <a:endParaRPr lang="en-US" sz="1600" b="0" i="0">
            <a:solidFill>
              <a:schemeClr val="tx2"/>
            </a:solidFill>
          </a:endParaRPr>
        </a:p>
      </dgm:t>
    </dgm:pt>
    <dgm:pt modelId="{F61FEBF0-CB2F-4364-8F44-722FB7578D18}" type="pres">
      <dgm:prSet presAssocID="{D7951F77-4E36-4893-91C6-3151A6D51694}" presName="root" presStyleCnt="0">
        <dgm:presLayoutVars>
          <dgm:dir/>
          <dgm:resizeHandles val="exact"/>
        </dgm:presLayoutVars>
      </dgm:prSet>
      <dgm:spPr/>
      <dgm:t>
        <a:bodyPr/>
        <a:lstStyle/>
        <a:p>
          <a:endParaRPr lang="en-US"/>
        </a:p>
      </dgm:t>
    </dgm:pt>
    <dgm:pt modelId="{F50C455E-839B-4494-8D06-326978CB28A7}" type="pres">
      <dgm:prSet presAssocID="{65B3944D-D926-4D0F-A305-F5740000747A}" presName="compNode" presStyleCnt="0"/>
      <dgm:spPr/>
    </dgm:pt>
    <dgm:pt modelId="{1DA8A0A9-929F-455B-B8BD-92EC86B6A862}" type="pres">
      <dgm:prSet presAssocID="{65B3944D-D926-4D0F-A305-F5740000747A}" presName="bgRect" presStyleLbl="bgShp" presStyleIdx="0" presStyleCnt="4"/>
      <dgm:spPr>
        <a:prstGeom prst="rect">
          <a:avLst/>
        </a:prstGeom>
        <a:noFill/>
        <a:ln w="22225">
          <a:noFill/>
        </a:ln>
        <a:effectLst/>
      </dgm:spPr>
    </dgm:pt>
    <dgm:pt modelId="{70C56EED-B0B5-4180-A100-474B69DE81C3}" type="pres">
      <dgm:prSet presAssocID="{65B3944D-D926-4D0F-A305-F5740000747A}" presName="iconRect" presStyleLbl="node1" presStyleIdx="0" presStyleCnt="4"/>
      <dgm:spPr>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ed"/>
        </a:ext>
      </dgm:extLst>
    </dgm:pt>
    <dgm:pt modelId="{1827E2BA-EA13-4751-82F2-976CBDED6C82}" type="pres">
      <dgm:prSet presAssocID="{65B3944D-D926-4D0F-A305-F5740000747A}" presName="spaceRect" presStyleCnt="0"/>
      <dgm:spPr/>
    </dgm:pt>
    <dgm:pt modelId="{C38A5A37-0883-4EE3-9002-010A6D324785}" type="pres">
      <dgm:prSet presAssocID="{65B3944D-D926-4D0F-A305-F5740000747A}" presName="parTx" presStyleLbl="revTx" presStyleIdx="0" presStyleCnt="4">
        <dgm:presLayoutVars>
          <dgm:chMax val="0"/>
          <dgm:chPref val="0"/>
        </dgm:presLayoutVars>
      </dgm:prSet>
      <dgm:spPr/>
      <dgm:t>
        <a:bodyPr/>
        <a:lstStyle/>
        <a:p>
          <a:endParaRPr lang="en-US"/>
        </a:p>
      </dgm:t>
    </dgm:pt>
    <dgm:pt modelId="{21CE6EA1-CB92-41CD-8FAE-4CFF03E26BE6}" type="pres">
      <dgm:prSet presAssocID="{8862CE7B-AE72-45E8-B982-5279C14F7985}" presName="sibTrans" presStyleCnt="0"/>
      <dgm:spPr/>
    </dgm:pt>
    <dgm:pt modelId="{B92A22D8-3945-4B03-98DB-8A590020AE99}" type="pres">
      <dgm:prSet presAssocID="{223932EA-8A4D-4270-95C3-913761557237}" presName="compNode" presStyleCnt="0"/>
      <dgm:spPr/>
    </dgm:pt>
    <dgm:pt modelId="{A7FEDAED-2CDA-4D2F-883D-8D7438E3B422}" type="pres">
      <dgm:prSet presAssocID="{223932EA-8A4D-4270-95C3-913761557237}" presName="bgRect" presStyleLbl="bgShp" presStyleIdx="1" presStyleCnt="4"/>
      <dgm:spPr>
        <a:prstGeom prst="rect">
          <a:avLst/>
        </a:prstGeom>
        <a:noFill/>
        <a:ln w="22225">
          <a:noFill/>
        </a:ln>
        <a:effectLst/>
      </dgm:spPr>
    </dgm:pt>
    <dgm:pt modelId="{7297DA32-36DE-4F9A-BB44-A3F001A7D7C3}" type="pres">
      <dgm:prSet presAssocID="{223932EA-8A4D-4270-95C3-913761557237}" presName="iconRect" presStyleLbl="node1" presStyleIdx="1" presStyleCnt="4"/>
      <dgm:spPr>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E3DC658D-83A0-48BE-9074-9EB3678901E1}" type="pres">
      <dgm:prSet presAssocID="{223932EA-8A4D-4270-95C3-913761557237}" presName="spaceRect" presStyleCnt="0"/>
      <dgm:spPr/>
    </dgm:pt>
    <dgm:pt modelId="{8F0FD205-8F23-4B47-859A-41BB69D2EDEE}" type="pres">
      <dgm:prSet presAssocID="{223932EA-8A4D-4270-95C3-913761557237}" presName="parTx" presStyleLbl="revTx" presStyleIdx="1" presStyleCnt="4">
        <dgm:presLayoutVars>
          <dgm:chMax val="0"/>
          <dgm:chPref val="0"/>
        </dgm:presLayoutVars>
      </dgm:prSet>
      <dgm:spPr/>
      <dgm:t>
        <a:bodyPr/>
        <a:lstStyle/>
        <a:p>
          <a:endParaRPr lang="en-US"/>
        </a:p>
      </dgm:t>
    </dgm:pt>
    <dgm:pt modelId="{AFA75C0E-13A0-4D0C-ACA8-B29E381BEF9A}" type="pres">
      <dgm:prSet presAssocID="{C201C5C8-D4F2-4559-AF23-68BB4B3E7FB1}" presName="sibTrans" presStyleCnt="0"/>
      <dgm:spPr/>
    </dgm:pt>
    <dgm:pt modelId="{763367BB-4527-4646-8015-D79C10A337E8}" type="pres">
      <dgm:prSet presAssocID="{BC68B812-A325-41D8-A08E-C2392666DF66}" presName="compNode" presStyleCnt="0"/>
      <dgm:spPr/>
    </dgm:pt>
    <dgm:pt modelId="{712D2B29-4977-4B70-ABE9-215A9E804015}" type="pres">
      <dgm:prSet presAssocID="{BC68B812-A325-41D8-A08E-C2392666DF66}" presName="bgRect" presStyleLbl="bgShp" presStyleIdx="2" presStyleCnt="4"/>
      <dgm:spPr>
        <a:prstGeom prst="rect">
          <a:avLst/>
        </a:prstGeom>
        <a:noFill/>
        <a:ln w="22225">
          <a:noFill/>
        </a:ln>
        <a:effectLst/>
      </dgm:spPr>
    </dgm:pt>
    <dgm:pt modelId="{6C7A9EF9-02EB-4D4D-A251-EC3A2F0EFD57}" type="pres">
      <dgm:prSet presAssocID="{BC68B812-A325-41D8-A08E-C2392666DF66}" presName="iconRect" presStyleLbl="node1" presStyleIdx="2" presStyleCnt="4"/>
      <dgm:spPr>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ail"/>
        </a:ext>
      </dgm:extLst>
    </dgm:pt>
    <dgm:pt modelId="{13497251-DF6D-4038-B1ED-CA29B33C0A2F}" type="pres">
      <dgm:prSet presAssocID="{BC68B812-A325-41D8-A08E-C2392666DF66}" presName="spaceRect" presStyleCnt="0"/>
      <dgm:spPr/>
    </dgm:pt>
    <dgm:pt modelId="{516FEABD-B159-4827-91AC-07F0FC9EFC37}" type="pres">
      <dgm:prSet presAssocID="{BC68B812-A325-41D8-A08E-C2392666DF66}" presName="parTx" presStyleLbl="revTx" presStyleIdx="2" presStyleCnt="4">
        <dgm:presLayoutVars>
          <dgm:chMax val="0"/>
          <dgm:chPref val="0"/>
        </dgm:presLayoutVars>
      </dgm:prSet>
      <dgm:spPr/>
      <dgm:t>
        <a:bodyPr/>
        <a:lstStyle/>
        <a:p>
          <a:endParaRPr lang="en-US"/>
        </a:p>
      </dgm:t>
    </dgm:pt>
    <dgm:pt modelId="{580E91A4-0DB6-46AF-871B-67918081435B}" type="pres">
      <dgm:prSet presAssocID="{E950D3C2-0472-429B-98B0-86C856FA65A1}" presName="sibTrans" presStyleCnt="0"/>
      <dgm:spPr/>
    </dgm:pt>
    <dgm:pt modelId="{DD57C002-1714-4E12-872A-FCE88CC043FE}" type="pres">
      <dgm:prSet presAssocID="{7D1766B6-66CF-40CE-9693-BD20AFFFA3C9}" presName="compNode" presStyleCnt="0"/>
      <dgm:spPr/>
    </dgm:pt>
    <dgm:pt modelId="{59534EC1-7FD9-454B-8378-AACE14683CA9}" type="pres">
      <dgm:prSet presAssocID="{7D1766B6-66CF-40CE-9693-BD20AFFFA3C9}" presName="bgRect" presStyleLbl="bgShp" presStyleIdx="3" presStyleCnt="4"/>
      <dgm:spPr>
        <a:prstGeom prst="rect">
          <a:avLst/>
        </a:prstGeom>
        <a:noFill/>
        <a:ln w="22225">
          <a:noFill/>
        </a:ln>
        <a:effectLst/>
      </dgm:spPr>
    </dgm:pt>
    <dgm:pt modelId="{E81A461C-9D61-4B88-8277-F9DC532D2140}" type="pres">
      <dgm:prSet presAssocID="{7D1766B6-66CF-40CE-9693-BD20AFFFA3C9}" presName="iconRect" presStyleLbl="node1" presStyleIdx="3" presStyleCnt="4"/>
      <dgm:spPr>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79C87944-7AB8-4146-A381-E36FC48D5AE7}" type="pres">
      <dgm:prSet presAssocID="{7D1766B6-66CF-40CE-9693-BD20AFFFA3C9}" presName="spaceRect" presStyleCnt="0"/>
      <dgm:spPr/>
    </dgm:pt>
    <dgm:pt modelId="{CC81887C-6C6F-4E1A-BA2B-49AE8504B865}" type="pres">
      <dgm:prSet presAssocID="{7D1766B6-66CF-40CE-9693-BD20AFFFA3C9}" presName="parTx" presStyleLbl="revTx" presStyleIdx="3" presStyleCnt="4">
        <dgm:presLayoutVars>
          <dgm:chMax val="0"/>
          <dgm:chPref val="0"/>
        </dgm:presLayoutVars>
      </dgm:prSet>
      <dgm:spPr/>
      <dgm:t>
        <a:bodyPr/>
        <a:lstStyle/>
        <a:p>
          <a:endParaRPr lang="en-US"/>
        </a:p>
      </dgm:t>
    </dgm:pt>
  </dgm:ptLst>
  <dgm:cxnLst>
    <dgm:cxn modelId="{F57AC0B7-F603-4C41-BF48-9041FAA60E8E}" type="presOf" srcId="{65B3944D-D926-4D0F-A305-F5740000747A}" destId="{C38A5A37-0883-4EE3-9002-010A6D324785}" srcOrd="0" destOrd="0" presId="urn:microsoft.com/office/officeart/2018/2/layout/IconVerticalSolidList"/>
    <dgm:cxn modelId="{92D3A76D-ADBB-49F3-861D-D2B74F81812E}" srcId="{D7951F77-4E36-4893-91C6-3151A6D51694}" destId="{65B3944D-D926-4D0F-A305-F5740000747A}" srcOrd="0" destOrd="0" parTransId="{2EA7AC4A-E82B-43F0-A6EA-F599428578FC}" sibTransId="{8862CE7B-AE72-45E8-B982-5279C14F7985}"/>
    <dgm:cxn modelId="{AAD26E9B-C129-46B7-BFCC-98D5999B6B9A}" srcId="{D7951F77-4E36-4893-91C6-3151A6D51694}" destId="{BC68B812-A325-41D8-A08E-C2392666DF66}" srcOrd="2" destOrd="0" parTransId="{23A01A1D-B409-49E7-91BA-2321B9A237C2}" sibTransId="{E950D3C2-0472-429B-98B0-86C856FA65A1}"/>
    <dgm:cxn modelId="{90986C5B-BF7B-4231-8046-782BAE77E788}" type="presOf" srcId="{BC68B812-A325-41D8-A08E-C2392666DF66}" destId="{516FEABD-B159-4827-91AC-07F0FC9EFC37}" srcOrd="0" destOrd="0" presId="urn:microsoft.com/office/officeart/2018/2/layout/IconVerticalSolidList"/>
    <dgm:cxn modelId="{EA0F618E-4C96-42F0-9E3C-66B0158BCCBE}" srcId="{D7951F77-4E36-4893-91C6-3151A6D51694}" destId="{7D1766B6-66CF-40CE-9693-BD20AFFFA3C9}" srcOrd="3" destOrd="0" parTransId="{76694DF4-F7BE-4AF1-9E12-BAEDD42D9ED3}" sibTransId="{0C6A2CC7-5741-4D63-A8FF-E7E06F0D1222}"/>
    <dgm:cxn modelId="{9D5AFC8C-3FE5-4AED-9F29-5D039E47B81F}" type="presOf" srcId="{D7951F77-4E36-4893-91C6-3151A6D51694}" destId="{F61FEBF0-CB2F-4364-8F44-722FB7578D18}" srcOrd="0" destOrd="0" presId="urn:microsoft.com/office/officeart/2018/2/layout/IconVerticalSolidList"/>
    <dgm:cxn modelId="{643FF34F-8DBA-4A80-B845-400878209600}" type="presOf" srcId="{7D1766B6-66CF-40CE-9693-BD20AFFFA3C9}" destId="{CC81887C-6C6F-4E1A-BA2B-49AE8504B865}" srcOrd="0" destOrd="0" presId="urn:microsoft.com/office/officeart/2018/2/layout/IconVerticalSolidList"/>
    <dgm:cxn modelId="{F79F3718-923D-468C-9B77-780F8F356013}" type="presOf" srcId="{223932EA-8A4D-4270-95C3-913761557237}" destId="{8F0FD205-8F23-4B47-859A-41BB69D2EDEE}" srcOrd="0" destOrd="0" presId="urn:microsoft.com/office/officeart/2018/2/layout/IconVerticalSolidList"/>
    <dgm:cxn modelId="{E37D9CF8-DFE4-4379-9C72-27346573699A}" srcId="{D7951F77-4E36-4893-91C6-3151A6D51694}" destId="{223932EA-8A4D-4270-95C3-913761557237}" srcOrd="1" destOrd="0" parTransId="{E01D4CB3-97D0-4857-AF09-DED2BE24BAAC}" sibTransId="{C201C5C8-D4F2-4559-AF23-68BB4B3E7FB1}"/>
    <dgm:cxn modelId="{30F222E0-DF1F-4484-B140-6B7C6520EA89}" type="presParOf" srcId="{F61FEBF0-CB2F-4364-8F44-722FB7578D18}" destId="{F50C455E-839B-4494-8D06-326978CB28A7}" srcOrd="0" destOrd="0" presId="urn:microsoft.com/office/officeart/2018/2/layout/IconVerticalSolidList"/>
    <dgm:cxn modelId="{4FA9135E-4FFF-4848-9413-1BF026DB0BED}" type="presParOf" srcId="{F50C455E-839B-4494-8D06-326978CB28A7}" destId="{1DA8A0A9-929F-455B-B8BD-92EC86B6A862}" srcOrd="0" destOrd="0" presId="urn:microsoft.com/office/officeart/2018/2/layout/IconVerticalSolidList"/>
    <dgm:cxn modelId="{D16731A0-71A2-43AF-BF53-727392BD9F51}" type="presParOf" srcId="{F50C455E-839B-4494-8D06-326978CB28A7}" destId="{70C56EED-B0B5-4180-A100-474B69DE81C3}" srcOrd="1" destOrd="0" presId="urn:microsoft.com/office/officeart/2018/2/layout/IconVerticalSolidList"/>
    <dgm:cxn modelId="{4A8AA9B9-F7DD-4A1D-B570-4456CEC74161}" type="presParOf" srcId="{F50C455E-839B-4494-8D06-326978CB28A7}" destId="{1827E2BA-EA13-4751-82F2-976CBDED6C82}" srcOrd="2" destOrd="0" presId="urn:microsoft.com/office/officeart/2018/2/layout/IconVerticalSolidList"/>
    <dgm:cxn modelId="{DDE1A35C-0892-4749-9900-354FF724E1E5}" type="presParOf" srcId="{F50C455E-839B-4494-8D06-326978CB28A7}" destId="{C38A5A37-0883-4EE3-9002-010A6D324785}" srcOrd="3" destOrd="0" presId="urn:microsoft.com/office/officeart/2018/2/layout/IconVerticalSolidList"/>
    <dgm:cxn modelId="{D3D3D519-863B-49A0-9C3F-051416EA153D}" type="presParOf" srcId="{F61FEBF0-CB2F-4364-8F44-722FB7578D18}" destId="{21CE6EA1-CB92-41CD-8FAE-4CFF03E26BE6}" srcOrd="1" destOrd="0" presId="urn:microsoft.com/office/officeart/2018/2/layout/IconVerticalSolidList"/>
    <dgm:cxn modelId="{9D15FC18-0098-4A72-8D76-E82F2C2E180C}" type="presParOf" srcId="{F61FEBF0-CB2F-4364-8F44-722FB7578D18}" destId="{B92A22D8-3945-4B03-98DB-8A590020AE99}" srcOrd="2" destOrd="0" presId="urn:microsoft.com/office/officeart/2018/2/layout/IconVerticalSolidList"/>
    <dgm:cxn modelId="{7BC74BD9-A7ED-4402-9D3B-B1A5776A7EAD}" type="presParOf" srcId="{B92A22D8-3945-4B03-98DB-8A590020AE99}" destId="{A7FEDAED-2CDA-4D2F-883D-8D7438E3B422}" srcOrd="0" destOrd="0" presId="urn:microsoft.com/office/officeart/2018/2/layout/IconVerticalSolidList"/>
    <dgm:cxn modelId="{8C85A1A0-97AB-4188-8D32-DBD98A9FDB6A}" type="presParOf" srcId="{B92A22D8-3945-4B03-98DB-8A590020AE99}" destId="{7297DA32-36DE-4F9A-BB44-A3F001A7D7C3}" srcOrd="1" destOrd="0" presId="urn:microsoft.com/office/officeart/2018/2/layout/IconVerticalSolidList"/>
    <dgm:cxn modelId="{EB678E6A-2F37-4857-8F4D-6FB66B193092}" type="presParOf" srcId="{B92A22D8-3945-4B03-98DB-8A590020AE99}" destId="{E3DC658D-83A0-48BE-9074-9EB3678901E1}" srcOrd="2" destOrd="0" presId="urn:microsoft.com/office/officeart/2018/2/layout/IconVerticalSolidList"/>
    <dgm:cxn modelId="{08E40640-4D3B-4852-AF2D-2E0C224FF474}" type="presParOf" srcId="{B92A22D8-3945-4B03-98DB-8A590020AE99}" destId="{8F0FD205-8F23-4B47-859A-41BB69D2EDEE}" srcOrd="3" destOrd="0" presId="urn:microsoft.com/office/officeart/2018/2/layout/IconVerticalSolidList"/>
    <dgm:cxn modelId="{9C6E34DB-EF0D-43A5-A1E0-39D065733597}" type="presParOf" srcId="{F61FEBF0-CB2F-4364-8F44-722FB7578D18}" destId="{AFA75C0E-13A0-4D0C-ACA8-B29E381BEF9A}" srcOrd="3" destOrd="0" presId="urn:microsoft.com/office/officeart/2018/2/layout/IconVerticalSolidList"/>
    <dgm:cxn modelId="{AC8A67FF-09EA-4C04-AE25-5A9F33A57654}" type="presParOf" srcId="{F61FEBF0-CB2F-4364-8F44-722FB7578D18}" destId="{763367BB-4527-4646-8015-D79C10A337E8}" srcOrd="4" destOrd="0" presId="urn:microsoft.com/office/officeart/2018/2/layout/IconVerticalSolidList"/>
    <dgm:cxn modelId="{5BC094CB-F2E0-4918-9AC7-082F24D0AC9E}" type="presParOf" srcId="{763367BB-4527-4646-8015-D79C10A337E8}" destId="{712D2B29-4977-4B70-ABE9-215A9E804015}" srcOrd="0" destOrd="0" presId="urn:microsoft.com/office/officeart/2018/2/layout/IconVerticalSolidList"/>
    <dgm:cxn modelId="{8583FA80-D558-4B21-9EFE-C8F712D37D97}" type="presParOf" srcId="{763367BB-4527-4646-8015-D79C10A337E8}" destId="{6C7A9EF9-02EB-4D4D-A251-EC3A2F0EFD57}" srcOrd="1" destOrd="0" presId="urn:microsoft.com/office/officeart/2018/2/layout/IconVerticalSolidList"/>
    <dgm:cxn modelId="{FF2B3AFE-5D78-4AF4-BD5D-10DA64FD2E34}" type="presParOf" srcId="{763367BB-4527-4646-8015-D79C10A337E8}" destId="{13497251-DF6D-4038-B1ED-CA29B33C0A2F}" srcOrd="2" destOrd="0" presId="urn:microsoft.com/office/officeart/2018/2/layout/IconVerticalSolidList"/>
    <dgm:cxn modelId="{03E26A79-059D-4B0B-B311-C422C1F45874}" type="presParOf" srcId="{763367BB-4527-4646-8015-D79C10A337E8}" destId="{516FEABD-B159-4827-91AC-07F0FC9EFC37}" srcOrd="3" destOrd="0" presId="urn:microsoft.com/office/officeart/2018/2/layout/IconVerticalSolidList"/>
    <dgm:cxn modelId="{7DF7C674-8C32-4721-BFBF-41FDC484E9DE}" type="presParOf" srcId="{F61FEBF0-CB2F-4364-8F44-722FB7578D18}" destId="{580E91A4-0DB6-46AF-871B-67918081435B}" srcOrd="5" destOrd="0" presId="urn:microsoft.com/office/officeart/2018/2/layout/IconVerticalSolidList"/>
    <dgm:cxn modelId="{69E1E3B7-31C1-4B29-966A-E5A8BB0D531A}" type="presParOf" srcId="{F61FEBF0-CB2F-4364-8F44-722FB7578D18}" destId="{DD57C002-1714-4E12-872A-FCE88CC043FE}" srcOrd="6" destOrd="0" presId="urn:microsoft.com/office/officeart/2018/2/layout/IconVerticalSolidList"/>
    <dgm:cxn modelId="{EFAE7F8F-7259-4084-AAA5-1FF2B2F8421F}" type="presParOf" srcId="{DD57C002-1714-4E12-872A-FCE88CC043FE}" destId="{59534EC1-7FD9-454B-8378-AACE14683CA9}" srcOrd="0" destOrd="0" presId="urn:microsoft.com/office/officeart/2018/2/layout/IconVerticalSolidList"/>
    <dgm:cxn modelId="{800A25F1-C44E-4FE9-8A17-1481D23F9CD2}" type="presParOf" srcId="{DD57C002-1714-4E12-872A-FCE88CC043FE}" destId="{E81A461C-9D61-4B88-8277-F9DC532D2140}" srcOrd="1" destOrd="0" presId="urn:microsoft.com/office/officeart/2018/2/layout/IconVerticalSolidList"/>
    <dgm:cxn modelId="{A87D708E-7950-48D7-9212-063B037786BA}" type="presParOf" srcId="{DD57C002-1714-4E12-872A-FCE88CC043FE}" destId="{79C87944-7AB8-4146-A381-E36FC48D5AE7}" srcOrd="2" destOrd="0" presId="urn:microsoft.com/office/officeart/2018/2/layout/IconVerticalSolidList"/>
    <dgm:cxn modelId="{EC725DBF-F357-4C9A-A034-C4DE0610B5FD}" type="presParOf" srcId="{DD57C002-1714-4E12-872A-FCE88CC043FE}" destId="{CC81887C-6C6F-4E1A-BA2B-49AE8504B865}" srcOrd="3" destOrd="0" presId="urn:microsoft.com/office/officeart/2018/2/layout/IconVerticalSolidList"/>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E147F5-92BE-3E41-87A0-D2DD515E3EFE}">
      <dsp:nvSpPr>
        <dsp:cNvPr id="0" name=""/>
        <dsp:cNvSpPr/>
      </dsp:nvSpPr>
      <dsp:spPr>
        <a:xfrm>
          <a:off x="0" y="2564"/>
          <a:ext cx="5341938" cy="0"/>
        </a:xfrm>
        <a:prstGeom prst="line">
          <a:avLst/>
        </a:prstGeom>
        <a:solidFill>
          <a:schemeClr val="lt1">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DAF90AF-7CE1-D044-AB67-E772D8B64C31}">
      <dsp:nvSpPr>
        <dsp:cNvPr id="0" name=""/>
        <dsp:cNvSpPr/>
      </dsp:nvSpPr>
      <dsp:spPr>
        <a:xfrm>
          <a:off x="0" y="2564"/>
          <a:ext cx="5341938" cy="1748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a:solidFill>
                <a:schemeClr val="bg1"/>
              </a:solidFill>
            </a:rPr>
            <a:t>Lorem ipsum lorem ipsum lorem ipsum lorem ipsum lorem ipsum lorem ipsum lorem ipsum lorem</a:t>
          </a:r>
        </a:p>
      </dsp:txBody>
      <dsp:txXfrm>
        <a:off x="0" y="2564"/>
        <a:ext cx="5341938" cy="1748773"/>
      </dsp:txXfrm>
    </dsp:sp>
    <dsp:sp modelId="{F1AF51EE-E3E4-7A4F-8716-70015E55D922}">
      <dsp:nvSpPr>
        <dsp:cNvPr id="0" name=""/>
        <dsp:cNvSpPr/>
      </dsp:nvSpPr>
      <dsp:spPr>
        <a:xfrm>
          <a:off x="0" y="1751338"/>
          <a:ext cx="5341938" cy="0"/>
        </a:xfrm>
        <a:prstGeom prst="line">
          <a:avLst/>
        </a:prstGeom>
        <a:solidFill>
          <a:schemeClr val="lt1">
            <a:hueOff val="0"/>
            <a:satOff val="0"/>
            <a:lumOff val="0"/>
            <a:alphaOff val="0"/>
          </a:schemeClr>
        </a:solidFill>
        <a:ln w="22225"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6639C706-905D-3248-BE34-3BE36FC9DC61}">
      <dsp:nvSpPr>
        <dsp:cNvPr id="0" name=""/>
        <dsp:cNvSpPr/>
      </dsp:nvSpPr>
      <dsp:spPr>
        <a:xfrm>
          <a:off x="0" y="1751338"/>
          <a:ext cx="5341938" cy="1748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a:solidFill>
                <a:schemeClr val="bg1"/>
              </a:solidFill>
            </a:rPr>
            <a:t>Lorem ipsum lorem ipsum lorem ipsum lorem ipsum lorem ipsum lorem ipsum lorem ipsum lorem</a:t>
          </a:r>
        </a:p>
      </dsp:txBody>
      <dsp:txXfrm>
        <a:off x="0" y="1751338"/>
        <a:ext cx="5341938" cy="1748773"/>
      </dsp:txXfrm>
    </dsp:sp>
    <dsp:sp modelId="{453B5C1B-7479-A64C-A62F-F8FF11789102}">
      <dsp:nvSpPr>
        <dsp:cNvPr id="0" name=""/>
        <dsp:cNvSpPr/>
      </dsp:nvSpPr>
      <dsp:spPr>
        <a:xfrm>
          <a:off x="0" y="3500111"/>
          <a:ext cx="5341938" cy="0"/>
        </a:xfrm>
        <a:prstGeom prst="line">
          <a:avLst/>
        </a:prstGeom>
        <a:solidFill>
          <a:schemeClr val="lt1">
            <a:hueOff val="0"/>
            <a:satOff val="0"/>
            <a:lumOff val="0"/>
            <a:alphaOff val="0"/>
          </a:schemeClr>
        </a:solidFill>
        <a:ln w="22225"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957815F8-9C36-1140-BDB3-0407376DDA24}">
      <dsp:nvSpPr>
        <dsp:cNvPr id="0" name=""/>
        <dsp:cNvSpPr/>
      </dsp:nvSpPr>
      <dsp:spPr>
        <a:xfrm>
          <a:off x="0" y="3500111"/>
          <a:ext cx="5341938" cy="1748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a:solidFill>
                <a:schemeClr val="bg1"/>
              </a:solidFill>
            </a:rPr>
            <a:t>Lorem ipsum lorem ipsum lorem ipsum lorem ipsum lorem ipsum lorem ipsum lorem ipsum lorem</a:t>
          </a:r>
        </a:p>
      </dsp:txBody>
      <dsp:txXfrm>
        <a:off x="0" y="3500111"/>
        <a:ext cx="5341938" cy="17487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4BED9-01E0-47E1-AC86-D0FD8439B2EA}">
      <dsp:nvSpPr>
        <dsp:cNvPr id="0" name=""/>
        <dsp:cNvSpPr/>
      </dsp:nvSpPr>
      <dsp:spPr>
        <a:xfrm rot="5400000">
          <a:off x="-825008" y="1644090"/>
          <a:ext cx="1838086" cy="183760"/>
        </a:xfrm>
        <a:prstGeom prst="corner">
          <a:avLst>
            <a:gd name="adj1" fmla="val 1000"/>
            <a:gd name="adj2" fmla="val 1000"/>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4DECE0-EAE6-4583-86DF-BB890BC905EA}">
      <dsp:nvSpPr>
        <dsp:cNvPr id="0" name=""/>
        <dsp:cNvSpPr/>
      </dsp:nvSpPr>
      <dsp:spPr>
        <a:xfrm>
          <a:off x="2154" y="2655014"/>
          <a:ext cx="2297008" cy="612695"/>
        </a:xfrm>
        <a:prstGeom prst="homePlate">
          <a:avLst>
            <a:gd name="adj" fmla="val 25000"/>
          </a:avLst>
        </a:prstGeom>
        <a:solidFill>
          <a:schemeClr val="accent1">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lvl="0" algn="ctr" defTabSz="711200">
            <a:lnSpc>
              <a:spcPct val="100000"/>
            </a:lnSpc>
            <a:spcBef>
              <a:spcPct val="0"/>
            </a:spcBef>
            <a:spcAft>
              <a:spcPct val="35000"/>
            </a:spcAft>
          </a:pPr>
          <a:r>
            <a:rPr lang="en-US" sz="1600" b="0" kern="1200" dirty="0">
              <a:effectLst>
                <a:outerShdw blurRad="50800" dist="38100" dir="2700000" algn="tl" rotWithShape="0">
                  <a:schemeClr val="tx1">
                    <a:alpha val="50000"/>
                  </a:schemeClr>
                </a:outerShdw>
              </a:effectLst>
              <a:latin typeface="+mj-lt"/>
            </a:rPr>
            <a:t>STAGE 01</a:t>
          </a:r>
        </a:p>
      </dsp:txBody>
      <dsp:txXfrm>
        <a:off x="2154" y="2655014"/>
        <a:ext cx="2220421" cy="612695"/>
      </dsp:txXfrm>
    </dsp:sp>
    <dsp:sp modelId="{810F143D-D21B-4446-B636-ABC7A3445AC5}">
      <dsp:nvSpPr>
        <dsp:cNvPr id="0" name=""/>
        <dsp:cNvSpPr/>
      </dsp:nvSpPr>
      <dsp:spPr>
        <a:xfrm>
          <a:off x="185914" y="927183"/>
          <a:ext cx="1865171" cy="1198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0" numCol="1" spcCol="1270" anchor="t" anchorCtr="0">
          <a:noAutofit/>
        </a:bodyPr>
        <a:lstStyle/>
        <a:p>
          <a:pPr marL="0" lvl="0" indent="0" algn="l" defTabSz="533400">
            <a:lnSpc>
              <a:spcPct val="100000"/>
            </a:lnSpc>
            <a:spcBef>
              <a:spcPct val="0"/>
            </a:spcBef>
            <a:spcAft>
              <a:spcPts val="0"/>
            </a:spcAft>
            <a:buNone/>
          </a:pPr>
          <a:r>
            <a:rPr lang="en-US" sz="1200" b="0" kern="1200" dirty="0">
              <a:latin typeface="+mn-lt"/>
              <a:ea typeface="+mn-ea"/>
              <a:cs typeface="+mn-cs"/>
            </a:rPr>
            <a:t>Lorem ipsum dolor sit amet, consectetuer adipiscing elit, sed diam nonummy nibh euismod tincidunt ut laoreet dolore magna </a:t>
          </a:r>
        </a:p>
      </dsp:txBody>
      <dsp:txXfrm>
        <a:off x="185914" y="927183"/>
        <a:ext cx="1865171" cy="1198392"/>
      </dsp:txXfrm>
    </dsp:sp>
    <dsp:sp modelId="{022F1691-AE6D-4477-BC44-E8F2686EC6A4}">
      <dsp:nvSpPr>
        <dsp:cNvPr id="0" name=""/>
        <dsp:cNvSpPr/>
      </dsp:nvSpPr>
      <dsp:spPr>
        <a:xfrm rot="5400000">
          <a:off x="1357149" y="1644090"/>
          <a:ext cx="1838086" cy="183760"/>
        </a:xfrm>
        <a:prstGeom prst="corner">
          <a:avLst>
            <a:gd name="adj1" fmla="val 1000"/>
            <a:gd name="adj2" fmla="val 1000"/>
          </a:avLst>
        </a:prstGeom>
        <a:solidFill>
          <a:schemeClr val="lt1">
            <a:hueOff val="0"/>
            <a:satOff val="0"/>
            <a:lumOff val="0"/>
            <a:alphaOff val="0"/>
          </a:schemeClr>
        </a:solidFill>
        <a:ln w="22225" cap="rnd" cmpd="sng" algn="ctr">
          <a:solidFill>
            <a:schemeClr val="tx2"/>
          </a:solidFill>
          <a:prstDash val="solid"/>
        </a:ln>
        <a:effectLst/>
      </dsp:spPr>
      <dsp:style>
        <a:lnRef idx="2">
          <a:scrgbClr r="0" g="0" b="0"/>
        </a:lnRef>
        <a:fillRef idx="1">
          <a:scrgbClr r="0" g="0" b="0"/>
        </a:fillRef>
        <a:effectRef idx="0">
          <a:scrgbClr r="0" g="0" b="0"/>
        </a:effectRef>
        <a:fontRef idx="minor"/>
      </dsp:style>
    </dsp:sp>
    <dsp:sp modelId="{3AA20A8C-A5EF-46AE-BD63-0A02678CA41B}">
      <dsp:nvSpPr>
        <dsp:cNvPr id="0" name=""/>
        <dsp:cNvSpPr/>
      </dsp:nvSpPr>
      <dsp:spPr>
        <a:xfrm>
          <a:off x="2184312" y="2655014"/>
          <a:ext cx="2297008" cy="612695"/>
        </a:xfrm>
        <a:prstGeom prst="chevron">
          <a:avLst>
            <a:gd name="adj" fmla="val 25000"/>
          </a:avLst>
        </a:prstGeom>
        <a:solidFill>
          <a:schemeClr val="tx2"/>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lvl="0" algn="ctr" defTabSz="711200">
            <a:lnSpc>
              <a:spcPct val="100000"/>
            </a:lnSpc>
            <a:spcBef>
              <a:spcPct val="0"/>
            </a:spcBef>
            <a:spcAft>
              <a:spcPct val="35000"/>
            </a:spcAft>
          </a:pPr>
          <a:r>
            <a:rPr lang="en-US" sz="1600" b="0" kern="1200" dirty="0">
              <a:effectLst>
                <a:outerShdw blurRad="50800" dist="38100" dir="2700000" algn="tl" rotWithShape="0">
                  <a:schemeClr val="tx1">
                    <a:alpha val="50000"/>
                  </a:schemeClr>
                </a:outerShdw>
              </a:effectLst>
              <a:latin typeface="+mj-lt"/>
            </a:rPr>
            <a:t>STAGE 02</a:t>
          </a:r>
        </a:p>
      </dsp:txBody>
      <dsp:txXfrm>
        <a:off x="2337486" y="2655014"/>
        <a:ext cx="1990660" cy="612695"/>
      </dsp:txXfrm>
    </dsp:sp>
    <dsp:sp modelId="{E276A1E7-794D-45E8-877E-39FDFBB560AF}">
      <dsp:nvSpPr>
        <dsp:cNvPr id="0" name=""/>
        <dsp:cNvSpPr/>
      </dsp:nvSpPr>
      <dsp:spPr>
        <a:xfrm>
          <a:off x="2368073" y="927183"/>
          <a:ext cx="1865171" cy="1198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0" numCol="1" spcCol="1270" anchor="t" anchorCtr="0">
          <a:noAutofit/>
        </a:bodyPr>
        <a:lstStyle/>
        <a:p>
          <a:pPr lvl="0" algn="l" defTabSz="533400">
            <a:lnSpc>
              <a:spcPct val="100000"/>
            </a:lnSpc>
            <a:spcBef>
              <a:spcPct val="0"/>
            </a:spcBef>
            <a:spcAft>
              <a:spcPct val="35000"/>
            </a:spcAft>
          </a:pPr>
          <a:r>
            <a:rPr lang="en-US" sz="1200" b="0" kern="1200" dirty="0"/>
            <a:t>Lorem ipsum dolor sit amet, consectetuer adipiscing elit, sed diam nonummy nibh euismod tincidunt ut laoreet dolore magna </a:t>
          </a:r>
        </a:p>
      </dsp:txBody>
      <dsp:txXfrm>
        <a:off x="2368073" y="927183"/>
        <a:ext cx="1865171" cy="1198392"/>
      </dsp:txXfrm>
    </dsp:sp>
    <dsp:sp modelId="{AFA1CE62-DC7B-4A4C-B51C-0503CDC17C86}">
      <dsp:nvSpPr>
        <dsp:cNvPr id="0" name=""/>
        <dsp:cNvSpPr/>
      </dsp:nvSpPr>
      <dsp:spPr>
        <a:xfrm rot="5400000">
          <a:off x="3539307" y="1644090"/>
          <a:ext cx="1838086" cy="183760"/>
        </a:xfrm>
        <a:prstGeom prst="corner">
          <a:avLst>
            <a:gd name="adj1" fmla="val 1000"/>
            <a:gd name="adj2" fmla="val 1000"/>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AEDCBD-90E1-459E-82D6-A8AE5D18C34E}">
      <dsp:nvSpPr>
        <dsp:cNvPr id="0" name=""/>
        <dsp:cNvSpPr/>
      </dsp:nvSpPr>
      <dsp:spPr>
        <a:xfrm>
          <a:off x="4366470" y="2655014"/>
          <a:ext cx="2297008" cy="612695"/>
        </a:xfrm>
        <a:prstGeom prst="chevron">
          <a:avLst>
            <a:gd name="adj" fmla="val 25000"/>
          </a:avLst>
        </a:prstGeom>
        <a:solidFill>
          <a:schemeClr val="accent1">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lvl="0" algn="ctr" defTabSz="711200">
            <a:lnSpc>
              <a:spcPct val="100000"/>
            </a:lnSpc>
            <a:spcBef>
              <a:spcPct val="0"/>
            </a:spcBef>
            <a:spcAft>
              <a:spcPct val="35000"/>
            </a:spcAft>
          </a:pPr>
          <a:r>
            <a:rPr lang="en-US" sz="1600" b="0" kern="1200" dirty="0">
              <a:effectLst>
                <a:outerShdw blurRad="50800" dist="38100" dir="2700000" algn="tl" rotWithShape="0">
                  <a:schemeClr val="tx1">
                    <a:alpha val="50000"/>
                  </a:schemeClr>
                </a:outerShdw>
              </a:effectLst>
              <a:latin typeface="+mj-lt"/>
            </a:rPr>
            <a:t>STAGE 03</a:t>
          </a:r>
        </a:p>
      </dsp:txBody>
      <dsp:txXfrm>
        <a:off x="4519644" y="2655014"/>
        <a:ext cx="1990660" cy="612695"/>
      </dsp:txXfrm>
    </dsp:sp>
    <dsp:sp modelId="{9A399175-F866-43DE-99F7-141A31D855DA}">
      <dsp:nvSpPr>
        <dsp:cNvPr id="0" name=""/>
        <dsp:cNvSpPr/>
      </dsp:nvSpPr>
      <dsp:spPr>
        <a:xfrm>
          <a:off x="4550231" y="927183"/>
          <a:ext cx="1865171" cy="1198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0" numCol="1" spcCol="1270" anchor="t" anchorCtr="0">
          <a:noAutofit/>
        </a:bodyPr>
        <a:lstStyle/>
        <a:p>
          <a:pPr lvl="0" algn="l" defTabSz="533400">
            <a:lnSpc>
              <a:spcPct val="100000"/>
            </a:lnSpc>
            <a:spcBef>
              <a:spcPct val="0"/>
            </a:spcBef>
            <a:spcAft>
              <a:spcPct val="35000"/>
            </a:spcAft>
          </a:pPr>
          <a:r>
            <a:rPr lang="en-US" sz="1200" b="0" kern="1200" dirty="0"/>
            <a:t>Lorem ipsum dolor sit amet, consectetuer adipiscing elit, sed diam nonummy nibh euismod tincidunt ut laoreet dolore magna </a:t>
          </a:r>
        </a:p>
      </dsp:txBody>
      <dsp:txXfrm>
        <a:off x="4550231" y="927183"/>
        <a:ext cx="1865171" cy="1198392"/>
      </dsp:txXfrm>
    </dsp:sp>
    <dsp:sp modelId="{1A1A1E18-EEA6-41F5-B765-A0EEA7AEDBA7}">
      <dsp:nvSpPr>
        <dsp:cNvPr id="0" name=""/>
        <dsp:cNvSpPr/>
      </dsp:nvSpPr>
      <dsp:spPr>
        <a:xfrm rot="5400000">
          <a:off x="5721465" y="1644090"/>
          <a:ext cx="1838086" cy="183760"/>
        </a:xfrm>
        <a:prstGeom prst="corner">
          <a:avLst>
            <a:gd name="adj1" fmla="val 1000"/>
            <a:gd name="adj2" fmla="val 1000"/>
          </a:avLst>
        </a:prstGeom>
        <a:solidFill>
          <a:schemeClr val="lt1">
            <a:hueOff val="0"/>
            <a:satOff val="0"/>
            <a:lumOff val="0"/>
            <a:alphaOff val="0"/>
          </a:schemeClr>
        </a:solidFill>
        <a:ln w="22225" cap="rnd" cmpd="sng" algn="ctr">
          <a:solidFill>
            <a:schemeClr val="tx2"/>
          </a:solidFill>
          <a:prstDash val="solid"/>
        </a:ln>
        <a:effectLst/>
      </dsp:spPr>
      <dsp:style>
        <a:lnRef idx="2">
          <a:scrgbClr r="0" g="0" b="0"/>
        </a:lnRef>
        <a:fillRef idx="1">
          <a:scrgbClr r="0" g="0" b="0"/>
        </a:fillRef>
        <a:effectRef idx="0">
          <a:scrgbClr r="0" g="0" b="0"/>
        </a:effectRef>
        <a:fontRef idx="minor"/>
      </dsp:style>
    </dsp:sp>
    <dsp:sp modelId="{C3C82E76-82A6-4B7A-AE33-D676E3C6FE39}">
      <dsp:nvSpPr>
        <dsp:cNvPr id="0" name=""/>
        <dsp:cNvSpPr/>
      </dsp:nvSpPr>
      <dsp:spPr>
        <a:xfrm>
          <a:off x="6548628" y="2655014"/>
          <a:ext cx="2297008" cy="612695"/>
        </a:xfrm>
        <a:prstGeom prst="chevron">
          <a:avLst>
            <a:gd name="adj" fmla="val 25000"/>
          </a:avLst>
        </a:prstGeom>
        <a:solidFill>
          <a:schemeClr val="tx2"/>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lvl="0" algn="ctr" defTabSz="711200">
            <a:lnSpc>
              <a:spcPct val="100000"/>
            </a:lnSpc>
            <a:spcBef>
              <a:spcPct val="0"/>
            </a:spcBef>
            <a:spcAft>
              <a:spcPct val="35000"/>
            </a:spcAft>
          </a:pPr>
          <a:r>
            <a:rPr lang="en-US" sz="1600" b="0" kern="1200" dirty="0">
              <a:effectLst>
                <a:outerShdw blurRad="50800" dist="38100" dir="2700000" algn="tl" rotWithShape="0">
                  <a:schemeClr val="tx1">
                    <a:alpha val="50000"/>
                  </a:schemeClr>
                </a:outerShdw>
              </a:effectLst>
              <a:latin typeface="+mj-lt"/>
            </a:rPr>
            <a:t>STAGE 04</a:t>
          </a:r>
          <a:endParaRPr lang="ru-RU" sz="1600" b="0" kern="1200" dirty="0">
            <a:effectLst>
              <a:outerShdw blurRad="50800" dist="38100" dir="2700000" algn="tl" rotWithShape="0">
                <a:schemeClr val="tx1">
                  <a:alpha val="50000"/>
                </a:schemeClr>
              </a:outerShdw>
            </a:effectLst>
            <a:latin typeface="+mj-lt"/>
          </a:endParaRPr>
        </a:p>
      </dsp:txBody>
      <dsp:txXfrm>
        <a:off x="6701802" y="2655014"/>
        <a:ext cx="1990660" cy="612695"/>
      </dsp:txXfrm>
    </dsp:sp>
    <dsp:sp modelId="{A88B42BB-86CA-4830-B434-CF410F7CD0CF}">
      <dsp:nvSpPr>
        <dsp:cNvPr id="0" name=""/>
        <dsp:cNvSpPr/>
      </dsp:nvSpPr>
      <dsp:spPr>
        <a:xfrm>
          <a:off x="6732389" y="927183"/>
          <a:ext cx="1865171" cy="1198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0" numCol="1" spcCol="1270" anchor="t" anchorCtr="0">
          <a:noAutofit/>
        </a:bodyPr>
        <a:lstStyle/>
        <a:p>
          <a:pPr marL="0" lvl="0" indent="0" algn="l" defTabSz="533400">
            <a:lnSpc>
              <a:spcPct val="100000"/>
            </a:lnSpc>
            <a:spcBef>
              <a:spcPct val="0"/>
            </a:spcBef>
            <a:spcAft>
              <a:spcPts val="0"/>
            </a:spcAft>
            <a:buNone/>
          </a:pPr>
          <a:r>
            <a:rPr lang="en-US" sz="1200" b="0" kern="1200" dirty="0">
              <a:latin typeface="+mn-lt"/>
              <a:ea typeface="+mn-ea"/>
              <a:cs typeface="+mn-cs"/>
            </a:rPr>
            <a:t>Lorem ipsum dolor sit amet, consectetuer adipiscing elit, sed diam nonummy nibh euismod tincidunt ut laoreet dolore magna </a:t>
          </a:r>
        </a:p>
      </dsp:txBody>
      <dsp:txXfrm>
        <a:off x="6732389" y="927183"/>
        <a:ext cx="1865171" cy="1198392"/>
      </dsp:txXfrm>
    </dsp:sp>
    <dsp:sp modelId="{301D083D-8CD1-4C94-9B11-84FBC6CDBB0B}">
      <dsp:nvSpPr>
        <dsp:cNvPr id="0" name=""/>
        <dsp:cNvSpPr/>
      </dsp:nvSpPr>
      <dsp:spPr>
        <a:xfrm rot="5400000">
          <a:off x="7903624" y="1644090"/>
          <a:ext cx="1838086" cy="183760"/>
        </a:xfrm>
        <a:prstGeom prst="corner">
          <a:avLst>
            <a:gd name="adj1" fmla="val 1000"/>
            <a:gd name="adj2" fmla="val 1000"/>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D2B87B-F32B-48E5-91AC-882EE784DBEF}">
      <dsp:nvSpPr>
        <dsp:cNvPr id="0" name=""/>
        <dsp:cNvSpPr/>
      </dsp:nvSpPr>
      <dsp:spPr>
        <a:xfrm>
          <a:off x="8730787" y="2655014"/>
          <a:ext cx="2297008" cy="612695"/>
        </a:xfrm>
        <a:prstGeom prst="chevron">
          <a:avLst>
            <a:gd name="adj" fmla="val 25000"/>
          </a:avLst>
        </a:prstGeom>
        <a:solidFill>
          <a:schemeClr val="accent1">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lvl="0" algn="ctr" defTabSz="711200">
            <a:lnSpc>
              <a:spcPct val="100000"/>
            </a:lnSpc>
            <a:spcBef>
              <a:spcPct val="0"/>
            </a:spcBef>
            <a:spcAft>
              <a:spcPct val="35000"/>
            </a:spcAft>
          </a:pPr>
          <a:r>
            <a:rPr lang="en-US" sz="1600" b="0" kern="1200" dirty="0">
              <a:effectLst>
                <a:outerShdw blurRad="50800" dist="38100" dir="2700000" algn="tl" rotWithShape="0">
                  <a:schemeClr val="tx1">
                    <a:alpha val="50000"/>
                  </a:schemeClr>
                </a:outerShdw>
              </a:effectLst>
              <a:latin typeface="+mj-lt"/>
            </a:rPr>
            <a:t>STAGE 05</a:t>
          </a:r>
          <a:endParaRPr lang="ru-RU" sz="1600" b="0" kern="1200" dirty="0">
            <a:effectLst>
              <a:outerShdw blurRad="50800" dist="38100" dir="2700000" algn="tl" rotWithShape="0">
                <a:schemeClr val="tx1">
                  <a:alpha val="50000"/>
                </a:schemeClr>
              </a:outerShdw>
            </a:effectLst>
            <a:latin typeface="+mj-lt"/>
          </a:endParaRPr>
        </a:p>
      </dsp:txBody>
      <dsp:txXfrm>
        <a:off x="8883961" y="2655014"/>
        <a:ext cx="1990660" cy="612695"/>
      </dsp:txXfrm>
    </dsp:sp>
    <dsp:sp modelId="{B7B1E94C-C5B9-469E-8273-7498CC810DE1}">
      <dsp:nvSpPr>
        <dsp:cNvPr id="0" name=""/>
        <dsp:cNvSpPr/>
      </dsp:nvSpPr>
      <dsp:spPr>
        <a:xfrm>
          <a:off x="8914547" y="927183"/>
          <a:ext cx="1865171" cy="1198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432000" rIns="288000" bIns="0" numCol="1" spcCol="1270" anchor="t" anchorCtr="0">
          <a:noAutofit/>
        </a:bodyPr>
        <a:lstStyle/>
        <a:p>
          <a:pPr marL="0" lvl="0" indent="0" algn="l" defTabSz="533400">
            <a:lnSpc>
              <a:spcPct val="100000"/>
            </a:lnSpc>
            <a:spcBef>
              <a:spcPct val="0"/>
            </a:spcBef>
            <a:spcAft>
              <a:spcPts val="0"/>
            </a:spcAft>
            <a:buNone/>
          </a:pPr>
          <a:r>
            <a:rPr lang="en-US" sz="1200" b="0" kern="1200" dirty="0">
              <a:latin typeface="+mn-lt"/>
              <a:ea typeface="+mn-ea"/>
              <a:cs typeface="+mn-cs"/>
            </a:rPr>
            <a:t>Lorem ipsum dolor sit amet, consectetuer adipiscing elit, sed diam nonummy nibh euismod tincidunt ut laoreet dolore magna </a:t>
          </a:r>
        </a:p>
      </dsp:txBody>
      <dsp:txXfrm>
        <a:off x="8914547" y="927183"/>
        <a:ext cx="1865171" cy="11983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8A0A9-929F-455B-B8BD-92EC86B6A862}">
      <dsp:nvSpPr>
        <dsp:cNvPr id="0" name=""/>
        <dsp:cNvSpPr/>
      </dsp:nvSpPr>
      <dsp:spPr>
        <a:xfrm>
          <a:off x="0" y="1671"/>
          <a:ext cx="4510087" cy="847188"/>
        </a:xfrm>
        <a:prstGeom prst="rect">
          <a:avLst/>
        </a:prstGeom>
        <a:noFill/>
        <a:ln w="22225">
          <a:noFill/>
        </a:ln>
        <a:effectLst/>
      </dsp:spPr>
      <dsp:style>
        <a:lnRef idx="0">
          <a:scrgbClr r="0" g="0" b="0"/>
        </a:lnRef>
        <a:fillRef idx="1">
          <a:scrgbClr r="0" g="0" b="0"/>
        </a:fillRef>
        <a:effectRef idx="0">
          <a:scrgbClr r="0" g="0" b="0"/>
        </a:effectRef>
        <a:fontRef idx="minor"/>
      </dsp:style>
    </dsp:sp>
    <dsp:sp modelId="{70C56EED-B0B5-4180-A100-474B69DE81C3}">
      <dsp:nvSpPr>
        <dsp:cNvPr id="0" name=""/>
        <dsp:cNvSpPr/>
      </dsp:nvSpPr>
      <dsp:spPr>
        <a:xfrm>
          <a:off x="256274" y="192288"/>
          <a:ext cx="465953" cy="465953"/>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38A5A37-0883-4EE3-9002-010A6D324785}">
      <dsp:nvSpPr>
        <dsp:cNvPr id="0" name=""/>
        <dsp:cNvSpPr/>
      </dsp:nvSpPr>
      <dsp:spPr>
        <a:xfrm>
          <a:off x="978502" y="1671"/>
          <a:ext cx="3531584" cy="847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661" tIns="89661" rIns="89661" bIns="89661" numCol="1" spcCol="1270" anchor="ctr" anchorCtr="0">
          <a:noAutofit/>
        </a:bodyPr>
        <a:lstStyle/>
        <a:p>
          <a:pPr lvl="0" algn="l" defTabSz="889000">
            <a:lnSpc>
              <a:spcPct val="90000"/>
            </a:lnSpc>
            <a:spcBef>
              <a:spcPct val="0"/>
            </a:spcBef>
            <a:spcAft>
              <a:spcPct val="35000"/>
            </a:spcAft>
          </a:pPr>
          <a:r>
            <a:rPr lang="en-US" sz="2000" b="1" i="0" kern="1200" dirty="0">
              <a:solidFill>
                <a:schemeClr val="tx2"/>
              </a:solidFill>
            </a:rPr>
            <a:t>LinkedIn</a:t>
          </a:r>
          <a:r>
            <a:rPr lang="en-US" sz="2000" b="0" i="0" kern="1200" dirty="0">
              <a:solidFill>
                <a:schemeClr val="tx2"/>
              </a:solidFill>
            </a:rPr>
            <a:t/>
          </a:r>
          <a:br>
            <a:rPr lang="en-US" sz="2000" b="0" i="0" kern="1200" dirty="0">
              <a:solidFill>
                <a:schemeClr val="tx2"/>
              </a:solidFill>
            </a:rPr>
          </a:br>
          <a:r>
            <a:rPr lang="en-US" sz="1600" b="0" i="0" kern="1200" dirty="0">
              <a:solidFill>
                <a:schemeClr val="tx2"/>
              </a:solidFill>
            </a:rPr>
            <a:t>Link to Your LinkedIn Profile</a:t>
          </a:r>
        </a:p>
      </dsp:txBody>
      <dsp:txXfrm>
        <a:off x="978502" y="1671"/>
        <a:ext cx="3531584" cy="847188"/>
      </dsp:txXfrm>
    </dsp:sp>
    <dsp:sp modelId="{A7FEDAED-2CDA-4D2F-883D-8D7438E3B422}">
      <dsp:nvSpPr>
        <dsp:cNvPr id="0" name=""/>
        <dsp:cNvSpPr/>
      </dsp:nvSpPr>
      <dsp:spPr>
        <a:xfrm>
          <a:off x="0" y="1060656"/>
          <a:ext cx="4510087" cy="847188"/>
        </a:xfrm>
        <a:prstGeom prst="rect">
          <a:avLst/>
        </a:prstGeom>
        <a:noFill/>
        <a:ln w="22225">
          <a:noFill/>
        </a:ln>
        <a:effectLst/>
      </dsp:spPr>
      <dsp:style>
        <a:lnRef idx="0">
          <a:scrgbClr r="0" g="0" b="0"/>
        </a:lnRef>
        <a:fillRef idx="1">
          <a:scrgbClr r="0" g="0" b="0"/>
        </a:fillRef>
        <a:effectRef idx="0">
          <a:scrgbClr r="0" g="0" b="0"/>
        </a:effectRef>
        <a:fontRef idx="minor"/>
      </dsp:style>
    </dsp:sp>
    <dsp:sp modelId="{7297DA32-36DE-4F9A-BB44-A3F001A7D7C3}">
      <dsp:nvSpPr>
        <dsp:cNvPr id="0" name=""/>
        <dsp:cNvSpPr/>
      </dsp:nvSpPr>
      <dsp:spPr>
        <a:xfrm>
          <a:off x="256274" y="1251274"/>
          <a:ext cx="465953" cy="465953"/>
        </a:xfrm>
        <a:prstGeom prst="rect">
          <a:avLst/>
        </a:prstGeom>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0FD205-8F23-4B47-859A-41BB69D2EDEE}">
      <dsp:nvSpPr>
        <dsp:cNvPr id="0" name=""/>
        <dsp:cNvSpPr/>
      </dsp:nvSpPr>
      <dsp:spPr>
        <a:xfrm>
          <a:off x="978502" y="1060656"/>
          <a:ext cx="3531584" cy="847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661" tIns="89661" rIns="89661" bIns="89661" numCol="1" spcCol="1270" anchor="ctr" anchorCtr="0">
          <a:noAutofit/>
        </a:bodyPr>
        <a:lstStyle/>
        <a:p>
          <a:pPr lvl="0" algn="l" defTabSz="889000">
            <a:lnSpc>
              <a:spcPct val="90000"/>
            </a:lnSpc>
            <a:spcBef>
              <a:spcPct val="0"/>
            </a:spcBef>
            <a:spcAft>
              <a:spcPct val="35000"/>
            </a:spcAft>
          </a:pPr>
          <a:r>
            <a:rPr lang="en-US" sz="2000" b="1" i="0" kern="1200" dirty="0">
              <a:solidFill>
                <a:schemeClr val="tx2"/>
              </a:solidFill>
            </a:rPr>
            <a:t>Twitter</a:t>
          </a:r>
          <a:r>
            <a:rPr lang="en-US" sz="2000" b="0" i="0" kern="1200" dirty="0">
              <a:solidFill>
                <a:schemeClr val="tx2"/>
              </a:solidFill>
            </a:rPr>
            <a:t/>
          </a:r>
          <a:br>
            <a:rPr lang="en-US" sz="2000" b="0" i="0" kern="1200" dirty="0">
              <a:solidFill>
                <a:schemeClr val="tx2"/>
              </a:solidFill>
            </a:rPr>
          </a:br>
          <a:r>
            <a:rPr lang="en-US" sz="1600" b="0" i="0" kern="1200" dirty="0">
              <a:solidFill>
                <a:schemeClr val="tx2"/>
              </a:solidFill>
            </a:rPr>
            <a:t>@yourhandle</a:t>
          </a:r>
        </a:p>
      </dsp:txBody>
      <dsp:txXfrm>
        <a:off x="978502" y="1060656"/>
        <a:ext cx="3531584" cy="847188"/>
      </dsp:txXfrm>
    </dsp:sp>
    <dsp:sp modelId="{712D2B29-4977-4B70-ABE9-215A9E804015}">
      <dsp:nvSpPr>
        <dsp:cNvPr id="0" name=""/>
        <dsp:cNvSpPr/>
      </dsp:nvSpPr>
      <dsp:spPr>
        <a:xfrm>
          <a:off x="0" y="2119642"/>
          <a:ext cx="4510087" cy="847188"/>
        </a:xfrm>
        <a:prstGeom prst="rect">
          <a:avLst/>
        </a:prstGeom>
        <a:noFill/>
        <a:ln w="22225">
          <a:noFill/>
        </a:ln>
        <a:effectLst/>
      </dsp:spPr>
      <dsp:style>
        <a:lnRef idx="0">
          <a:scrgbClr r="0" g="0" b="0"/>
        </a:lnRef>
        <a:fillRef idx="1">
          <a:scrgbClr r="0" g="0" b="0"/>
        </a:fillRef>
        <a:effectRef idx="0">
          <a:scrgbClr r="0" g="0" b="0"/>
        </a:effectRef>
        <a:fontRef idx="minor"/>
      </dsp:style>
    </dsp:sp>
    <dsp:sp modelId="{6C7A9EF9-02EB-4D4D-A251-EC3A2F0EFD57}">
      <dsp:nvSpPr>
        <dsp:cNvPr id="0" name=""/>
        <dsp:cNvSpPr/>
      </dsp:nvSpPr>
      <dsp:spPr>
        <a:xfrm>
          <a:off x="256274" y="2310259"/>
          <a:ext cx="465953" cy="465953"/>
        </a:xfrm>
        <a:prstGeom prst="rect">
          <a:avLst/>
        </a:prstGeom>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16FEABD-B159-4827-91AC-07F0FC9EFC37}">
      <dsp:nvSpPr>
        <dsp:cNvPr id="0" name=""/>
        <dsp:cNvSpPr/>
      </dsp:nvSpPr>
      <dsp:spPr>
        <a:xfrm>
          <a:off x="978502" y="2119642"/>
          <a:ext cx="3531584" cy="847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661" tIns="89661" rIns="89661" bIns="89661" numCol="1" spcCol="1270" anchor="ctr" anchorCtr="0">
          <a:noAutofit/>
        </a:bodyPr>
        <a:lstStyle/>
        <a:p>
          <a:pPr lvl="0" algn="l" defTabSz="889000">
            <a:lnSpc>
              <a:spcPct val="90000"/>
            </a:lnSpc>
            <a:spcBef>
              <a:spcPct val="0"/>
            </a:spcBef>
            <a:spcAft>
              <a:spcPct val="35000"/>
            </a:spcAft>
          </a:pPr>
          <a:r>
            <a:rPr lang="en-US" sz="2000" b="1" i="0" kern="1200" dirty="0">
              <a:solidFill>
                <a:schemeClr val="tx2"/>
              </a:solidFill>
            </a:rPr>
            <a:t>Email</a:t>
          </a:r>
          <a:r>
            <a:rPr lang="en-US" sz="2000" b="0" i="0" kern="1200" dirty="0">
              <a:solidFill>
                <a:schemeClr val="tx2"/>
              </a:solidFill>
            </a:rPr>
            <a:t/>
          </a:r>
          <a:br>
            <a:rPr lang="en-US" sz="2000" b="0" i="0" kern="1200" dirty="0">
              <a:solidFill>
                <a:schemeClr val="tx2"/>
              </a:solidFill>
            </a:rPr>
          </a:br>
          <a:r>
            <a:rPr lang="en-US" sz="1600" b="0" i="0" kern="1200" dirty="0">
              <a:solidFill>
                <a:schemeClr val="tx2"/>
              </a:solidFill>
            </a:rPr>
            <a:t>youremail@email.com</a:t>
          </a:r>
        </a:p>
      </dsp:txBody>
      <dsp:txXfrm>
        <a:off x="978502" y="2119642"/>
        <a:ext cx="3531584" cy="847188"/>
      </dsp:txXfrm>
    </dsp:sp>
    <dsp:sp modelId="{59534EC1-7FD9-454B-8378-AACE14683CA9}">
      <dsp:nvSpPr>
        <dsp:cNvPr id="0" name=""/>
        <dsp:cNvSpPr/>
      </dsp:nvSpPr>
      <dsp:spPr>
        <a:xfrm>
          <a:off x="0" y="3178627"/>
          <a:ext cx="4510087" cy="847188"/>
        </a:xfrm>
        <a:prstGeom prst="rect">
          <a:avLst/>
        </a:prstGeom>
        <a:noFill/>
        <a:ln w="22225">
          <a:noFill/>
        </a:ln>
        <a:effectLst/>
      </dsp:spPr>
      <dsp:style>
        <a:lnRef idx="0">
          <a:scrgbClr r="0" g="0" b="0"/>
        </a:lnRef>
        <a:fillRef idx="1">
          <a:scrgbClr r="0" g="0" b="0"/>
        </a:fillRef>
        <a:effectRef idx="0">
          <a:scrgbClr r="0" g="0" b="0"/>
        </a:effectRef>
        <a:fontRef idx="minor"/>
      </dsp:style>
    </dsp:sp>
    <dsp:sp modelId="{E81A461C-9D61-4B88-8277-F9DC532D2140}">
      <dsp:nvSpPr>
        <dsp:cNvPr id="0" name=""/>
        <dsp:cNvSpPr/>
      </dsp:nvSpPr>
      <dsp:spPr>
        <a:xfrm>
          <a:off x="256274" y="3369244"/>
          <a:ext cx="465953" cy="465953"/>
        </a:xfrm>
        <a:prstGeom prst="rect">
          <a:avLst/>
        </a:prstGeom>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C81887C-6C6F-4E1A-BA2B-49AE8504B865}">
      <dsp:nvSpPr>
        <dsp:cNvPr id="0" name=""/>
        <dsp:cNvSpPr/>
      </dsp:nvSpPr>
      <dsp:spPr>
        <a:xfrm>
          <a:off x="978502" y="3178627"/>
          <a:ext cx="3531584" cy="847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661" tIns="89661" rIns="89661" bIns="89661" numCol="1" spcCol="1270" anchor="ctr" anchorCtr="0">
          <a:noAutofit/>
        </a:bodyPr>
        <a:lstStyle/>
        <a:p>
          <a:pPr lvl="0" algn="l" defTabSz="889000">
            <a:lnSpc>
              <a:spcPct val="90000"/>
            </a:lnSpc>
            <a:spcBef>
              <a:spcPct val="0"/>
            </a:spcBef>
            <a:spcAft>
              <a:spcPct val="35000"/>
            </a:spcAft>
          </a:pPr>
          <a:r>
            <a:rPr lang="en-US" sz="2000" b="1" i="0" kern="1200" dirty="0">
              <a:solidFill>
                <a:schemeClr val="tx2"/>
              </a:solidFill>
            </a:rPr>
            <a:t>Phone</a:t>
          </a:r>
          <a:r>
            <a:rPr lang="en-US" sz="2000" b="0" i="0" kern="1200" dirty="0">
              <a:solidFill>
                <a:schemeClr val="tx2"/>
              </a:solidFill>
            </a:rPr>
            <a:t/>
          </a:r>
          <a:br>
            <a:rPr lang="en-US" sz="2000" b="0" i="0" kern="1200" dirty="0">
              <a:solidFill>
                <a:schemeClr val="tx2"/>
              </a:solidFill>
            </a:rPr>
          </a:br>
          <a:r>
            <a:rPr lang="en-US" sz="1600" b="0" i="0" kern="1200" dirty="0">
              <a:solidFill>
                <a:schemeClr val="tx2"/>
              </a:solidFill>
            </a:rPr>
            <a:t>Your Phone Number</a:t>
          </a:r>
        </a:p>
      </dsp:txBody>
      <dsp:txXfrm>
        <a:off x="978502" y="3178627"/>
        <a:ext cx="3531584" cy="84718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B08916B-8145-4DD4-A4F0-4944307B25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E8868C6-14E0-456B-8627-6ED3D5EA25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37BDEB-D08A-4BCC-82C3-65677B6346BB}" type="datetimeFigureOut">
              <a:rPr lang="en-US" smtClean="0"/>
              <a:t>17-Mar-25</a:t>
            </a:fld>
            <a:endParaRPr lang="en-US"/>
          </a:p>
        </p:txBody>
      </p:sp>
      <p:sp>
        <p:nvSpPr>
          <p:cNvPr id="4" name="Footer Placeholder 3">
            <a:extLst>
              <a:ext uri="{FF2B5EF4-FFF2-40B4-BE49-F238E27FC236}">
                <a16:creationId xmlns:a16="http://schemas.microsoft.com/office/drawing/2014/main" id="{420B6480-DE26-42CA-B861-D6EFA45FC7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1DDB9B3-0030-40C0-AFA9-FACA7EA513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F12C2-4DB0-4437-81E7-A0C89F24ADC0}" type="slidenum">
              <a:rPr lang="en-US" smtClean="0"/>
              <a:t>‹#›</a:t>
            </a:fld>
            <a:endParaRPr lang="en-US"/>
          </a:p>
        </p:txBody>
      </p:sp>
    </p:spTree>
    <p:extLst>
      <p:ext uri="{BB962C8B-B14F-4D97-AF65-F5344CB8AC3E}">
        <p14:creationId xmlns:p14="http://schemas.microsoft.com/office/powerpoint/2010/main" val="351529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182BB-4E27-4552-8EE4-33C8EF731305}" type="datetimeFigureOut">
              <a:rPr lang="en-US" smtClean="0"/>
              <a:t>17-Mar-25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442E7-1E35-4707-8504-AE37222ED57D}" type="slidenum">
              <a:rPr lang="en-US" smtClean="0"/>
              <a:t>‹#›</a:t>
            </a:fld>
            <a:endParaRPr lang="en-US"/>
          </a:p>
        </p:txBody>
      </p:sp>
    </p:spTree>
    <p:extLst>
      <p:ext uri="{BB962C8B-B14F-4D97-AF65-F5344CB8AC3E}">
        <p14:creationId xmlns:p14="http://schemas.microsoft.com/office/powerpoint/2010/main" val="2471682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581190" y="3085764"/>
            <a:ext cx="10993550" cy="33381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17-Mar-25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5688E5B1-4139-AD48-BA45-9CE6A55A1ED0}"/>
              </a:ext>
            </a:extLst>
          </p:cNvPr>
          <p:cNvSpPr/>
          <p:nvPr userDrawn="1"/>
        </p:nvSpPr>
        <p:spPr>
          <a:xfrm>
            <a:off x="109259" y="456433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420804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17-Mar-25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360596E6-4DE9-A746-9D39-94401D2B4645}"/>
              </a:ext>
            </a:extLst>
          </p:cNvPr>
          <p:cNvSpPr/>
          <p:nvPr userDrawn="1"/>
        </p:nvSpPr>
        <p:spPr>
          <a:xfrm rot="16200000">
            <a:off x="3619401" y="2402840"/>
            <a:ext cx="1270001" cy="12701"/>
          </a:xfrm>
          <a:prstGeom prst="rect">
            <a:avLst/>
          </a:prstGeom>
          <a:solidFill>
            <a:srgbClr val="111111"/>
          </a:solidFill>
          <a:ln w="12700">
            <a:miter lim="400000"/>
          </a:ln>
        </p:spPr>
        <p:txBody>
          <a:bodyPr lIns="25400" tIns="25400" rIns="25400" bIns="25400" anchor="ctr"/>
          <a:lstStyle/>
          <a:p>
            <a:pPr algn="ctr">
              <a:defRPr sz="3200" spc="0">
                <a:solidFill>
                  <a:srgbClr val="000000"/>
                </a:solidFill>
                <a:latin typeface="Helvetica Light"/>
                <a:ea typeface="Helvetica Light"/>
                <a:cs typeface="Helvetica Light"/>
                <a:sym typeface="Helvetica Light"/>
              </a:defRPr>
            </a:pPr>
            <a:endParaRPr lang="en-US" sz="1600" noProof="0" dirty="0"/>
          </a:p>
        </p:txBody>
      </p:sp>
      <p:sp>
        <p:nvSpPr>
          <p:cNvPr id="14" name="Picture Placeholder 13">
            <a:extLst>
              <a:ext uri="{FF2B5EF4-FFF2-40B4-BE49-F238E27FC236}">
                <a16:creationId xmlns:a16="http://schemas.microsoft.com/office/drawing/2014/main" id="{14FCD294-AF1C-5E4C-A4DA-80CFCFA430D2}"/>
              </a:ext>
            </a:extLst>
          </p:cNvPr>
          <p:cNvSpPr>
            <a:spLocks noGrp="1"/>
          </p:cNvSpPr>
          <p:nvPr>
            <p:ph type="pic" sz="quarter" idx="13"/>
          </p:nvPr>
        </p:nvSpPr>
        <p:spPr>
          <a:xfrm>
            <a:off x="973138" y="917461"/>
            <a:ext cx="2205037" cy="4989627"/>
          </a:xfrm>
          <a:custGeom>
            <a:avLst/>
            <a:gdLst>
              <a:gd name="connsiteX0" fmla="*/ 0 w 2205037"/>
              <a:gd name="connsiteY0" fmla="*/ 0 h 4989627"/>
              <a:gd name="connsiteX1" fmla="*/ 2205037 w 2205037"/>
              <a:gd name="connsiteY1" fmla="*/ 0 h 4989627"/>
              <a:gd name="connsiteX2" fmla="*/ 2205037 w 2205037"/>
              <a:gd name="connsiteY2" fmla="*/ 4989627 h 4989627"/>
              <a:gd name="connsiteX3" fmla="*/ 0 w 2205037"/>
              <a:gd name="connsiteY3" fmla="*/ 4989627 h 4989627"/>
              <a:gd name="connsiteX4" fmla="*/ 0 w 2205037"/>
              <a:gd name="connsiteY4" fmla="*/ 4286290 h 4989627"/>
              <a:gd name="connsiteX5" fmla="*/ 809319 w 2205037"/>
              <a:gd name="connsiteY5" fmla="*/ 4286290 h 4989627"/>
              <a:gd name="connsiteX6" fmla="*/ 809319 w 2205037"/>
              <a:gd name="connsiteY6" fmla="*/ 3905289 h 4989627"/>
              <a:gd name="connsiteX7" fmla="*/ 0 w 2205037"/>
              <a:gd name="connsiteY7" fmla="*/ 3905289 h 498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5037" h="4989627">
                <a:moveTo>
                  <a:pt x="0" y="0"/>
                </a:moveTo>
                <a:lnTo>
                  <a:pt x="2205037" y="0"/>
                </a:lnTo>
                <a:lnTo>
                  <a:pt x="2205037" y="4989627"/>
                </a:lnTo>
                <a:lnTo>
                  <a:pt x="0" y="4989627"/>
                </a:lnTo>
                <a:lnTo>
                  <a:pt x="0" y="4286290"/>
                </a:lnTo>
                <a:lnTo>
                  <a:pt x="809319" y="4286290"/>
                </a:lnTo>
                <a:lnTo>
                  <a:pt x="809319" y="3905289"/>
                </a:lnTo>
                <a:lnTo>
                  <a:pt x="0" y="3905289"/>
                </a:lnTo>
                <a:close/>
              </a:path>
            </a:pathLst>
          </a:custGeom>
          <a:solidFill>
            <a:schemeClr val="tx2"/>
          </a:solidFill>
        </p:spPr>
        <p:txBody>
          <a:bodyPr wrap="square">
            <a:noAutofit/>
          </a:bodyPr>
          <a:lstStyle/>
          <a:p>
            <a:r>
              <a:rPr lang="en-US" smtClean="0"/>
              <a:t>Click icon to add picture</a:t>
            </a:r>
            <a:endParaRPr lang="en-US" dirty="0"/>
          </a:p>
        </p:txBody>
      </p:sp>
      <p:sp>
        <p:nvSpPr>
          <p:cNvPr id="15" name="Rectangle 1">
            <a:extLst>
              <a:ext uri="{FF2B5EF4-FFF2-40B4-BE49-F238E27FC236}">
                <a16:creationId xmlns:a16="http://schemas.microsoft.com/office/drawing/2014/main" id="{8EDF2123-85B2-F547-8D7A-F0273E1E9E85}"/>
              </a:ext>
            </a:extLst>
          </p:cNvPr>
          <p:cNvSpPr/>
          <p:nvPr userDrawn="1"/>
        </p:nvSpPr>
        <p:spPr>
          <a:xfrm>
            <a:off x="764089" y="482459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8" name="Title 1">
            <a:extLst>
              <a:ext uri="{FF2B5EF4-FFF2-40B4-BE49-F238E27FC236}">
                <a16:creationId xmlns:a16="http://schemas.microsoft.com/office/drawing/2014/main" id="{51DA15C9-6722-0B47-897A-7DC9AED35B7C}"/>
              </a:ext>
            </a:extLst>
          </p:cNvPr>
          <p:cNvSpPr>
            <a:spLocks noGrp="1"/>
          </p:cNvSpPr>
          <p:nvPr>
            <p:ph type="title" hasCustomPrompt="1"/>
          </p:nvPr>
        </p:nvSpPr>
        <p:spPr>
          <a:xfrm>
            <a:off x="4248051" y="2945525"/>
            <a:ext cx="2945494" cy="1613201"/>
          </a:xfrm>
        </p:spPr>
        <p:txBody>
          <a:bodyPr lIns="0" tIns="0" rIns="0" bIns="0" anchor="b">
            <a:normAutofit/>
          </a:bodyPr>
          <a:lstStyle>
            <a:lvl1pPr>
              <a:defRPr sz="3400"/>
            </a:lvl1pPr>
          </a:lstStyle>
          <a:p>
            <a:r>
              <a:rPr lang="en-US" dirty="0"/>
              <a:t>TITLE GOES HERE</a:t>
            </a:r>
          </a:p>
        </p:txBody>
      </p:sp>
      <p:sp>
        <p:nvSpPr>
          <p:cNvPr id="22" name="Content Placeholder 20">
            <a:extLst>
              <a:ext uri="{FF2B5EF4-FFF2-40B4-BE49-F238E27FC236}">
                <a16:creationId xmlns:a16="http://schemas.microsoft.com/office/drawing/2014/main" id="{5FFB748F-E999-9A4B-B9D8-B6E1C2AE0134}"/>
              </a:ext>
            </a:extLst>
          </p:cNvPr>
          <p:cNvSpPr>
            <a:spLocks noGrp="1"/>
          </p:cNvSpPr>
          <p:nvPr>
            <p:ph sz="quarter" idx="14"/>
          </p:nvPr>
        </p:nvSpPr>
        <p:spPr>
          <a:xfrm>
            <a:off x="7405688" y="2005013"/>
            <a:ext cx="4510087" cy="40274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582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17-Mar-25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placeholder.jpg">
            <a:extLst>
              <a:ext uri="{FF2B5EF4-FFF2-40B4-BE49-F238E27FC236}">
                <a16:creationId xmlns:a16="http://schemas.microsoft.com/office/drawing/2014/main" id="{D447DA2F-5DA0-834C-9AFA-DC4F7B4ECCDC}"/>
              </a:ext>
            </a:extLst>
          </p:cNvPr>
          <p:cNvSpPr>
            <a:spLocks noGrp="1"/>
          </p:cNvSpPr>
          <p:nvPr>
            <p:ph type="pic" sz="quarter" idx="13"/>
          </p:nvPr>
        </p:nvSpPr>
        <p:spPr>
          <a:xfrm>
            <a:off x="10128308" y="717550"/>
            <a:ext cx="2063601" cy="4953001"/>
          </a:xfrm>
          <a:prstGeom prst="rect">
            <a:avLst/>
          </a:prstGeom>
          <a:solidFill>
            <a:schemeClr val="tx2"/>
          </a:solidFill>
        </p:spPr>
        <p:txBody>
          <a:bodyPr lIns="91439" tIns="45719" rIns="91439" bIns="45719">
            <a:noAutofit/>
          </a:bodyPr>
          <a:lstStyle/>
          <a:p>
            <a:r>
              <a:rPr lang="en-US" noProof="0" smtClean="0"/>
              <a:t>Click icon to add picture</a:t>
            </a:r>
            <a:endParaRPr lang="en-US" noProof="0"/>
          </a:p>
        </p:txBody>
      </p:sp>
      <p:sp>
        <p:nvSpPr>
          <p:cNvPr id="10" name="Picture Placeholder 9">
            <a:extLst>
              <a:ext uri="{FF2B5EF4-FFF2-40B4-BE49-F238E27FC236}">
                <a16:creationId xmlns:a16="http://schemas.microsoft.com/office/drawing/2014/main" id="{0292654E-1088-3C42-A573-2CBF48FA3324}"/>
              </a:ext>
            </a:extLst>
          </p:cNvPr>
          <p:cNvSpPr>
            <a:spLocks noGrp="1"/>
          </p:cNvSpPr>
          <p:nvPr>
            <p:ph type="pic" sz="quarter" idx="14"/>
          </p:nvPr>
        </p:nvSpPr>
        <p:spPr>
          <a:xfrm>
            <a:off x="1274457" y="3168650"/>
            <a:ext cx="3367194" cy="3689350"/>
          </a:xfrm>
          <a:custGeom>
            <a:avLst/>
            <a:gdLst>
              <a:gd name="connsiteX0" fmla="*/ 0 w 3367194"/>
              <a:gd name="connsiteY0" fmla="*/ 0 h 3689350"/>
              <a:gd name="connsiteX1" fmla="*/ 3367194 w 3367194"/>
              <a:gd name="connsiteY1" fmla="*/ 0 h 3689350"/>
              <a:gd name="connsiteX2" fmla="*/ 3367194 w 3367194"/>
              <a:gd name="connsiteY2" fmla="*/ 3689350 h 3689350"/>
              <a:gd name="connsiteX3" fmla="*/ 0 w 3367194"/>
              <a:gd name="connsiteY3" fmla="*/ 3689350 h 3689350"/>
              <a:gd name="connsiteX4" fmla="*/ 0 w 3367194"/>
              <a:gd name="connsiteY4" fmla="*/ 2035101 h 3689350"/>
              <a:gd name="connsiteX5" fmla="*/ 508000 w 3367194"/>
              <a:gd name="connsiteY5" fmla="*/ 2035101 h 3689350"/>
              <a:gd name="connsiteX6" fmla="*/ 508000 w 3367194"/>
              <a:gd name="connsiteY6" fmla="*/ 1654100 h 3689350"/>
              <a:gd name="connsiteX7" fmla="*/ 0 w 3367194"/>
              <a:gd name="connsiteY7" fmla="*/ 1654100 h 36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67194" h="3689350">
                <a:moveTo>
                  <a:pt x="0" y="0"/>
                </a:moveTo>
                <a:lnTo>
                  <a:pt x="3367194" y="0"/>
                </a:lnTo>
                <a:lnTo>
                  <a:pt x="3367194" y="3689350"/>
                </a:lnTo>
                <a:lnTo>
                  <a:pt x="0" y="3689350"/>
                </a:lnTo>
                <a:lnTo>
                  <a:pt x="0" y="2035101"/>
                </a:lnTo>
                <a:lnTo>
                  <a:pt x="508000" y="2035101"/>
                </a:lnTo>
                <a:lnTo>
                  <a:pt x="508000" y="1654100"/>
                </a:lnTo>
                <a:lnTo>
                  <a:pt x="0" y="1654100"/>
                </a:lnTo>
                <a:close/>
              </a:path>
            </a:pathLst>
          </a:custGeom>
          <a:solidFill>
            <a:schemeClr val="tx2"/>
          </a:solidFill>
        </p:spPr>
        <p:txBody>
          <a:bodyPr wrap="square" lIns="91439" tIns="45719" rIns="91439" bIns="45719">
            <a:noAutofit/>
          </a:bodyPr>
          <a:lstStyle/>
          <a:p>
            <a:r>
              <a:rPr lang="en-US" noProof="0" smtClean="0"/>
              <a:t>Click icon to add picture</a:t>
            </a:r>
            <a:endParaRPr lang="en-US" noProof="0"/>
          </a:p>
        </p:txBody>
      </p:sp>
      <p:sp>
        <p:nvSpPr>
          <p:cNvPr id="7" name="placeholder.jpg">
            <a:extLst>
              <a:ext uri="{FF2B5EF4-FFF2-40B4-BE49-F238E27FC236}">
                <a16:creationId xmlns:a16="http://schemas.microsoft.com/office/drawing/2014/main" id="{098C8554-580A-2442-9906-28A71B624A68}"/>
              </a:ext>
            </a:extLst>
          </p:cNvPr>
          <p:cNvSpPr>
            <a:spLocks noGrp="1"/>
          </p:cNvSpPr>
          <p:nvPr>
            <p:ph type="pic" sz="quarter" idx="15"/>
          </p:nvPr>
        </p:nvSpPr>
        <p:spPr>
          <a:xfrm>
            <a:off x="1274457" y="0"/>
            <a:ext cx="3367194" cy="2667000"/>
          </a:xfrm>
          <a:prstGeom prst="rect">
            <a:avLst/>
          </a:prstGeom>
          <a:solidFill>
            <a:schemeClr val="tx2"/>
          </a:solidFill>
        </p:spPr>
        <p:txBody>
          <a:bodyPr lIns="91439" tIns="45719" rIns="91439" bIns="45719">
            <a:noAutofit/>
          </a:bodyPr>
          <a:lstStyle/>
          <a:p>
            <a:r>
              <a:rPr lang="en-US" noProof="0" smtClean="0"/>
              <a:t>Click icon to add picture</a:t>
            </a:r>
            <a:endParaRPr lang="en-US" noProof="0"/>
          </a:p>
        </p:txBody>
      </p:sp>
      <p:sp>
        <p:nvSpPr>
          <p:cNvPr id="11" name="Rectangle 1">
            <a:extLst>
              <a:ext uri="{FF2B5EF4-FFF2-40B4-BE49-F238E27FC236}">
                <a16:creationId xmlns:a16="http://schemas.microsoft.com/office/drawing/2014/main" id="{4DD41584-4B5C-2B41-B712-6810C565BC56}"/>
              </a:ext>
            </a:extLst>
          </p:cNvPr>
          <p:cNvSpPr/>
          <p:nvPr userDrawn="1"/>
        </p:nvSpPr>
        <p:spPr>
          <a:xfrm>
            <a:off x="766456" y="4822750"/>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2" name="Rectangle 1">
            <a:extLst>
              <a:ext uri="{FF2B5EF4-FFF2-40B4-BE49-F238E27FC236}">
                <a16:creationId xmlns:a16="http://schemas.microsoft.com/office/drawing/2014/main" id="{BCFE255A-D792-824C-B7BD-0F53CCBE9393}"/>
              </a:ext>
            </a:extLst>
          </p:cNvPr>
          <p:cNvSpPr/>
          <p:nvPr userDrawn="1"/>
        </p:nvSpPr>
        <p:spPr>
          <a:xfrm>
            <a:off x="9493307" y="29019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dirty="0"/>
          </a:p>
        </p:txBody>
      </p:sp>
      <p:sp>
        <p:nvSpPr>
          <p:cNvPr id="13" name="Rectangle 1">
            <a:extLst>
              <a:ext uri="{FF2B5EF4-FFF2-40B4-BE49-F238E27FC236}">
                <a16:creationId xmlns:a16="http://schemas.microsoft.com/office/drawing/2014/main" id="{C5F7BCC5-255A-E040-9CB6-55FC42CEBF16}"/>
              </a:ext>
            </a:extLst>
          </p:cNvPr>
          <p:cNvSpPr/>
          <p:nvPr userDrawn="1"/>
        </p:nvSpPr>
        <p:spPr>
          <a:xfrm rot="16200000">
            <a:off x="3519629" y="227330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dirty="0"/>
          </a:p>
        </p:txBody>
      </p:sp>
      <p:sp>
        <p:nvSpPr>
          <p:cNvPr id="16" name="Title 1">
            <a:extLst>
              <a:ext uri="{FF2B5EF4-FFF2-40B4-BE49-F238E27FC236}">
                <a16:creationId xmlns:a16="http://schemas.microsoft.com/office/drawing/2014/main" id="{A015DDBE-BC7A-D046-BEA1-79A44722B1F7}"/>
              </a:ext>
            </a:extLst>
          </p:cNvPr>
          <p:cNvSpPr>
            <a:spLocks noGrp="1"/>
          </p:cNvSpPr>
          <p:nvPr>
            <p:ph type="title" hasCustomPrompt="1"/>
          </p:nvPr>
        </p:nvSpPr>
        <p:spPr>
          <a:xfrm>
            <a:off x="6152484" y="3486000"/>
            <a:ext cx="3658324" cy="1613201"/>
          </a:xfrm>
        </p:spPr>
        <p:txBody>
          <a:bodyPr lIns="0" tIns="0" rIns="0" bIns="0" anchor="ctr">
            <a:normAutofit/>
          </a:bodyPr>
          <a:lstStyle>
            <a:lvl1pPr>
              <a:defRPr sz="3400"/>
            </a:lvl1pPr>
          </a:lstStyle>
          <a:p>
            <a:r>
              <a:rPr lang="en-US" dirty="0"/>
              <a:t>TITLE GOES HERE</a:t>
            </a:r>
          </a:p>
        </p:txBody>
      </p:sp>
    </p:spTree>
    <p:extLst>
      <p:ext uri="{BB962C8B-B14F-4D97-AF65-F5344CB8AC3E}">
        <p14:creationId xmlns:p14="http://schemas.microsoft.com/office/powerpoint/2010/main" val="2926791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17-Mar-25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1">
            <a:extLst>
              <a:ext uri="{FF2B5EF4-FFF2-40B4-BE49-F238E27FC236}">
                <a16:creationId xmlns:a16="http://schemas.microsoft.com/office/drawing/2014/main" id="{D6BDBD8F-0811-E743-8D29-95FBA6111DCA}"/>
              </a:ext>
            </a:extLst>
          </p:cNvPr>
          <p:cNvSpPr/>
          <p:nvPr userDrawn="1"/>
        </p:nvSpPr>
        <p:spPr>
          <a:xfrm>
            <a:off x="5216208"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97983" y="29400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4673599" y="60404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1426632" y="4035869"/>
            <a:ext cx="3658324" cy="1613201"/>
          </a:xfrm>
        </p:spPr>
        <p:txBody>
          <a:bodyPr lIns="0" tIns="0" rIns="0" bIns="0" anchor="b">
            <a:normAutofit/>
          </a:bodyPr>
          <a:lstStyle>
            <a:lvl1pPr>
              <a:defRPr sz="3400"/>
            </a:lvl1pPr>
          </a:lstStyle>
          <a:p>
            <a:r>
              <a:rPr lang="en-US" dirty="0"/>
              <a:t>TITLE GOES HERE</a:t>
            </a:r>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6016689" y="878177"/>
            <a:ext cx="5341775" cy="52518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80494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10" name="Rectangle 1">
            <a:extLst>
              <a:ext uri="{FF2B5EF4-FFF2-40B4-BE49-F238E27FC236}">
                <a16:creationId xmlns:a16="http://schemas.microsoft.com/office/drawing/2014/main" id="{9E887ACE-210F-4A8A-A033-E24FD239D1BB}"/>
              </a:ext>
            </a:extLst>
          </p:cNvPr>
          <p:cNvSpPr/>
          <p:nvPr userDrawn="1"/>
        </p:nvSpPr>
        <p:spPr>
          <a:xfrm>
            <a:off x="0" y="-1"/>
            <a:ext cx="6975793" cy="6858001"/>
          </a:xfrm>
          <a:prstGeom prst="rect">
            <a:avLst/>
          </a:prstGeom>
          <a:solidFill>
            <a:schemeClr val="tx2"/>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lang="en-US" sz="1600" noProof="0"/>
          </a:p>
        </p:txBody>
      </p:sp>
      <p:sp>
        <p:nvSpPr>
          <p:cNvPr id="11" name="Content Placeholder 10">
            <a:extLst>
              <a:ext uri="{FF2B5EF4-FFF2-40B4-BE49-F238E27FC236}">
                <a16:creationId xmlns:a16="http://schemas.microsoft.com/office/drawing/2014/main" id="{95663095-8E7E-6049-8528-84CCDFA93AF6}"/>
              </a:ext>
            </a:extLst>
          </p:cNvPr>
          <p:cNvSpPr>
            <a:spLocks noGrp="1"/>
          </p:cNvSpPr>
          <p:nvPr>
            <p:ph sz="quarter" idx="13"/>
          </p:nvPr>
        </p:nvSpPr>
        <p:spPr>
          <a:xfrm>
            <a:off x="754225" y="878177"/>
            <a:ext cx="5341775" cy="52518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17-Mar-25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6" name="Rectangle 1">
            <a:extLst>
              <a:ext uri="{FF2B5EF4-FFF2-40B4-BE49-F238E27FC236}">
                <a16:creationId xmlns:a16="http://schemas.microsoft.com/office/drawing/2014/main" id="{5D8F780B-398B-314B-87F1-35307B42F72E}"/>
              </a:ext>
            </a:extLst>
          </p:cNvPr>
          <p:cNvSpPr/>
          <p:nvPr userDrawn="1"/>
        </p:nvSpPr>
        <p:spPr>
          <a:xfrm rot="16200000">
            <a:off x="7326450" y="2940050"/>
            <a:ext cx="1270001" cy="12700"/>
          </a:xfrm>
          <a:prstGeom prst="rect">
            <a:avLst/>
          </a:prstGeom>
          <a:solidFill>
            <a:srgbClr val="24282B"/>
          </a:solidFill>
          <a:ln w="12700">
            <a:miter lim="400000"/>
          </a:ln>
        </p:spPr>
        <p:txBody>
          <a:bodyPr lIns="25400" tIns="25400" rIns="25400" bIns="25400" anchor="ctr"/>
          <a:lstStyle/>
          <a:p>
            <a:pPr algn="ctr">
              <a:defRPr sz="3200" spc="0">
                <a:solidFill>
                  <a:srgbClr val="0433FF"/>
                </a:solidFill>
                <a:latin typeface="Helvetica Light"/>
                <a:ea typeface="Helvetica Light"/>
                <a:cs typeface="Helvetica Light"/>
                <a:sym typeface="Helvetica Light"/>
              </a:defRPr>
            </a:pPr>
            <a:endParaRPr lang="en-US" sz="1600" noProof="0"/>
          </a:p>
        </p:txBody>
      </p:sp>
      <p:sp>
        <p:nvSpPr>
          <p:cNvPr id="8" name="Rectangle 1">
            <a:extLst>
              <a:ext uri="{FF2B5EF4-FFF2-40B4-BE49-F238E27FC236}">
                <a16:creationId xmlns:a16="http://schemas.microsoft.com/office/drawing/2014/main" id="{D1EE7A36-F988-7C4A-A854-1D7E6E70D021}"/>
              </a:ext>
            </a:extLst>
          </p:cNvPr>
          <p:cNvSpPr/>
          <p:nvPr userDrawn="1"/>
        </p:nvSpPr>
        <p:spPr>
          <a:xfrm>
            <a:off x="6482401" y="604043"/>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9" name="Title 1">
            <a:extLst>
              <a:ext uri="{FF2B5EF4-FFF2-40B4-BE49-F238E27FC236}">
                <a16:creationId xmlns:a16="http://schemas.microsoft.com/office/drawing/2014/main" id="{979BAFF7-5B8A-F446-87E9-6B4851CCF1C0}"/>
              </a:ext>
            </a:extLst>
          </p:cNvPr>
          <p:cNvSpPr>
            <a:spLocks noGrp="1"/>
          </p:cNvSpPr>
          <p:nvPr>
            <p:ph type="title" hasCustomPrompt="1"/>
          </p:nvPr>
        </p:nvSpPr>
        <p:spPr>
          <a:xfrm>
            <a:off x="7955099" y="4035869"/>
            <a:ext cx="3658324" cy="1613201"/>
          </a:xfrm>
        </p:spPr>
        <p:txBody>
          <a:bodyPr lIns="0" tIns="0" rIns="0" bIns="0" anchor="b">
            <a:normAutofit/>
          </a:bodyPr>
          <a:lstStyle>
            <a:lvl1pPr>
              <a:defRPr sz="3400"/>
            </a:lvl1pPr>
          </a:lstStyle>
          <a:p>
            <a:r>
              <a:rPr lang="en-US" dirty="0"/>
              <a:t>TITLE GOES HERE</a:t>
            </a:r>
          </a:p>
        </p:txBody>
      </p:sp>
    </p:spTree>
    <p:extLst>
      <p:ext uri="{BB962C8B-B14F-4D97-AF65-F5344CB8AC3E}">
        <p14:creationId xmlns:p14="http://schemas.microsoft.com/office/powerpoint/2010/main" val="2518009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17-Mar-25</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5" name="Rectangle 1">
            <a:extLst>
              <a:ext uri="{FF2B5EF4-FFF2-40B4-BE49-F238E27FC236}">
                <a16:creationId xmlns:a16="http://schemas.microsoft.com/office/drawing/2014/main" id="{B5C4D9A4-C8E3-4644-9D63-86142FA59A02}"/>
              </a:ext>
            </a:extLst>
          </p:cNvPr>
          <p:cNvSpPr/>
          <p:nvPr userDrawn="1"/>
        </p:nvSpPr>
        <p:spPr>
          <a:xfrm>
            <a:off x="952500" y="952500"/>
            <a:ext cx="10287000" cy="4953000"/>
          </a:xfrm>
          <a:prstGeom prst="rect">
            <a:avLst/>
          </a:prstGeom>
          <a:solidFill>
            <a:schemeClr val="tx2"/>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6" name="Rectangle 1">
            <a:extLst>
              <a:ext uri="{FF2B5EF4-FFF2-40B4-BE49-F238E27FC236}">
                <a16:creationId xmlns:a16="http://schemas.microsoft.com/office/drawing/2014/main" id="{7047AEE3-4D24-FE4F-BC8C-1050F33A970F}"/>
              </a:ext>
            </a:extLst>
          </p:cNvPr>
          <p:cNvSpPr/>
          <p:nvPr userDrawn="1"/>
        </p:nvSpPr>
        <p:spPr>
          <a:xfrm rot="16200000">
            <a:off x="5454650" y="1104900"/>
            <a:ext cx="1270000" cy="12700"/>
          </a:xfrm>
          <a:prstGeom prst="rect">
            <a:avLst/>
          </a:prstGeom>
          <a:solidFill>
            <a:srgbClr val="24282B"/>
          </a:solidFill>
          <a:ln w="12700">
            <a:miter lim="400000"/>
          </a:ln>
        </p:spPr>
        <p:txBody>
          <a:bodyPr lIns="25400" tIns="25400" rIns="25400" bIns="25400" anchor="ctr"/>
          <a:lstStyle/>
          <a:p>
            <a:pPr algn="ctr" defTabSz="412750" hangingPunct="0">
              <a:defRPr sz="3200" spc="0">
                <a:solidFill>
                  <a:srgbClr val="0433FF"/>
                </a:solidFill>
                <a:latin typeface="Helvetica Light"/>
                <a:ea typeface="Helvetica Light"/>
                <a:cs typeface="Helvetica Light"/>
                <a:sym typeface="Helvetica Light"/>
              </a:defRPr>
            </a:pPr>
            <a:endParaRPr lang="en-US" sz="1600" kern="0" noProof="0" dirty="0">
              <a:solidFill>
                <a:srgbClr val="0433FF"/>
              </a:solidFill>
              <a:latin typeface="Helvetica Light"/>
              <a:sym typeface="Helvetica Light"/>
            </a:endParaRPr>
          </a:p>
        </p:txBody>
      </p:sp>
      <p:sp>
        <p:nvSpPr>
          <p:cNvPr id="7" name="Rectangle 1">
            <a:extLst>
              <a:ext uri="{FF2B5EF4-FFF2-40B4-BE49-F238E27FC236}">
                <a16:creationId xmlns:a16="http://schemas.microsoft.com/office/drawing/2014/main" id="{2B45386C-7F1B-4D47-959C-DE1A73B407E7}"/>
              </a:ext>
            </a:extLst>
          </p:cNvPr>
          <p:cNvSpPr/>
          <p:nvPr userDrawn="1"/>
        </p:nvSpPr>
        <p:spPr>
          <a:xfrm>
            <a:off x="431799" y="136524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8" name="Rectangle 1">
            <a:extLst>
              <a:ext uri="{FF2B5EF4-FFF2-40B4-BE49-F238E27FC236}">
                <a16:creationId xmlns:a16="http://schemas.microsoft.com/office/drawing/2014/main" id="{FB1C5AC5-B8E6-EC4F-8CB9-43E091C422EF}"/>
              </a:ext>
            </a:extLst>
          </p:cNvPr>
          <p:cNvSpPr/>
          <p:nvPr userDrawn="1"/>
        </p:nvSpPr>
        <p:spPr>
          <a:xfrm>
            <a:off x="10731499" y="506537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1" name="Title 1">
            <a:extLst>
              <a:ext uri="{FF2B5EF4-FFF2-40B4-BE49-F238E27FC236}">
                <a16:creationId xmlns:a16="http://schemas.microsoft.com/office/drawing/2014/main" id="{33ACFFFD-2D44-B943-8B58-CC9B7641E79D}"/>
              </a:ext>
            </a:extLst>
          </p:cNvPr>
          <p:cNvSpPr>
            <a:spLocks noGrp="1"/>
          </p:cNvSpPr>
          <p:nvPr>
            <p:ph type="title" hasCustomPrompt="1"/>
          </p:nvPr>
        </p:nvSpPr>
        <p:spPr>
          <a:xfrm>
            <a:off x="1443567" y="3019274"/>
            <a:ext cx="9304867" cy="1613201"/>
          </a:xfrm>
        </p:spPr>
        <p:txBody>
          <a:bodyPr lIns="0" tIns="0" rIns="0" bIns="0" anchor="ctr">
            <a:normAutofit/>
          </a:bodyPr>
          <a:lstStyle>
            <a:lvl1pPr algn="ctr">
              <a:defRPr sz="3400">
                <a:solidFill>
                  <a:schemeClr val="bg1"/>
                </a:solidFill>
              </a:defRPr>
            </a:lvl1pPr>
          </a:lstStyle>
          <a:p>
            <a:r>
              <a:rPr lang="en-US" noProof="0"/>
              <a:t>TITLE GOES HERE</a:t>
            </a:r>
          </a:p>
        </p:txBody>
      </p:sp>
      <p:sp>
        <p:nvSpPr>
          <p:cNvPr id="13" name="Content Placeholder 13">
            <a:extLst>
              <a:ext uri="{FF2B5EF4-FFF2-40B4-BE49-F238E27FC236}">
                <a16:creationId xmlns:a16="http://schemas.microsoft.com/office/drawing/2014/main" id="{8E96E8CE-45C0-D643-B7F3-08C20CF5F760}"/>
              </a:ext>
            </a:extLst>
          </p:cNvPr>
          <p:cNvSpPr>
            <a:spLocks noGrp="1"/>
          </p:cNvSpPr>
          <p:nvPr>
            <p:ph sz="quarter" idx="21" hasCustomPrompt="1"/>
          </p:nvPr>
        </p:nvSpPr>
        <p:spPr>
          <a:xfrm>
            <a:off x="4437501" y="2348318"/>
            <a:ext cx="3316999" cy="269370"/>
          </a:xfrm>
        </p:spPr>
        <p:txBody>
          <a:bodyPr>
            <a:noAutofit/>
          </a:bodyPr>
          <a:lstStyle>
            <a:lvl1pPr marL="0" indent="0" algn="ctr">
              <a:lnSpc>
                <a:spcPct val="80000"/>
              </a:lnSpc>
              <a:buNone/>
              <a:defRPr sz="1600" cap="all" baseline="0">
                <a:solidFill>
                  <a:schemeClr val="bg1"/>
                </a:solidFill>
                <a:latin typeface="+mj-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SUBTITLE GOES HERE</a:t>
            </a:r>
          </a:p>
        </p:txBody>
      </p:sp>
    </p:spTree>
    <p:extLst>
      <p:ext uri="{BB962C8B-B14F-4D97-AF65-F5344CB8AC3E}">
        <p14:creationId xmlns:p14="http://schemas.microsoft.com/office/powerpoint/2010/main" val="195263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15" name="Rectangle 1">
            <a:extLst>
              <a:ext uri="{FF2B5EF4-FFF2-40B4-BE49-F238E27FC236}">
                <a16:creationId xmlns:a16="http://schemas.microsoft.com/office/drawing/2014/main" id="{F70F810B-4DED-A045-A1D2-7605E821997B}"/>
              </a:ext>
            </a:extLst>
          </p:cNvPr>
          <p:cNvSpPr/>
          <p:nvPr userDrawn="1"/>
        </p:nvSpPr>
        <p:spPr>
          <a:xfrm>
            <a:off x="0" y="473565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7" name="Title 1">
            <a:extLst>
              <a:ext uri="{FF2B5EF4-FFF2-40B4-BE49-F238E27FC236}">
                <a16:creationId xmlns:a16="http://schemas.microsoft.com/office/drawing/2014/main" id="{3194DD3B-943C-8740-A545-0DA0E5FD2569}"/>
              </a:ext>
            </a:extLst>
          </p:cNvPr>
          <p:cNvSpPr>
            <a:spLocks noGrp="1"/>
          </p:cNvSpPr>
          <p:nvPr>
            <p:ph type="title" hasCustomPrompt="1"/>
          </p:nvPr>
        </p:nvSpPr>
        <p:spPr>
          <a:xfrm>
            <a:off x="1426632" y="4651968"/>
            <a:ext cx="3658324" cy="997102"/>
          </a:xfrm>
        </p:spPr>
        <p:txBody>
          <a:bodyPr lIns="0" tIns="0" rIns="0" bIns="0" anchor="t">
            <a:normAutofit/>
          </a:bodyPr>
          <a:lstStyle>
            <a:lvl1pPr>
              <a:defRPr sz="3400"/>
            </a:lvl1pPr>
          </a:lstStyle>
          <a:p>
            <a:r>
              <a:rPr lang="en-US" noProof="0"/>
              <a:t>TITLE GOES HERE</a:t>
            </a:r>
          </a:p>
        </p:txBody>
      </p:sp>
      <p:sp>
        <p:nvSpPr>
          <p:cNvPr id="18" name="Rectangle 1">
            <a:extLst>
              <a:ext uri="{FF2B5EF4-FFF2-40B4-BE49-F238E27FC236}">
                <a16:creationId xmlns:a16="http://schemas.microsoft.com/office/drawing/2014/main" id="{93D5DD3F-FCDF-5945-9321-0FABA0771516}"/>
              </a:ext>
            </a:extLst>
          </p:cNvPr>
          <p:cNvSpPr/>
          <p:nvPr userDrawn="1"/>
        </p:nvSpPr>
        <p:spPr>
          <a:xfrm rot="16200000">
            <a:off x="5467350" y="2065417"/>
            <a:ext cx="1270000" cy="12701"/>
          </a:xfrm>
          <a:prstGeom prst="rect">
            <a:avLst/>
          </a:prstGeom>
          <a:solidFill>
            <a:srgbClr val="24282B"/>
          </a:solidFill>
          <a:ln w="12700">
            <a:miter lim="400000"/>
          </a:ln>
        </p:spPr>
        <p:txBody>
          <a:bodyPr lIns="25400" tIns="25400" rIns="25400" bIns="25400" anchor="ctr"/>
          <a:lstStyle/>
          <a:p>
            <a:pPr algn="ctr" defTabSz="412750" hangingPunct="0">
              <a:defRPr sz="3200" spc="0">
                <a:solidFill>
                  <a:srgbClr val="0433FF"/>
                </a:solidFill>
                <a:latin typeface="Helvetica Light"/>
                <a:ea typeface="Helvetica Light"/>
                <a:cs typeface="Helvetica Light"/>
                <a:sym typeface="Helvetica Light"/>
              </a:defRPr>
            </a:pPr>
            <a:endParaRPr lang="en-US" sz="1600" kern="0" noProof="0" dirty="0">
              <a:solidFill>
                <a:srgbClr val="0433FF"/>
              </a:solidFill>
              <a:latin typeface="Helvetica Light"/>
              <a:sym typeface="Helvetica Light"/>
            </a:endParaRPr>
          </a:p>
        </p:txBody>
      </p:sp>
      <p:sp>
        <p:nvSpPr>
          <p:cNvPr id="22" name="Text Placeholder 20">
            <a:extLst>
              <a:ext uri="{FF2B5EF4-FFF2-40B4-BE49-F238E27FC236}">
                <a16:creationId xmlns:a16="http://schemas.microsoft.com/office/drawing/2014/main" id="{B8877488-477F-0041-88BE-F780F1C66A10}"/>
              </a:ext>
            </a:extLst>
          </p:cNvPr>
          <p:cNvSpPr>
            <a:spLocks noGrp="1"/>
          </p:cNvSpPr>
          <p:nvPr>
            <p:ph type="body" sz="quarter" idx="14"/>
          </p:nvPr>
        </p:nvSpPr>
        <p:spPr>
          <a:xfrm>
            <a:off x="6616172" y="0"/>
            <a:ext cx="4994803" cy="685800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425131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and 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17-Mar-25</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smtClean="0"/>
              <a:t>Click icon to add picture</a:t>
            </a:r>
            <a:endParaRPr lang="en-US" noProof="0"/>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Tree>
    <p:extLst>
      <p:ext uri="{BB962C8B-B14F-4D97-AF65-F5344CB8AC3E}">
        <p14:creationId xmlns:p14="http://schemas.microsoft.com/office/powerpoint/2010/main" val="2873204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and Caption">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noProof="0" smtClean="0"/>
              <a:t>17-Mar-25</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smtClean="0"/>
              <a:t>Click icon to add picture</a:t>
            </a:r>
            <a:endParaRPr lang="en-US" noProof="0"/>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
        <p:nvSpPr>
          <p:cNvPr id="9" name="Content Placeholder 8">
            <a:extLst>
              <a:ext uri="{FF2B5EF4-FFF2-40B4-BE49-F238E27FC236}">
                <a16:creationId xmlns:a16="http://schemas.microsoft.com/office/drawing/2014/main" id="{DEE6C881-74AA-8944-AD6A-BA0821ECDCAE}"/>
              </a:ext>
            </a:extLst>
          </p:cNvPr>
          <p:cNvSpPr>
            <a:spLocks noGrp="1"/>
          </p:cNvSpPr>
          <p:nvPr>
            <p:ph sz="quarter" idx="14"/>
          </p:nvPr>
        </p:nvSpPr>
        <p:spPr>
          <a:xfrm>
            <a:off x="6096000" y="1443038"/>
            <a:ext cx="5514975" cy="4894262"/>
          </a:xfrm>
        </p:spPr>
        <p:txBody>
          <a:bodyPr/>
          <a:lstStyle>
            <a:lvl1pPr>
              <a:spcBef>
                <a:spcPts val="1000"/>
              </a:spcBef>
              <a:spcAft>
                <a:spcPts val="1500"/>
              </a:spcAft>
              <a:defRPr/>
            </a:lvl1pPr>
            <a:lvl2pPr>
              <a:spcBef>
                <a:spcPts val="1000"/>
              </a:spcBef>
              <a:spcAft>
                <a:spcPts val="1500"/>
              </a:spcAft>
              <a:defRPr/>
            </a:lvl2pPr>
            <a:lvl3pPr>
              <a:spcBef>
                <a:spcPts val="1000"/>
              </a:spcBef>
              <a:spcAft>
                <a:spcPts val="1500"/>
              </a:spcAft>
              <a:defRPr/>
            </a:lvl3pPr>
            <a:lvl4pPr>
              <a:spcBef>
                <a:spcPts val="1000"/>
              </a:spcBef>
              <a:spcAft>
                <a:spcPts val="1500"/>
              </a:spcAft>
              <a:defRPr/>
            </a:lvl4pPr>
            <a:lvl5pPr>
              <a:spcBef>
                <a:spcPts val="1000"/>
              </a:spcBef>
              <a:spcAft>
                <a:spcPts val="1500"/>
              </a:spcAft>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6772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6B5B67-55DA-424F-9805-71BDE70D7489}" type="datetimeFigureOut">
              <a:rPr lang="en-US" noProof="0" smtClean="0"/>
              <a:t>17-Mar-25</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8A606CC1-1436-4FA3-B5BE-7FF06ED26E03}" type="slidenum">
              <a:rPr lang="en-US" noProof="0" smtClean="0"/>
              <a:t>‹#›</a:t>
            </a:fld>
            <a:endParaRPr lang="en-US" noProof="0"/>
          </a:p>
        </p:txBody>
      </p:sp>
      <p:sp>
        <p:nvSpPr>
          <p:cNvPr id="8" name="Picture Placeholder 9"/>
          <p:cNvSpPr>
            <a:spLocks noGrp="1"/>
          </p:cNvSpPr>
          <p:nvPr>
            <p:ph type="pic" sz="quarter" idx="17"/>
          </p:nvPr>
        </p:nvSpPr>
        <p:spPr>
          <a:xfrm>
            <a:off x="1237608" y="2063551"/>
            <a:ext cx="2328880" cy="2051919"/>
          </a:xfrm>
          <a:solidFill>
            <a:schemeClr val="tx2"/>
          </a:solidFill>
        </p:spPr>
        <p:txBody>
          <a:bodyPr/>
          <a:lstStyle/>
          <a:p>
            <a:r>
              <a:rPr lang="en-US" noProof="0" smtClean="0"/>
              <a:t>Click icon to add picture</a:t>
            </a:r>
            <a:endParaRPr lang="en-US" noProof="0"/>
          </a:p>
        </p:txBody>
      </p:sp>
      <p:sp>
        <p:nvSpPr>
          <p:cNvPr id="9" name="Picture Placeholder 9"/>
          <p:cNvSpPr>
            <a:spLocks noGrp="1"/>
          </p:cNvSpPr>
          <p:nvPr>
            <p:ph type="pic" sz="quarter" idx="18"/>
          </p:nvPr>
        </p:nvSpPr>
        <p:spPr>
          <a:xfrm>
            <a:off x="4908556" y="2063551"/>
            <a:ext cx="2328880" cy="2051919"/>
          </a:xfrm>
          <a:solidFill>
            <a:schemeClr val="tx2"/>
          </a:solidFill>
        </p:spPr>
        <p:txBody>
          <a:bodyPr/>
          <a:lstStyle/>
          <a:p>
            <a:r>
              <a:rPr lang="en-US" noProof="0" smtClean="0"/>
              <a:t>Click icon to add picture</a:t>
            </a:r>
            <a:endParaRPr lang="en-US" noProof="0"/>
          </a:p>
        </p:txBody>
      </p:sp>
      <p:sp>
        <p:nvSpPr>
          <p:cNvPr id="10" name="Picture Placeholder 9"/>
          <p:cNvSpPr>
            <a:spLocks noGrp="1"/>
          </p:cNvSpPr>
          <p:nvPr>
            <p:ph type="pic" sz="quarter" idx="19"/>
          </p:nvPr>
        </p:nvSpPr>
        <p:spPr>
          <a:xfrm>
            <a:off x="8579504" y="2063551"/>
            <a:ext cx="2328880" cy="2051919"/>
          </a:xfrm>
          <a:solidFill>
            <a:schemeClr val="tx2"/>
          </a:solidFill>
        </p:spPr>
        <p:txBody>
          <a:bodyPr/>
          <a:lstStyle/>
          <a:p>
            <a:r>
              <a:rPr lang="en-US" noProof="0" smtClean="0"/>
              <a:t>Click icon to add picture</a:t>
            </a:r>
            <a:endParaRPr lang="en-US" noProof="0"/>
          </a:p>
        </p:txBody>
      </p:sp>
      <p:sp>
        <p:nvSpPr>
          <p:cNvPr id="13" name="Content Placeholder 13"/>
          <p:cNvSpPr>
            <a:spLocks noGrp="1"/>
          </p:cNvSpPr>
          <p:nvPr>
            <p:ph sz="quarter" idx="21" hasCustomPrompt="1"/>
          </p:nvPr>
        </p:nvSpPr>
        <p:spPr>
          <a:xfrm>
            <a:off x="728482" y="4259751"/>
            <a:ext cx="3316999" cy="269370"/>
          </a:xfrm>
        </p:spPr>
        <p:txBody>
          <a:bodyPr>
            <a:noAutofit/>
          </a:bodyPr>
          <a:lstStyle>
            <a:lvl1pPr marL="0" indent="0" algn="ctr">
              <a:lnSpc>
                <a:spcPct val="80000"/>
              </a:lnSpc>
              <a:buNone/>
              <a:defRPr sz="1600">
                <a:solidFill>
                  <a:schemeClr val="tx2"/>
                </a:solidFill>
                <a:latin typeface="+mj-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Insert Name</a:t>
            </a:r>
          </a:p>
        </p:txBody>
      </p:sp>
      <p:sp>
        <p:nvSpPr>
          <p:cNvPr id="14" name="Text Placeholder 21"/>
          <p:cNvSpPr>
            <a:spLocks noGrp="1"/>
          </p:cNvSpPr>
          <p:nvPr>
            <p:ph type="body" sz="quarter" idx="22" hasCustomPrompt="1"/>
          </p:nvPr>
        </p:nvSpPr>
        <p:spPr>
          <a:xfrm>
            <a:off x="727854" y="4460676"/>
            <a:ext cx="3317238" cy="212725"/>
          </a:xfrm>
        </p:spPr>
        <p:txBody>
          <a:bodyPr>
            <a:noAutofit/>
          </a:bodyPr>
          <a:lstStyle>
            <a:lvl1pPr marL="0" indent="0" algn="ctr">
              <a:buNone/>
              <a:defRPr sz="1200" i="1">
                <a:solidFill>
                  <a:schemeClr val="accent1"/>
                </a:solidFill>
              </a:defRPr>
            </a:lvl1pPr>
          </a:lstStyle>
          <a:p>
            <a:pPr lvl="0"/>
            <a:r>
              <a:rPr lang="en-US" noProof="0"/>
              <a:t>Subtitle here</a:t>
            </a:r>
          </a:p>
        </p:txBody>
      </p:sp>
      <p:sp>
        <p:nvSpPr>
          <p:cNvPr id="15" name="Content Placeholder 13"/>
          <p:cNvSpPr>
            <a:spLocks noGrp="1"/>
          </p:cNvSpPr>
          <p:nvPr>
            <p:ph sz="quarter" idx="40" hasCustomPrompt="1"/>
          </p:nvPr>
        </p:nvSpPr>
        <p:spPr>
          <a:xfrm>
            <a:off x="727402" y="4933816"/>
            <a:ext cx="3351751" cy="1490098"/>
          </a:xfrm>
        </p:spPr>
        <p:txBody>
          <a:bodyPr anchor="t">
            <a:normAutofit/>
          </a:bodyPr>
          <a:lstStyle>
            <a:lvl1pPr marL="0" indent="0" algn="ctr">
              <a:lnSpc>
                <a:spcPct val="100000"/>
              </a:lnSpc>
              <a:buNone/>
              <a:defRPr sz="1200">
                <a:solidFill>
                  <a:schemeClr val="tx2"/>
                </a:solidFill>
                <a:latin typeface="+mn-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Insert Profile Detail</a:t>
            </a:r>
          </a:p>
        </p:txBody>
      </p:sp>
      <p:sp>
        <p:nvSpPr>
          <p:cNvPr id="16" name="Content Placeholder 13"/>
          <p:cNvSpPr>
            <a:spLocks noGrp="1"/>
          </p:cNvSpPr>
          <p:nvPr>
            <p:ph sz="quarter" idx="41" hasCustomPrompt="1"/>
          </p:nvPr>
        </p:nvSpPr>
        <p:spPr>
          <a:xfrm>
            <a:off x="4415005" y="4259751"/>
            <a:ext cx="3316999" cy="269370"/>
          </a:xfrm>
        </p:spPr>
        <p:txBody>
          <a:bodyPr>
            <a:noAutofit/>
          </a:bodyPr>
          <a:lstStyle>
            <a:lvl1pPr marL="0" indent="0" algn="ctr">
              <a:lnSpc>
                <a:spcPct val="80000"/>
              </a:lnSpc>
              <a:buNone/>
              <a:defRPr sz="1600">
                <a:solidFill>
                  <a:schemeClr val="tx2"/>
                </a:solidFill>
                <a:latin typeface="+mj-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Insert Name</a:t>
            </a:r>
          </a:p>
        </p:txBody>
      </p:sp>
      <p:sp>
        <p:nvSpPr>
          <p:cNvPr id="17" name="Text Placeholder 21"/>
          <p:cNvSpPr>
            <a:spLocks noGrp="1"/>
          </p:cNvSpPr>
          <p:nvPr>
            <p:ph type="body" sz="quarter" idx="42" hasCustomPrompt="1"/>
          </p:nvPr>
        </p:nvSpPr>
        <p:spPr>
          <a:xfrm>
            <a:off x="4414377" y="4460676"/>
            <a:ext cx="3317238" cy="212725"/>
          </a:xfrm>
        </p:spPr>
        <p:txBody>
          <a:bodyPr>
            <a:noAutofit/>
          </a:bodyPr>
          <a:lstStyle>
            <a:lvl1pPr marL="0" indent="0" algn="ctr">
              <a:buNone/>
              <a:defRPr sz="1200" i="1">
                <a:solidFill>
                  <a:schemeClr val="accent1"/>
                </a:solidFill>
              </a:defRPr>
            </a:lvl1pPr>
          </a:lstStyle>
          <a:p>
            <a:pPr lvl="0"/>
            <a:r>
              <a:rPr lang="en-US" noProof="0"/>
              <a:t>Subtitle here</a:t>
            </a:r>
          </a:p>
        </p:txBody>
      </p:sp>
      <p:sp>
        <p:nvSpPr>
          <p:cNvPr id="18" name="Content Placeholder 13"/>
          <p:cNvSpPr>
            <a:spLocks noGrp="1"/>
          </p:cNvSpPr>
          <p:nvPr>
            <p:ph sz="quarter" idx="43" hasCustomPrompt="1"/>
          </p:nvPr>
        </p:nvSpPr>
        <p:spPr>
          <a:xfrm>
            <a:off x="4413925" y="4933816"/>
            <a:ext cx="3351751" cy="1490098"/>
          </a:xfrm>
        </p:spPr>
        <p:txBody>
          <a:bodyPr anchor="t">
            <a:normAutofit/>
          </a:bodyPr>
          <a:lstStyle>
            <a:lvl1pPr marL="0" indent="0" algn="ctr">
              <a:lnSpc>
                <a:spcPct val="100000"/>
              </a:lnSpc>
              <a:buNone/>
              <a:defRPr sz="1200">
                <a:solidFill>
                  <a:schemeClr val="tx2"/>
                </a:solidFill>
                <a:latin typeface="+mn-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Insert Profile Detail</a:t>
            </a:r>
          </a:p>
        </p:txBody>
      </p:sp>
      <p:sp>
        <p:nvSpPr>
          <p:cNvPr id="19" name="Content Placeholder 13"/>
          <p:cNvSpPr>
            <a:spLocks noGrp="1"/>
          </p:cNvSpPr>
          <p:nvPr>
            <p:ph sz="quarter" idx="44" hasCustomPrompt="1"/>
          </p:nvPr>
        </p:nvSpPr>
        <p:spPr>
          <a:xfrm>
            <a:off x="8101528" y="4259751"/>
            <a:ext cx="3316999" cy="269370"/>
          </a:xfrm>
        </p:spPr>
        <p:txBody>
          <a:bodyPr>
            <a:noAutofit/>
          </a:bodyPr>
          <a:lstStyle>
            <a:lvl1pPr marL="0" indent="0" algn="ctr">
              <a:lnSpc>
                <a:spcPct val="80000"/>
              </a:lnSpc>
              <a:buNone/>
              <a:defRPr sz="1600">
                <a:solidFill>
                  <a:schemeClr val="tx2"/>
                </a:solidFill>
                <a:latin typeface="+mj-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Insert Name</a:t>
            </a:r>
          </a:p>
        </p:txBody>
      </p:sp>
      <p:sp>
        <p:nvSpPr>
          <p:cNvPr id="20" name="Text Placeholder 21"/>
          <p:cNvSpPr>
            <a:spLocks noGrp="1"/>
          </p:cNvSpPr>
          <p:nvPr>
            <p:ph type="body" sz="quarter" idx="45" hasCustomPrompt="1"/>
          </p:nvPr>
        </p:nvSpPr>
        <p:spPr>
          <a:xfrm>
            <a:off x="8100900" y="4460676"/>
            <a:ext cx="3317238" cy="212725"/>
          </a:xfrm>
        </p:spPr>
        <p:txBody>
          <a:bodyPr>
            <a:noAutofit/>
          </a:bodyPr>
          <a:lstStyle>
            <a:lvl1pPr marL="0" indent="0" algn="ctr">
              <a:buNone/>
              <a:defRPr sz="1200" i="1">
                <a:solidFill>
                  <a:schemeClr val="accent1"/>
                </a:solidFill>
              </a:defRPr>
            </a:lvl1pPr>
          </a:lstStyle>
          <a:p>
            <a:pPr lvl="0"/>
            <a:r>
              <a:rPr lang="en-US" noProof="0"/>
              <a:t>Subtitle here</a:t>
            </a:r>
          </a:p>
        </p:txBody>
      </p:sp>
      <p:sp>
        <p:nvSpPr>
          <p:cNvPr id="21" name="Content Placeholder 13"/>
          <p:cNvSpPr>
            <a:spLocks noGrp="1"/>
          </p:cNvSpPr>
          <p:nvPr>
            <p:ph sz="quarter" idx="46" hasCustomPrompt="1"/>
          </p:nvPr>
        </p:nvSpPr>
        <p:spPr>
          <a:xfrm>
            <a:off x="8100448" y="4933816"/>
            <a:ext cx="3351751" cy="1490098"/>
          </a:xfrm>
        </p:spPr>
        <p:txBody>
          <a:bodyPr anchor="t">
            <a:normAutofit/>
          </a:bodyPr>
          <a:lstStyle>
            <a:lvl1pPr marL="0" indent="0" algn="ctr">
              <a:lnSpc>
                <a:spcPct val="100000"/>
              </a:lnSpc>
              <a:buNone/>
              <a:defRPr sz="1200">
                <a:solidFill>
                  <a:schemeClr val="tx2"/>
                </a:solidFill>
                <a:latin typeface="+mn-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Insert Profile Detail</a:t>
            </a:r>
          </a:p>
        </p:txBody>
      </p:sp>
      <p:sp>
        <p:nvSpPr>
          <p:cNvPr id="25" name="Title 1">
            <a:extLst>
              <a:ext uri="{FF2B5EF4-FFF2-40B4-BE49-F238E27FC236}">
                <a16:creationId xmlns:a16="http://schemas.microsoft.com/office/drawing/2014/main" id="{74A82460-2A11-4842-BF35-3C6799C4E8F0}"/>
              </a:ext>
            </a:extLst>
          </p:cNvPr>
          <p:cNvSpPr>
            <a:spLocks noGrp="1"/>
          </p:cNvSpPr>
          <p:nvPr>
            <p:ph type="title"/>
          </p:nvPr>
        </p:nvSpPr>
        <p:spPr>
          <a:xfrm>
            <a:off x="581192" y="702156"/>
            <a:ext cx="11029616" cy="740156"/>
          </a:xfrm>
        </p:spPr>
        <p:txBody>
          <a:bodyPr anchor="t">
            <a:normAutofit/>
          </a:bodyPr>
          <a:lstStyle>
            <a:lvl1pPr>
              <a:defRPr sz="3400"/>
            </a:lvl1pPr>
          </a:lstStyle>
          <a:p>
            <a:r>
              <a:rPr lang="en-US" noProof="0" smtClean="0"/>
              <a:t>Click to edit Master title style</a:t>
            </a:r>
            <a:endParaRPr lang="en-US" noProof="0"/>
          </a:p>
        </p:txBody>
      </p:sp>
      <p:sp>
        <p:nvSpPr>
          <p:cNvPr id="26" name="Rectangle 1">
            <a:extLst>
              <a:ext uri="{FF2B5EF4-FFF2-40B4-BE49-F238E27FC236}">
                <a16:creationId xmlns:a16="http://schemas.microsoft.com/office/drawing/2014/main" id="{D72EBBB3-86E3-0D49-AFB5-BAB82C8F6544}"/>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cxnSp>
        <p:nvCxnSpPr>
          <p:cNvPr id="28" name="Straight Connector 27">
            <a:extLst>
              <a:ext uri="{FF2B5EF4-FFF2-40B4-BE49-F238E27FC236}">
                <a16:creationId xmlns:a16="http://schemas.microsoft.com/office/drawing/2014/main" id="{01E9B3DA-A75C-E947-B309-3CE35073E1FD}"/>
              </a:ext>
            </a:extLst>
          </p:cNvPr>
          <p:cNvCxnSpPr/>
          <p:nvPr userDrawn="1"/>
        </p:nvCxnSpPr>
        <p:spPr>
          <a:xfrm>
            <a:off x="1186323" y="4806226"/>
            <a:ext cx="2400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0C9E365-8CE7-5742-8FB0-881AF8246701}"/>
              </a:ext>
            </a:extLst>
          </p:cNvPr>
          <p:cNvCxnSpPr/>
          <p:nvPr userDrawn="1"/>
        </p:nvCxnSpPr>
        <p:spPr>
          <a:xfrm>
            <a:off x="4872846" y="4806226"/>
            <a:ext cx="2400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4E0687B-A3DE-9D4B-9499-96776C0A7A52}"/>
              </a:ext>
            </a:extLst>
          </p:cNvPr>
          <p:cNvCxnSpPr/>
          <p:nvPr userDrawn="1"/>
        </p:nvCxnSpPr>
        <p:spPr>
          <a:xfrm>
            <a:off x="8559369" y="4806226"/>
            <a:ext cx="2400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27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40156"/>
          </a:xfrm>
        </p:spPr>
        <p:txBody>
          <a:bodyPr anchor="t">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581192" y="1890876"/>
            <a:ext cx="11029615" cy="408447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17-Mar-25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3" name="Rectangle 1">
            <a:extLst>
              <a:ext uri="{FF2B5EF4-FFF2-40B4-BE49-F238E27FC236}">
                <a16:creationId xmlns:a16="http://schemas.microsoft.com/office/drawing/2014/main" id="{C8660979-B6F8-480C-AAC7-48903CC3ECFC}"/>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961648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90CC524-3900-1041-BDBF-D0ABD37D8E8B}"/>
              </a:ext>
            </a:extLst>
          </p:cNvPr>
          <p:cNvSpPr>
            <a:spLocks noGrp="1"/>
          </p:cNvSpPr>
          <p:nvPr>
            <p:ph type="pic" sz="quarter" idx="13"/>
          </p:nvPr>
        </p:nvSpPr>
        <p:spPr>
          <a:xfrm>
            <a:off x="0" y="0"/>
            <a:ext cx="5524500" cy="6858000"/>
          </a:xfrm>
          <a:custGeom>
            <a:avLst/>
            <a:gdLst>
              <a:gd name="connsiteX0" fmla="*/ 0 w 5524500"/>
              <a:gd name="connsiteY0" fmla="*/ 0 h 6858000"/>
              <a:gd name="connsiteX1" fmla="*/ 5524500 w 5524500"/>
              <a:gd name="connsiteY1" fmla="*/ 0 h 6858000"/>
              <a:gd name="connsiteX2" fmla="*/ 5524500 w 5524500"/>
              <a:gd name="connsiteY2" fmla="*/ 806538 h 6858000"/>
              <a:gd name="connsiteX3" fmla="*/ 4952408 w 5524500"/>
              <a:gd name="connsiteY3" fmla="*/ 806538 h 6858000"/>
              <a:gd name="connsiteX4" fmla="*/ 4952408 w 5524500"/>
              <a:gd name="connsiteY4" fmla="*/ 1187539 h 6858000"/>
              <a:gd name="connsiteX5" fmla="*/ 5524500 w 5524500"/>
              <a:gd name="connsiteY5" fmla="*/ 1187539 h 6858000"/>
              <a:gd name="connsiteX6" fmla="*/ 5524500 w 5524500"/>
              <a:gd name="connsiteY6" fmla="*/ 6858000 h 6858000"/>
              <a:gd name="connsiteX7" fmla="*/ 0 w 55245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4500" h="6858000">
                <a:moveTo>
                  <a:pt x="0" y="0"/>
                </a:moveTo>
                <a:lnTo>
                  <a:pt x="5524500" y="0"/>
                </a:lnTo>
                <a:lnTo>
                  <a:pt x="5524500" y="806538"/>
                </a:lnTo>
                <a:lnTo>
                  <a:pt x="4952408" y="806538"/>
                </a:lnTo>
                <a:lnTo>
                  <a:pt x="4952408" y="1187539"/>
                </a:lnTo>
                <a:lnTo>
                  <a:pt x="5524500" y="1187539"/>
                </a:lnTo>
                <a:lnTo>
                  <a:pt x="5524500" y="6858000"/>
                </a:lnTo>
                <a:lnTo>
                  <a:pt x="0" y="6858000"/>
                </a:lnTo>
                <a:close/>
              </a:path>
            </a:pathLst>
          </a:custGeom>
          <a:solidFill>
            <a:schemeClr val="tx2"/>
          </a:solidFill>
        </p:spPr>
        <p:txBody>
          <a:bodyPr wrap="square">
            <a:noAutofit/>
          </a:bodyPr>
          <a:lstStyle>
            <a:lvl1pPr marL="0" indent="0" algn="ctr">
              <a:buNone/>
              <a:defRPr>
                <a:solidFill>
                  <a:schemeClr val="bg1"/>
                </a:solidFill>
              </a:defRPr>
            </a:lvl1pPr>
          </a:lstStyle>
          <a:p>
            <a:r>
              <a:rPr lang="en-US" smtClean="0"/>
              <a:t>Click icon to add picture</a:t>
            </a:r>
            <a:endParaRPr lang="en-US" dirty="0"/>
          </a:p>
        </p:txBody>
      </p:sp>
      <p:sp>
        <p:nvSpPr>
          <p:cNvPr id="3" name="Content Placeholder 2"/>
          <p:cNvSpPr>
            <a:spLocks noGrp="1"/>
          </p:cNvSpPr>
          <p:nvPr>
            <p:ph idx="1"/>
          </p:nvPr>
        </p:nvSpPr>
        <p:spPr>
          <a:xfrm>
            <a:off x="6223592" y="1890876"/>
            <a:ext cx="5387215" cy="408447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17-Mar-25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itle 1">
            <a:extLst>
              <a:ext uri="{FF2B5EF4-FFF2-40B4-BE49-F238E27FC236}">
                <a16:creationId xmlns:a16="http://schemas.microsoft.com/office/drawing/2014/main" id="{1D49B377-6CF8-9E4B-8973-3F8057D7DF48}"/>
              </a:ext>
            </a:extLst>
          </p:cNvPr>
          <p:cNvSpPr>
            <a:spLocks noGrp="1"/>
          </p:cNvSpPr>
          <p:nvPr>
            <p:ph type="title" hasCustomPrompt="1"/>
          </p:nvPr>
        </p:nvSpPr>
        <p:spPr>
          <a:xfrm>
            <a:off x="6223592" y="702156"/>
            <a:ext cx="5387215" cy="740156"/>
          </a:xfrm>
        </p:spPr>
        <p:txBody>
          <a:bodyPr anchor="t">
            <a:normAutofit/>
          </a:bodyPr>
          <a:lstStyle>
            <a:lvl1pPr>
              <a:defRPr sz="3400"/>
            </a:lvl1pPr>
          </a:lstStyle>
          <a:p>
            <a:r>
              <a:rPr lang="en-US" dirty="0"/>
              <a:t>TITLE GOES HERE</a:t>
            </a:r>
          </a:p>
        </p:txBody>
      </p:sp>
      <p:sp>
        <p:nvSpPr>
          <p:cNvPr id="19" name="Rectangle 1">
            <a:extLst>
              <a:ext uri="{FF2B5EF4-FFF2-40B4-BE49-F238E27FC236}">
                <a16:creationId xmlns:a16="http://schemas.microsoft.com/office/drawing/2014/main" id="{E11F091D-EBC7-D743-82DA-0E177FD421D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1183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581191" y="5141974"/>
            <a:ext cx="11029615" cy="125882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17-Mar-25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5DC1E635-F6E7-F248-9B85-120581E81180}"/>
              </a:ext>
            </a:extLst>
          </p:cNvPr>
          <p:cNvSpPr/>
          <p:nvPr userDrawn="1"/>
        </p:nvSpPr>
        <p:spPr>
          <a:xfrm>
            <a:off x="109259" y="555202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6614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1956391"/>
            <a:ext cx="3863216" cy="4467523"/>
          </a:xfrm>
        </p:spPr>
        <p:txBody>
          <a:bodyPr anchor="t">
            <a:normAutofit/>
          </a:bodyPr>
          <a:lstStyle>
            <a:lvl1pPr>
              <a:defRPr sz="1600"/>
            </a:lvl1pPr>
            <a:lvl2pPr>
              <a:defRPr sz="1400"/>
            </a:lvl2pPr>
            <a:lvl3pPr>
              <a:defRPr sz="1200"/>
            </a:lvl3pPr>
            <a:lvl4pPr>
              <a:defRPr sz="11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93599" y="1956391"/>
            <a:ext cx="6917210" cy="446752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17-Mar-25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8" name="Title 1">
            <a:extLst>
              <a:ext uri="{FF2B5EF4-FFF2-40B4-BE49-F238E27FC236}">
                <a16:creationId xmlns:a16="http://schemas.microsoft.com/office/drawing/2014/main" id="{4C75DA6C-B626-714A-8BBC-6FDDB6BE4083}"/>
              </a:ext>
            </a:extLst>
          </p:cNvPr>
          <p:cNvSpPr>
            <a:spLocks noGrp="1"/>
          </p:cNvSpPr>
          <p:nvPr>
            <p:ph type="title"/>
          </p:nvPr>
        </p:nvSpPr>
        <p:spPr>
          <a:xfrm>
            <a:off x="581192" y="702156"/>
            <a:ext cx="11029616" cy="740156"/>
          </a:xfrm>
        </p:spPr>
        <p:txBody>
          <a:bodyPr anchor="t">
            <a:normAutofit/>
          </a:bodyPr>
          <a:lstStyle>
            <a:lvl1pPr>
              <a:defRPr sz="3400"/>
            </a:lvl1pPr>
          </a:lstStyle>
          <a:p>
            <a:r>
              <a:rPr lang="en-US" smtClean="0"/>
              <a:t>Click to edit Master title style</a:t>
            </a:r>
            <a:endParaRPr lang="en-US" dirty="0"/>
          </a:p>
        </p:txBody>
      </p:sp>
      <p:sp>
        <p:nvSpPr>
          <p:cNvPr id="9" name="Rectangle 1">
            <a:extLst>
              <a:ext uri="{FF2B5EF4-FFF2-40B4-BE49-F238E27FC236}">
                <a16:creationId xmlns:a16="http://schemas.microsoft.com/office/drawing/2014/main" id="{72B4D55A-70C8-E04B-B7E3-3355A1131891}"/>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30166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81192" y="2847885"/>
            <a:ext cx="4757482" cy="557784"/>
          </a:xfrm>
        </p:spPr>
        <p:txBody>
          <a:bodyPr anchor="ctr">
            <a:noAutofit/>
          </a:bodyPr>
          <a:lstStyle>
            <a:lvl1pPr marL="0" indent="0" algn="ctr">
              <a:buNone/>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4" name="Content Placeholder 3"/>
          <p:cNvSpPr>
            <a:spLocks noGrp="1"/>
          </p:cNvSpPr>
          <p:nvPr>
            <p:ph sz="half" idx="2"/>
          </p:nvPr>
        </p:nvSpPr>
        <p:spPr>
          <a:xfrm>
            <a:off x="581194" y="3523046"/>
            <a:ext cx="4757479"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604002" y="2847886"/>
            <a:ext cx="4757483"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6" name="Content Placeholder 5"/>
          <p:cNvSpPr>
            <a:spLocks noGrp="1"/>
          </p:cNvSpPr>
          <p:nvPr>
            <p:ph sz="quarter" idx="4"/>
          </p:nvPr>
        </p:nvSpPr>
        <p:spPr>
          <a:xfrm>
            <a:off x="6604001" y="3523046"/>
            <a:ext cx="4757484"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17-Mar-25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73CA278B-C101-7F4E-B11A-7B91B0C8E60A}"/>
              </a:ext>
            </a:extLst>
          </p:cNvPr>
          <p:cNvSpPr>
            <a:spLocks noGrp="1"/>
          </p:cNvSpPr>
          <p:nvPr>
            <p:ph type="title"/>
          </p:nvPr>
        </p:nvSpPr>
        <p:spPr>
          <a:xfrm>
            <a:off x="581192" y="702156"/>
            <a:ext cx="11029616" cy="740156"/>
          </a:xfrm>
        </p:spPr>
        <p:txBody>
          <a:bodyPr anchor="t">
            <a:normAutofit/>
          </a:bodyPr>
          <a:lstStyle>
            <a:lvl1pPr>
              <a:defRPr sz="3400"/>
            </a:lvl1pPr>
          </a:lstStyle>
          <a:p>
            <a:r>
              <a:rPr lang="en-US" smtClean="0"/>
              <a:t>Click to edit Master title style</a:t>
            </a:r>
            <a:endParaRPr lang="en-US" dirty="0"/>
          </a:p>
        </p:txBody>
      </p:sp>
      <p:sp>
        <p:nvSpPr>
          <p:cNvPr id="11" name="Rectangle 1">
            <a:extLst>
              <a:ext uri="{FF2B5EF4-FFF2-40B4-BE49-F238E27FC236}">
                <a16:creationId xmlns:a16="http://schemas.microsoft.com/office/drawing/2014/main" id="{FE5F6035-AACE-6847-8AF4-EB3C4D79EE95}"/>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grpSp>
        <p:nvGrpSpPr>
          <p:cNvPr id="13" name="Group 12">
            <a:extLst>
              <a:ext uri="{FF2B5EF4-FFF2-40B4-BE49-F238E27FC236}">
                <a16:creationId xmlns:a16="http://schemas.microsoft.com/office/drawing/2014/main" id="{7D914FC0-3771-6041-9E7C-1C624C85A803}"/>
              </a:ext>
            </a:extLst>
          </p:cNvPr>
          <p:cNvGrpSpPr/>
          <p:nvPr userDrawn="1"/>
        </p:nvGrpSpPr>
        <p:grpSpPr>
          <a:xfrm>
            <a:off x="5463336" y="2250891"/>
            <a:ext cx="1016001" cy="3839220"/>
            <a:chOff x="5510085" y="2250891"/>
            <a:chExt cx="1016001" cy="3839220"/>
          </a:xfrm>
        </p:grpSpPr>
        <p:cxnSp>
          <p:nvCxnSpPr>
            <p:cNvPr id="14" name="Straight Connector 13">
              <a:extLst>
                <a:ext uri="{FF2B5EF4-FFF2-40B4-BE49-F238E27FC236}">
                  <a16:creationId xmlns:a16="http://schemas.microsoft.com/office/drawing/2014/main" id="{0AED3128-974C-7F4B-BF36-A3836D1725F6}"/>
                </a:ext>
              </a:extLst>
            </p:cNvPr>
            <p:cNvCxnSpPr/>
            <p:nvPr/>
          </p:nvCxnSpPr>
          <p:spPr>
            <a:xfrm>
              <a:off x="6018085" y="2340176"/>
              <a:ext cx="0" cy="374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
              <a:extLst>
                <a:ext uri="{FF2B5EF4-FFF2-40B4-BE49-F238E27FC236}">
                  <a16:creationId xmlns:a16="http://schemas.microsoft.com/office/drawing/2014/main" id="{2D2224CB-5DFF-3D4B-816B-1A44228A23EE}"/>
                </a:ext>
              </a:extLst>
            </p:cNvPr>
            <p:cNvSpPr/>
            <p:nvPr/>
          </p:nvSpPr>
          <p:spPr>
            <a:xfrm>
              <a:off x="5510085" y="225089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r>
                <a:rPr lang="en-US" sz="1600" kern="0" noProof="0">
                  <a:solidFill>
                    <a:srgbClr val="FFFFFF"/>
                  </a:solidFill>
                  <a:latin typeface="Helvetica Light"/>
                  <a:sym typeface="Helvetica Light"/>
                </a:rPr>
                <a:t>VS</a:t>
              </a:r>
            </a:p>
          </p:txBody>
        </p:sp>
      </p:grpSp>
    </p:spTree>
    <p:extLst>
      <p:ext uri="{BB962C8B-B14F-4D97-AF65-F5344CB8AC3E}">
        <p14:creationId xmlns:p14="http://schemas.microsoft.com/office/powerpoint/2010/main" val="330825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DB4ED54-5B5E-4A04-93D3-5772E3CE3818}" type="datetime1">
              <a:rPr lang="en-US" smtClean="0"/>
              <a:t>17-Mar-25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
        <p:nvSpPr>
          <p:cNvPr id="6" name="Title 1">
            <a:extLst>
              <a:ext uri="{FF2B5EF4-FFF2-40B4-BE49-F238E27FC236}">
                <a16:creationId xmlns:a16="http://schemas.microsoft.com/office/drawing/2014/main" id="{E2F4516B-8A37-894B-82AE-60204E6767D9}"/>
              </a:ext>
            </a:extLst>
          </p:cNvPr>
          <p:cNvSpPr>
            <a:spLocks noGrp="1"/>
          </p:cNvSpPr>
          <p:nvPr>
            <p:ph type="title"/>
          </p:nvPr>
        </p:nvSpPr>
        <p:spPr>
          <a:xfrm>
            <a:off x="581192" y="702156"/>
            <a:ext cx="11029616" cy="740156"/>
          </a:xfrm>
        </p:spPr>
        <p:txBody>
          <a:bodyPr anchor="t">
            <a:normAutofit/>
          </a:bodyPr>
          <a:lstStyle>
            <a:lvl1pPr>
              <a:defRPr sz="3400"/>
            </a:lvl1pPr>
          </a:lstStyle>
          <a:p>
            <a:r>
              <a:rPr lang="en-US" smtClean="0"/>
              <a:t>Click to edit Master title style</a:t>
            </a:r>
            <a:endParaRPr lang="en-US" dirty="0"/>
          </a:p>
        </p:txBody>
      </p:sp>
      <p:sp>
        <p:nvSpPr>
          <p:cNvPr id="7" name="Rectangle 1">
            <a:extLst>
              <a:ext uri="{FF2B5EF4-FFF2-40B4-BE49-F238E27FC236}">
                <a16:creationId xmlns:a16="http://schemas.microsoft.com/office/drawing/2014/main" id="{CC16CE43-CB3C-7544-B05B-0A9F706D6FD8}"/>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70103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17-Mar-25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1450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arrow Content Large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9EEDEA7C-D9D3-5E4A-A0E6-B7A0ED5E0F89}"/>
              </a:ext>
            </a:extLst>
          </p:cNvPr>
          <p:cNvSpPr>
            <a:spLocks noGrp="1"/>
          </p:cNvSpPr>
          <p:nvPr>
            <p:ph type="pic" sz="quarter" idx="13"/>
          </p:nvPr>
        </p:nvSpPr>
        <p:spPr>
          <a:xfrm>
            <a:off x="5181599" y="0"/>
            <a:ext cx="7010400" cy="6858000"/>
          </a:xfrm>
          <a:custGeom>
            <a:avLst/>
            <a:gdLst>
              <a:gd name="connsiteX0" fmla="*/ 0 w 7010400"/>
              <a:gd name="connsiteY0" fmla="*/ 0 h 6858000"/>
              <a:gd name="connsiteX1" fmla="*/ 7010400 w 7010400"/>
              <a:gd name="connsiteY1" fmla="*/ 0 h 6858000"/>
              <a:gd name="connsiteX2" fmla="*/ 7010400 w 7010400"/>
              <a:gd name="connsiteY2" fmla="*/ 6858000 h 6858000"/>
              <a:gd name="connsiteX3" fmla="*/ 0 w 7010400"/>
              <a:gd name="connsiteY3" fmla="*/ 6858000 h 6858000"/>
              <a:gd name="connsiteX4" fmla="*/ 0 w 7010400"/>
              <a:gd name="connsiteY4" fmla="*/ 2620396 h 6858000"/>
              <a:gd name="connsiteX5" fmla="*/ 508001 w 7010400"/>
              <a:gd name="connsiteY5" fmla="*/ 2620396 h 6858000"/>
              <a:gd name="connsiteX6" fmla="*/ 508001 w 7010400"/>
              <a:gd name="connsiteY6" fmla="*/ 2239395 h 6858000"/>
              <a:gd name="connsiteX7" fmla="*/ 0 w 7010400"/>
              <a:gd name="connsiteY7" fmla="*/ 223939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10400" h="6858000">
                <a:moveTo>
                  <a:pt x="0" y="0"/>
                </a:moveTo>
                <a:lnTo>
                  <a:pt x="7010400" y="0"/>
                </a:lnTo>
                <a:lnTo>
                  <a:pt x="7010400" y="6858000"/>
                </a:lnTo>
                <a:lnTo>
                  <a:pt x="0" y="6858000"/>
                </a:lnTo>
                <a:lnTo>
                  <a:pt x="0" y="2620396"/>
                </a:lnTo>
                <a:lnTo>
                  <a:pt x="508001" y="2620396"/>
                </a:lnTo>
                <a:lnTo>
                  <a:pt x="508001" y="2239395"/>
                </a:lnTo>
                <a:lnTo>
                  <a:pt x="0" y="2239395"/>
                </a:lnTo>
                <a:close/>
              </a:path>
            </a:pathLst>
          </a:custGeom>
          <a:solidFill>
            <a:schemeClr val="tx2"/>
          </a:solidFill>
        </p:spPr>
        <p:txBody>
          <a:bodyPr wrap="square">
            <a:noAutofit/>
          </a:bodyPr>
          <a:lstStyle/>
          <a:p>
            <a:r>
              <a:rPr lang="en-US" smtClean="0"/>
              <a:t>Click icon to add picture</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17-Mar-25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2" name="Rectangle 1">
            <a:extLst>
              <a:ext uri="{FF2B5EF4-FFF2-40B4-BE49-F238E27FC236}">
                <a16:creationId xmlns:a16="http://schemas.microsoft.com/office/drawing/2014/main" id="{EF358276-528D-1F4E-804A-4F9FDE93568A}"/>
              </a:ext>
            </a:extLst>
          </p:cNvPr>
          <p:cNvSpPr/>
          <p:nvPr userDrawn="1"/>
        </p:nvSpPr>
        <p:spPr>
          <a:xfrm>
            <a:off x="4673599" y="2239395"/>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5" name="Rectangle 1">
            <a:extLst>
              <a:ext uri="{FF2B5EF4-FFF2-40B4-BE49-F238E27FC236}">
                <a16:creationId xmlns:a16="http://schemas.microsoft.com/office/drawing/2014/main" id="{A6817E56-9BF4-B245-9536-10F7E163D7D9}"/>
              </a:ext>
            </a:extLst>
          </p:cNvPr>
          <p:cNvSpPr/>
          <p:nvPr userDrawn="1"/>
        </p:nvSpPr>
        <p:spPr>
          <a:xfrm>
            <a:off x="581192" y="875830"/>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581194" y="2720636"/>
            <a:ext cx="3863216" cy="3634317"/>
          </a:xfrm>
        </p:spPr>
        <p:txBody>
          <a:bodyPr anchor="t">
            <a:normAutofit/>
          </a:bodyPr>
          <a:lstStyle>
            <a:lvl1pPr>
              <a:defRPr sz="1600"/>
            </a:lvl1pPr>
            <a:lvl2pPr>
              <a:defRPr sz="1400"/>
            </a:lvl2pPr>
            <a:lvl3pPr>
              <a:defRPr sz="1200"/>
            </a:lvl3pPr>
            <a:lvl4pPr>
              <a:defRPr sz="11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
            <a:extLst>
              <a:ext uri="{FF2B5EF4-FFF2-40B4-BE49-F238E27FC236}">
                <a16:creationId xmlns:a16="http://schemas.microsoft.com/office/drawing/2014/main" id="{2859246A-0674-144E-84D6-29D5891C06F8}"/>
              </a:ext>
            </a:extLst>
          </p:cNvPr>
          <p:cNvSpPr>
            <a:spLocks noGrp="1"/>
          </p:cNvSpPr>
          <p:nvPr>
            <p:ph type="title" hasCustomPrompt="1"/>
          </p:nvPr>
        </p:nvSpPr>
        <p:spPr>
          <a:xfrm>
            <a:off x="581192" y="1304660"/>
            <a:ext cx="3863216" cy="1415976"/>
          </a:xfrm>
        </p:spPr>
        <p:txBody>
          <a:bodyPr anchor="t">
            <a:normAutofit/>
          </a:bodyPr>
          <a:lstStyle>
            <a:lvl1pPr>
              <a:defRPr sz="3400"/>
            </a:lvl1pPr>
          </a:lstStyle>
          <a:p>
            <a:r>
              <a:rPr lang="en-US" dirty="0"/>
              <a:t>Title goes here</a:t>
            </a:r>
          </a:p>
        </p:txBody>
      </p:sp>
    </p:spTree>
    <p:extLst>
      <p:ext uri="{BB962C8B-B14F-4D97-AF65-F5344CB8AC3E}">
        <p14:creationId xmlns:p14="http://schemas.microsoft.com/office/powerpoint/2010/main" val="371828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17-Mar-25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444890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95" r:id="rId3"/>
    <p:sldLayoutId id="2147483676" r:id="rId4"/>
    <p:sldLayoutId id="2147483677" r:id="rId5"/>
    <p:sldLayoutId id="2147483684" r:id="rId6"/>
    <p:sldLayoutId id="2147483678" r:id="rId7"/>
    <p:sldLayoutId id="2147483679" r:id="rId8"/>
    <p:sldLayoutId id="2147483698" r:id="rId9"/>
    <p:sldLayoutId id="2147483697" r:id="rId10"/>
    <p:sldLayoutId id="2147483696" r:id="rId11"/>
    <p:sldLayoutId id="2147483693" r:id="rId12"/>
    <p:sldLayoutId id="2147483694" r:id="rId13"/>
    <p:sldLayoutId id="2147483692" r:id="rId14"/>
    <p:sldLayoutId id="2147483691" r:id="rId15"/>
    <p:sldLayoutId id="2147483689" r:id="rId16"/>
    <p:sldLayoutId id="2147483690" r:id="rId17"/>
    <p:sldLayoutId id="2147483686" r:id="rId18"/>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1.xml"/><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8.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CB34-6337-DE4D-8FD3-A3A0F5766F21}"/>
              </a:ext>
            </a:extLst>
          </p:cNvPr>
          <p:cNvSpPr>
            <a:spLocks noGrp="1"/>
          </p:cNvSpPr>
          <p:nvPr>
            <p:ph type="title"/>
          </p:nvPr>
        </p:nvSpPr>
        <p:spPr/>
        <p:txBody>
          <a:bodyPr/>
          <a:lstStyle/>
          <a:p>
            <a:r>
              <a:rPr lang="en-US" dirty="0"/>
              <a:t>Cyclist Casual Customer retention</a:t>
            </a:r>
          </a:p>
        </p:txBody>
      </p:sp>
      <p:sp>
        <p:nvSpPr>
          <p:cNvPr id="3" name="Text Placeholder 2">
            <a:extLst>
              <a:ext uri="{FF2B5EF4-FFF2-40B4-BE49-F238E27FC236}">
                <a16:creationId xmlns:a16="http://schemas.microsoft.com/office/drawing/2014/main" id="{4AB27EA9-DD4F-6245-9D17-591DCE0A8ADA}"/>
              </a:ext>
            </a:extLst>
          </p:cNvPr>
          <p:cNvSpPr>
            <a:spLocks noGrp="1"/>
          </p:cNvSpPr>
          <p:nvPr>
            <p:ph type="body" idx="1"/>
          </p:nvPr>
        </p:nvSpPr>
        <p:spPr/>
        <p:txBody>
          <a:bodyPr>
            <a:normAutofit fontScale="85000" lnSpcReduction="20000"/>
          </a:bodyPr>
          <a:lstStyle/>
          <a:p>
            <a:r>
              <a:rPr lang="en-US" dirty="0"/>
              <a:t>Presented by: Muhammad Owais</a:t>
            </a:r>
          </a:p>
          <a:p>
            <a:r>
              <a:rPr lang="en-US" dirty="0"/>
              <a:t>Last updated: 15-03-2025</a:t>
            </a:r>
          </a:p>
        </p:txBody>
      </p:sp>
    </p:spTree>
    <p:extLst>
      <p:ext uri="{BB962C8B-B14F-4D97-AF65-F5344CB8AC3E}">
        <p14:creationId xmlns:p14="http://schemas.microsoft.com/office/powerpoint/2010/main" val="2079473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94C0-0A51-6C41-B1ED-E95AC84C23D7}"/>
              </a:ext>
            </a:extLst>
          </p:cNvPr>
          <p:cNvSpPr>
            <a:spLocks noGrp="1"/>
          </p:cNvSpPr>
          <p:nvPr>
            <p:ph type="title"/>
          </p:nvPr>
        </p:nvSpPr>
        <p:spPr/>
        <p:txBody>
          <a:bodyPr/>
          <a:lstStyle/>
          <a:p>
            <a:r>
              <a:rPr lang="en-US" dirty="0">
                <a:sym typeface="Bodoni SvtyTwo ITC TT-Book"/>
              </a:rPr>
              <a:t>FUTURE OFFERINGS</a:t>
            </a:r>
            <a:endParaRPr lang="en-US" dirty="0"/>
          </a:p>
        </p:txBody>
      </p:sp>
      <p:graphicFrame>
        <p:nvGraphicFramePr>
          <p:cNvPr id="5" name="Content Placeholder 2" descr="SmartArt Lined List graphic">
            <a:extLst>
              <a:ext uri="{FF2B5EF4-FFF2-40B4-BE49-F238E27FC236}">
                <a16:creationId xmlns:a16="http://schemas.microsoft.com/office/drawing/2014/main" id="{2A1099A9-7898-E54F-BE1A-0E468D8CEA8B}"/>
              </a:ext>
            </a:extLst>
          </p:cNvPr>
          <p:cNvGraphicFramePr>
            <a:graphicFrameLocks noGrp="1"/>
          </p:cNvGraphicFramePr>
          <p:nvPr>
            <p:ph sz="quarter" idx="13"/>
            <p:extLst>
              <p:ext uri="{D42A27DB-BD31-4B8C-83A1-F6EECF244321}">
                <p14:modId xmlns:p14="http://schemas.microsoft.com/office/powerpoint/2010/main" val="1638323440"/>
              </p:ext>
            </p:extLst>
          </p:nvPr>
        </p:nvGraphicFramePr>
        <p:xfrm>
          <a:off x="6016625" y="877888"/>
          <a:ext cx="5341938" cy="5251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3680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CE8BE5-EAF0-6845-ACA0-E500306A1107}"/>
              </a:ext>
            </a:extLst>
          </p:cNvPr>
          <p:cNvSpPr>
            <a:spLocks noGrp="1"/>
          </p:cNvSpPr>
          <p:nvPr>
            <p:ph type="title"/>
          </p:nvPr>
        </p:nvSpPr>
        <p:spPr/>
        <p:txBody>
          <a:bodyPr/>
          <a:lstStyle/>
          <a:p>
            <a:pPr defTabSz="412750" hangingPunct="0"/>
            <a:r>
              <a:rPr lang="en-US" kern="0" dirty="0">
                <a:solidFill>
                  <a:schemeClr val="tx2"/>
                </a:solidFill>
                <a:latin typeface="Garamond" panose="02020404030301010803" pitchFamily="18" charset="0"/>
                <a:sym typeface="Bodoni SvtyTwo ITC TT-Book"/>
              </a:rPr>
              <a:t>OUR </a:t>
            </a:r>
            <a:br>
              <a:rPr lang="en-US" kern="0" dirty="0">
                <a:solidFill>
                  <a:schemeClr val="tx2"/>
                </a:solidFill>
                <a:latin typeface="Garamond" panose="02020404030301010803" pitchFamily="18" charset="0"/>
                <a:sym typeface="Bodoni SvtyTwo ITC TT-Book"/>
              </a:rPr>
            </a:br>
            <a:r>
              <a:rPr lang="en-US" kern="0" dirty="0">
                <a:solidFill>
                  <a:schemeClr val="tx2"/>
                </a:solidFill>
                <a:latin typeface="Garamond" panose="02020404030301010803" pitchFamily="18" charset="0"/>
                <a:sym typeface="Bodoni SvtyTwo ITC TT-Book"/>
              </a:rPr>
              <a:t>PROPOSAL</a:t>
            </a:r>
          </a:p>
        </p:txBody>
      </p:sp>
      <p:graphicFrame>
        <p:nvGraphicFramePr>
          <p:cNvPr id="4" name="Table 4">
            <a:extLst>
              <a:ext uri="{FF2B5EF4-FFF2-40B4-BE49-F238E27FC236}">
                <a16:creationId xmlns:a16="http://schemas.microsoft.com/office/drawing/2014/main" id="{3DD708F5-CF4F-604B-9534-7FAD7F6750EB}"/>
              </a:ext>
            </a:extLst>
          </p:cNvPr>
          <p:cNvGraphicFramePr>
            <a:graphicFrameLocks noGrp="1"/>
          </p:cNvGraphicFramePr>
          <p:nvPr>
            <p:ph sz="quarter" idx="13"/>
            <p:extLst>
              <p:ext uri="{D42A27DB-BD31-4B8C-83A1-F6EECF244321}">
                <p14:modId xmlns:p14="http://schemas.microsoft.com/office/powerpoint/2010/main" val="899859627"/>
              </p:ext>
            </p:extLst>
          </p:nvPr>
        </p:nvGraphicFramePr>
        <p:xfrm>
          <a:off x="578577" y="515678"/>
          <a:ext cx="5755758" cy="5826643"/>
        </p:xfrm>
        <a:graphic>
          <a:graphicData uri="http://schemas.openxmlformats.org/drawingml/2006/table">
            <a:tbl>
              <a:tblPr firstRow="1" bandRow="1">
                <a:tableStyleId>{9D7B26C5-4107-4FEC-AEDC-1716B250A1EF}</a:tableStyleId>
              </a:tblPr>
              <a:tblGrid>
                <a:gridCol w="1918586">
                  <a:extLst>
                    <a:ext uri="{9D8B030D-6E8A-4147-A177-3AD203B41FA5}">
                      <a16:colId xmlns:a16="http://schemas.microsoft.com/office/drawing/2014/main" val="3628234326"/>
                    </a:ext>
                  </a:extLst>
                </a:gridCol>
                <a:gridCol w="1918586">
                  <a:extLst>
                    <a:ext uri="{9D8B030D-6E8A-4147-A177-3AD203B41FA5}">
                      <a16:colId xmlns:a16="http://schemas.microsoft.com/office/drawing/2014/main" val="1083199451"/>
                    </a:ext>
                  </a:extLst>
                </a:gridCol>
                <a:gridCol w="1918586">
                  <a:extLst>
                    <a:ext uri="{9D8B030D-6E8A-4147-A177-3AD203B41FA5}">
                      <a16:colId xmlns:a16="http://schemas.microsoft.com/office/drawing/2014/main" val="1334118722"/>
                    </a:ext>
                  </a:extLst>
                </a:gridCol>
              </a:tblGrid>
              <a:tr h="1748747">
                <a:tc>
                  <a:txBody>
                    <a:bodyPr/>
                    <a:lstStyle/>
                    <a:p>
                      <a:pPr algn="ctr"/>
                      <a:r>
                        <a:rPr lang="en-US" sz="2400" b="0" cap="all" spc="150" dirty="0">
                          <a:solidFill>
                            <a:schemeClr val="bg1"/>
                          </a:solidFill>
                        </a:rPr>
                        <a:t>Lorem ipsum</a:t>
                      </a:r>
                    </a:p>
                  </a:txBody>
                  <a:tcPr marL="224212" marR="224212" marT="224212" marB="224212" anchor="ct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cap="all" spc="150" dirty="0">
                          <a:solidFill>
                            <a:schemeClr val="bg1"/>
                          </a:solidFill>
                        </a:rPr>
                        <a:t>Lorem ipsum</a:t>
                      </a:r>
                    </a:p>
                  </a:txBody>
                  <a:tcPr marL="224212" marR="224212" marT="224212" marB="224212" anchor="ct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cap="all" spc="150" dirty="0">
                          <a:solidFill>
                            <a:schemeClr val="bg1"/>
                          </a:solidFill>
                        </a:rPr>
                        <a:t>Lorem ipsum</a:t>
                      </a:r>
                    </a:p>
                  </a:txBody>
                  <a:tcPr marL="224212" marR="224212" marT="224212" marB="224212" anchor="ct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60608299"/>
                  </a:ext>
                </a:extLst>
              </a:tr>
              <a:tr h="20389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solidFill>
                            <a:schemeClr val="bg1"/>
                          </a:solidFill>
                        </a:rPr>
                        <a:t>Lorem ipsum</a:t>
                      </a:r>
                    </a:p>
                  </a:txBody>
                  <a:tcPr marL="224212" marR="224212" marT="224212" marB="224212" anchor="ctr">
                    <a:lnT w="12700" cap="flat" cmpd="sng" algn="ctr">
                      <a:solidFill>
                        <a:schemeClr val="bg1"/>
                      </a:solidFill>
                      <a:prstDash val="solid"/>
                      <a:round/>
                      <a:headEnd type="none" w="med" len="med"/>
                      <a:tailEnd type="none" w="med" len="med"/>
                    </a:lnT>
                    <a:solidFill>
                      <a:schemeClr val="tx2">
                        <a:lumMod val="40000"/>
                        <a:lumOff val="60000"/>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solidFill>
                            <a:schemeClr val="bg1"/>
                          </a:solidFill>
                        </a:rPr>
                        <a:t>Lorem ipsum</a:t>
                      </a:r>
                    </a:p>
                  </a:txBody>
                  <a:tcPr marL="224212" marR="224212" marT="224212" marB="224212" anchor="ctr">
                    <a:lnT w="12700" cap="flat" cmpd="sng" algn="ctr">
                      <a:solidFill>
                        <a:schemeClr val="bg1"/>
                      </a:solidFill>
                      <a:prstDash val="solid"/>
                      <a:round/>
                      <a:headEnd type="none" w="med" len="med"/>
                      <a:tailEnd type="none" w="med" len="med"/>
                    </a:lnT>
                    <a:solidFill>
                      <a:schemeClr val="tx2">
                        <a:lumMod val="40000"/>
                        <a:lumOff val="60000"/>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solidFill>
                            <a:schemeClr val="bg1"/>
                          </a:solidFill>
                        </a:rPr>
                        <a:t>Lorem ipsum</a:t>
                      </a:r>
                    </a:p>
                  </a:txBody>
                  <a:tcPr marL="224212" marR="224212" marT="224212" marB="224212" anchor="ctr">
                    <a:lnT w="12700" cap="flat" cmpd="sng" algn="ctr">
                      <a:solidFill>
                        <a:schemeClr val="bg1"/>
                      </a:solidFill>
                      <a:prstDash val="solid"/>
                      <a:round/>
                      <a:headEnd type="none" w="med" len="med"/>
                      <a:tailEnd type="none" w="med" len="med"/>
                    </a:lnT>
                    <a:solidFill>
                      <a:schemeClr val="tx2">
                        <a:lumMod val="40000"/>
                        <a:lumOff val="60000"/>
                        <a:alpha val="20000"/>
                      </a:schemeClr>
                    </a:solidFill>
                  </a:tcPr>
                </a:tc>
                <a:extLst>
                  <a:ext uri="{0D108BD9-81ED-4DB2-BD59-A6C34878D82A}">
                    <a16:rowId xmlns:a16="http://schemas.microsoft.com/office/drawing/2014/main" val="3947518332"/>
                  </a:ext>
                </a:extLst>
              </a:tr>
              <a:tr h="20389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solidFill>
                            <a:schemeClr val="bg1"/>
                          </a:solidFill>
                        </a:rPr>
                        <a:t>Lorem ipsum</a:t>
                      </a:r>
                    </a:p>
                  </a:txBody>
                  <a:tcPr marL="224212" marR="224212" marT="224212" marB="224212" anchor="ctr">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solidFill>
                            <a:schemeClr val="bg1"/>
                          </a:solidFill>
                        </a:rPr>
                        <a:t>Lorem ipsum</a:t>
                      </a:r>
                    </a:p>
                  </a:txBody>
                  <a:tcPr marL="224212" marR="224212" marT="224212" marB="224212" anchor="ctr">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solidFill>
                            <a:schemeClr val="bg1"/>
                          </a:solidFill>
                        </a:rPr>
                        <a:t>Lorem ipsum</a:t>
                      </a:r>
                    </a:p>
                  </a:txBody>
                  <a:tcPr marL="224212" marR="224212" marT="224212" marB="224212" anchor="ctr">
                    <a:lnB w="12700" cap="flat" cmpd="sng" algn="ctr">
                      <a:noFill/>
                      <a:prstDash val="solid"/>
                      <a:round/>
                      <a:headEnd type="none" w="med" len="med"/>
                      <a:tailEnd type="none" w="med" len="med"/>
                    </a:lnB>
                  </a:tcPr>
                </a:tc>
                <a:extLst>
                  <a:ext uri="{0D108BD9-81ED-4DB2-BD59-A6C34878D82A}">
                    <a16:rowId xmlns:a16="http://schemas.microsoft.com/office/drawing/2014/main" val="1445241155"/>
                  </a:ext>
                </a:extLst>
              </a:tr>
            </a:tbl>
          </a:graphicData>
        </a:graphic>
      </p:graphicFrame>
    </p:spTree>
    <p:extLst>
      <p:ext uri="{BB962C8B-B14F-4D97-AF65-F5344CB8AC3E}">
        <p14:creationId xmlns:p14="http://schemas.microsoft.com/office/powerpoint/2010/main" val="440266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31FB3-8761-4C62-A879-97C144611878}"/>
              </a:ext>
            </a:extLst>
          </p:cNvPr>
          <p:cNvSpPr>
            <a:spLocks noGrp="1"/>
          </p:cNvSpPr>
          <p:nvPr>
            <p:ph type="title"/>
          </p:nvPr>
        </p:nvSpPr>
        <p:spPr/>
        <p:txBody>
          <a:bodyPr/>
          <a:lstStyle/>
          <a:p>
            <a:r>
              <a:rPr lang="en-US" dirty="0"/>
              <a:t>Roadmap</a:t>
            </a:r>
          </a:p>
        </p:txBody>
      </p:sp>
      <p:graphicFrame>
        <p:nvGraphicFramePr>
          <p:cNvPr id="4" name="Content Placeholder 6" descr="SmartArt Process diagram">
            <a:extLst>
              <a:ext uri="{FF2B5EF4-FFF2-40B4-BE49-F238E27FC236}">
                <a16:creationId xmlns:a16="http://schemas.microsoft.com/office/drawing/2014/main" id="{668F23AC-E03A-498E-B416-C53303ABA132}"/>
              </a:ext>
            </a:extLst>
          </p:cNvPr>
          <p:cNvGraphicFramePr>
            <a:graphicFrameLocks noGrp="1"/>
          </p:cNvGraphicFramePr>
          <p:nvPr>
            <p:ph idx="1"/>
            <p:extLst>
              <p:ext uri="{D42A27DB-BD31-4B8C-83A1-F6EECF244321}">
                <p14:modId xmlns:p14="http://schemas.microsoft.com/office/powerpoint/2010/main" val="770083314"/>
              </p:ext>
            </p:extLst>
          </p:nvPr>
        </p:nvGraphicFramePr>
        <p:xfrm>
          <a:off x="581025" y="1890713"/>
          <a:ext cx="11029950" cy="4084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6974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52EB8-B342-F643-A64F-31E653B436D2}"/>
              </a:ext>
            </a:extLst>
          </p:cNvPr>
          <p:cNvSpPr>
            <a:spLocks noGrp="1"/>
          </p:cNvSpPr>
          <p:nvPr>
            <p:ph type="title"/>
          </p:nvPr>
        </p:nvSpPr>
        <p:spPr>
          <a:xfrm>
            <a:off x="581193" y="729658"/>
            <a:ext cx="11029616" cy="988332"/>
          </a:xfrm>
        </p:spPr>
        <p:txBody>
          <a:bodyPr/>
          <a:lstStyle/>
          <a:p>
            <a:r>
              <a:rPr lang="en-US" dirty="0"/>
              <a:t>Competitive comparison</a:t>
            </a:r>
          </a:p>
        </p:txBody>
      </p:sp>
      <p:sp>
        <p:nvSpPr>
          <p:cNvPr id="3" name="Text Placeholder 2">
            <a:extLst>
              <a:ext uri="{FF2B5EF4-FFF2-40B4-BE49-F238E27FC236}">
                <a16:creationId xmlns:a16="http://schemas.microsoft.com/office/drawing/2014/main" id="{272851B4-4FAF-204B-8A15-3D99639B09C6}"/>
              </a:ext>
            </a:extLst>
          </p:cNvPr>
          <p:cNvSpPr>
            <a:spLocks noGrp="1"/>
          </p:cNvSpPr>
          <p:nvPr>
            <p:ph type="body" idx="1"/>
          </p:nvPr>
        </p:nvSpPr>
        <p:spPr/>
        <p:txBody>
          <a:bodyPr/>
          <a:lstStyle/>
          <a:p>
            <a:r>
              <a:rPr lang="en-US" dirty="0"/>
              <a:t>Title Goes Here</a:t>
            </a:r>
          </a:p>
        </p:txBody>
      </p:sp>
      <p:sp>
        <p:nvSpPr>
          <p:cNvPr id="4" name="Content Placeholder 3">
            <a:extLst>
              <a:ext uri="{FF2B5EF4-FFF2-40B4-BE49-F238E27FC236}">
                <a16:creationId xmlns:a16="http://schemas.microsoft.com/office/drawing/2014/main" id="{92315CA4-1D54-774F-9F25-FC3ED96E9CBD}"/>
              </a:ext>
            </a:extLst>
          </p:cNvPr>
          <p:cNvSpPr>
            <a:spLocks noGrp="1"/>
          </p:cNvSpPr>
          <p:nvPr>
            <p:ph sz="half" idx="2"/>
          </p:nvPr>
        </p:nvSpPr>
        <p:spPr/>
        <p:txBody>
          <a:bodyPr/>
          <a:lstStyle/>
          <a:p>
            <a:pPr marL="0" indent="0" defTabSz="412750" hangingPunct="0">
              <a:lnSpc>
                <a:spcPct val="100000"/>
              </a:lnSpc>
              <a:buNone/>
            </a:pPr>
            <a:r>
              <a:rPr lang="en-US" kern="0" dirty="0">
                <a:solidFill>
                  <a:schemeClr val="tx2"/>
                </a:solidFill>
              </a:rPr>
              <a:t>Lorem ipsum dolor sit amet, consectetur adipiscing elit, sed do eiusmod tempor incididunt ut labore et dolore magna aliqua. Ut enim ad minim veniam, quis nostrud exercitation ullamco laboris nisi ut aliquip ex ea commodo consequat.</a:t>
            </a:r>
          </a:p>
        </p:txBody>
      </p:sp>
      <p:sp>
        <p:nvSpPr>
          <p:cNvPr id="5" name="Text Placeholder 4">
            <a:extLst>
              <a:ext uri="{FF2B5EF4-FFF2-40B4-BE49-F238E27FC236}">
                <a16:creationId xmlns:a16="http://schemas.microsoft.com/office/drawing/2014/main" id="{64C4F781-5DDC-744B-9C59-CE60EFE82B43}"/>
              </a:ext>
            </a:extLst>
          </p:cNvPr>
          <p:cNvSpPr>
            <a:spLocks noGrp="1"/>
          </p:cNvSpPr>
          <p:nvPr>
            <p:ph type="body" sz="quarter" idx="3"/>
          </p:nvPr>
        </p:nvSpPr>
        <p:spPr/>
        <p:txBody>
          <a:bodyPr/>
          <a:lstStyle/>
          <a:p>
            <a:r>
              <a:rPr lang="en-US" dirty="0"/>
              <a:t>Title Goes Here</a:t>
            </a:r>
          </a:p>
        </p:txBody>
      </p:sp>
      <p:sp>
        <p:nvSpPr>
          <p:cNvPr id="6" name="Content Placeholder 5">
            <a:extLst>
              <a:ext uri="{FF2B5EF4-FFF2-40B4-BE49-F238E27FC236}">
                <a16:creationId xmlns:a16="http://schemas.microsoft.com/office/drawing/2014/main" id="{0FEFE9F7-6704-114E-AA84-5D397FB644B5}"/>
              </a:ext>
            </a:extLst>
          </p:cNvPr>
          <p:cNvSpPr>
            <a:spLocks noGrp="1"/>
          </p:cNvSpPr>
          <p:nvPr>
            <p:ph sz="quarter" idx="4"/>
          </p:nvPr>
        </p:nvSpPr>
        <p:spPr/>
        <p:txBody>
          <a:bodyPr/>
          <a:lstStyle/>
          <a:p>
            <a:pPr marL="0" indent="0" defTabSz="412750" hangingPunct="0">
              <a:lnSpc>
                <a:spcPct val="100000"/>
              </a:lnSpc>
              <a:buNone/>
            </a:pPr>
            <a:r>
              <a:rPr lang="en-US" kern="0" dirty="0">
                <a:solidFill>
                  <a:schemeClr val="tx2"/>
                </a:solidFill>
              </a:rPr>
              <a:t>Lorem ipsum dolor sit amet, consectetur adipiscing elit, sed do eiusmod tempor incididunt ut labore et dolore magna aliqua. Ut enim ad minim veniam, quis nostrud exercitation ullamco laboris nisi ut aliquip ex ea commodo consequat.</a:t>
            </a:r>
          </a:p>
        </p:txBody>
      </p:sp>
    </p:spTree>
    <p:extLst>
      <p:ext uri="{BB962C8B-B14F-4D97-AF65-F5344CB8AC3E}">
        <p14:creationId xmlns:p14="http://schemas.microsoft.com/office/powerpoint/2010/main" val="881188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E9F2-C620-4FC8-8F0A-A41F3E18EE1C}"/>
              </a:ext>
            </a:extLst>
          </p:cNvPr>
          <p:cNvSpPr>
            <a:spLocks noGrp="1"/>
          </p:cNvSpPr>
          <p:nvPr>
            <p:ph type="title"/>
          </p:nvPr>
        </p:nvSpPr>
        <p:spPr/>
        <p:txBody>
          <a:bodyPr/>
          <a:lstStyle/>
          <a:p>
            <a:r>
              <a:rPr lang="en-US" dirty="0"/>
              <a:t>Video slide</a:t>
            </a:r>
          </a:p>
        </p:txBody>
      </p:sp>
      <p:pic>
        <p:nvPicPr>
          <p:cNvPr id="13" name="Picture Placeholder 12" descr="A close up of a video camera lens">
            <a:extLst>
              <a:ext uri="{FF2B5EF4-FFF2-40B4-BE49-F238E27FC236}">
                <a16:creationId xmlns:a16="http://schemas.microsoft.com/office/drawing/2014/main" id="{FB3C2664-FD7C-A24C-B9C5-841F2E8EA13D}"/>
              </a:ext>
            </a:extLst>
          </p:cNvPr>
          <p:cNvPicPr>
            <a:picLocks noGrp="1" noChangeAspect="1"/>
          </p:cNvPicPr>
          <p:nvPr>
            <p:ph idx="1"/>
          </p:nvPr>
        </p:nvPicPr>
        <p:blipFill rotWithShape="1">
          <a:blip r:embed="rId2" cstate="email">
            <a:extLst>
              <a:ext uri="{28A0092B-C50C-407E-A947-70E740481C1C}">
                <a14:useLocalDpi xmlns:a14="http://schemas.microsoft.com/office/drawing/2010/main"/>
              </a:ext>
            </a:extLst>
          </a:blip>
          <a:srcRect/>
          <a:stretch/>
        </p:blipFill>
        <p:spPr>
          <a:xfrm>
            <a:off x="0" y="1890713"/>
            <a:ext cx="12192000" cy="4084637"/>
          </a:xfrm>
        </p:spPr>
      </p:pic>
    </p:spTree>
    <p:extLst>
      <p:ext uri="{BB962C8B-B14F-4D97-AF65-F5344CB8AC3E}">
        <p14:creationId xmlns:p14="http://schemas.microsoft.com/office/powerpoint/2010/main" val="2788093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2242-44AE-40C6-B131-070CF6824ECD}"/>
              </a:ext>
            </a:extLst>
          </p:cNvPr>
          <p:cNvSpPr>
            <a:spLocks noGrp="1"/>
          </p:cNvSpPr>
          <p:nvPr>
            <p:ph type="title"/>
          </p:nvPr>
        </p:nvSpPr>
        <p:spPr/>
        <p:txBody>
          <a:bodyPr/>
          <a:lstStyle/>
          <a:p>
            <a:r>
              <a:rPr lang="en-US" dirty="0"/>
              <a:t>Our proposal</a:t>
            </a:r>
          </a:p>
        </p:txBody>
      </p:sp>
      <p:graphicFrame>
        <p:nvGraphicFramePr>
          <p:cNvPr id="12" name="Table 4">
            <a:extLst>
              <a:ext uri="{FF2B5EF4-FFF2-40B4-BE49-F238E27FC236}">
                <a16:creationId xmlns:a16="http://schemas.microsoft.com/office/drawing/2014/main" id="{F17D70F2-0498-034A-AF48-FDEA70500CEE}"/>
              </a:ext>
            </a:extLst>
          </p:cNvPr>
          <p:cNvGraphicFramePr>
            <a:graphicFrameLocks noGrp="1"/>
          </p:cNvGraphicFramePr>
          <p:nvPr>
            <p:ph idx="1"/>
            <p:extLst>
              <p:ext uri="{D42A27DB-BD31-4B8C-83A1-F6EECF244321}">
                <p14:modId xmlns:p14="http://schemas.microsoft.com/office/powerpoint/2010/main" val="331655397"/>
              </p:ext>
            </p:extLst>
          </p:nvPr>
        </p:nvGraphicFramePr>
        <p:xfrm>
          <a:off x="581025" y="1890712"/>
          <a:ext cx="10838343" cy="4265131"/>
        </p:xfrm>
        <a:graphic>
          <a:graphicData uri="http://schemas.openxmlformats.org/drawingml/2006/table">
            <a:tbl>
              <a:tblPr firstRow="1" bandRow="1">
                <a:tableStyleId>{9D7B26C5-4107-4FEC-AEDC-1716B250A1EF}</a:tableStyleId>
              </a:tblPr>
              <a:tblGrid>
                <a:gridCol w="3612781">
                  <a:extLst>
                    <a:ext uri="{9D8B030D-6E8A-4147-A177-3AD203B41FA5}">
                      <a16:colId xmlns:a16="http://schemas.microsoft.com/office/drawing/2014/main" val="3628234326"/>
                    </a:ext>
                  </a:extLst>
                </a:gridCol>
                <a:gridCol w="3612781">
                  <a:extLst>
                    <a:ext uri="{9D8B030D-6E8A-4147-A177-3AD203B41FA5}">
                      <a16:colId xmlns:a16="http://schemas.microsoft.com/office/drawing/2014/main" val="1083199451"/>
                    </a:ext>
                  </a:extLst>
                </a:gridCol>
                <a:gridCol w="3612781">
                  <a:extLst>
                    <a:ext uri="{9D8B030D-6E8A-4147-A177-3AD203B41FA5}">
                      <a16:colId xmlns:a16="http://schemas.microsoft.com/office/drawing/2014/main" val="1334118722"/>
                    </a:ext>
                  </a:extLst>
                </a:gridCol>
              </a:tblGrid>
              <a:tr h="1504369">
                <a:tc>
                  <a:txBody>
                    <a:bodyPr/>
                    <a:lstStyle/>
                    <a:p>
                      <a:pPr algn="ctr"/>
                      <a:r>
                        <a:rPr lang="en-US" sz="2400" b="0" cap="all" spc="150" dirty="0"/>
                        <a:t>Lorem ipsum</a:t>
                      </a:r>
                      <a:endParaRPr lang="en-US" sz="2400" b="0" cap="all" spc="150" dirty="0">
                        <a:solidFill>
                          <a:schemeClr val="lt1"/>
                        </a:solidFill>
                      </a:endParaRPr>
                    </a:p>
                  </a:txBody>
                  <a:tcPr marL="224212" marR="224212" marT="224212" marB="224212">
                    <a:lnT w="12700" cap="flat" cmpd="sng" algn="ctr">
                      <a:no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cap="all" spc="150" dirty="0"/>
                        <a:t>Lorem ipsum</a:t>
                      </a:r>
                      <a:endParaRPr lang="en-US" sz="2400" b="0" cap="all" spc="150" dirty="0">
                        <a:solidFill>
                          <a:schemeClr val="lt1"/>
                        </a:solidFill>
                      </a:endParaRPr>
                    </a:p>
                  </a:txBody>
                  <a:tcPr marL="224212" marR="224212" marT="224212" marB="224212">
                    <a:lnT w="12700" cap="flat" cmpd="sng" algn="ctr">
                      <a:no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cap="all" spc="150" dirty="0"/>
                        <a:t>Lorem ipsum</a:t>
                      </a:r>
                      <a:endParaRPr lang="en-US" sz="2400" b="0" cap="all" spc="150" dirty="0">
                        <a:solidFill>
                          <a:schemeClr val="lt1"/>
                        </a:solidFill>
                      </a:endParaRPr>
                    </a:p>
                  </a:txBody>
                  <a:tcPr marL="224212" marR="224212" marT="224212" marB="224212">
                    <a:lnT w="12700" cap="flat" cmpd="sng" algn="ctr">
                      <a:noFill/>
                      <a:prstDash val="solid"/>
                      <a:round/>
                      <a:headEnd type="none" w="med" len="med"/>
                      <a:tailEnd type="none" w="med" len="med"/>
                    </a:lnT>
                  </a:tcPr>
                </a:tc>
                <a:extLst>
                  <a:ext uri="{0D108BD9-81ED-4DB2-BD59-A6C34878D82A}">
                    <a16:rowId xmlns:a16="http://schemas.microsoft.com/office/drawing/2014/main" val="4160608299"/>
                  </a:ext>
                </a:extLst>
              </a:tr>
              <a:tr h="13803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t>Lorem ipsum</a:t>
                      </a:r>
                      <a:endParaRPr lang="en-US" sz="2000" b="0" cap="none" spc="0" dirty="0">
                        <a:solidFill>
                          <a:schemeClr val="tx1"/>
                        </a:solidFill>
                      </a:endParaRPr>
                    </a:p>
                  </a:txBody>
                  <a:tcPr marL="224212" marR="224212" marT="224212" marB="224212">
                    <a:solidFill>
                      <a:schemeClr val="tx2">
                        <a:lumMod val="40000"/>
                        <a:lumOff val="60000"/>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t>Lorem ipsum</a:t>
                      </a:r>
                      <a:endParaRPr lang="en-US" sz="2000" b="0" cap="none" spc="0" dirty="0">
                        <a:solidFill>
                          <a:schemeClr val="tx1"/>
                        </a:solidFill>
                      </a:endParaRPr>
                    </a:p>
                  </a:txBody>
                  <a:tcPr marL="224212" marR="224212" marT="224212" marB="224212">
                    <a:solidFill>
                      <a:schemeClr val="tx2">
                        <a:lumMod val="40000"/>
                        <a:lumOff val="60000"/>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t>Lorem ipsum</a:t>
                      </a:r>
                      <a:endParaRPr lang="en-US" sz="2000" b="0" cap="none" spc="0" dirty="0">
                        <a:solidFill>
                          <a:schemeClr val="tx1"/>
                        </a:solidFill>
                      </a:endParaRPr>
                    </a:p>
                  </a:txBody>
                  <a:tcPr marL="224212" marR="224212" marT="224212" marB="224212">
                    <a:solidFill>
                      <a:schemeClr val="tx2">
                        <a:lumMod val="40000"/>
                        <a:lumOff val="60000"/>
                        <a:alpha val="20000"/>
                      </a:schemeClr>
                    </a:solidFill>
                  </a:tcPr>
                </a:tc>
                <a:extLst>
                  <a:ext uri="{0D108BD9-81ED-4DB2-BD59-A6C34878D82A}">
                    <a16:rowId xmlns:a16="http://schemas.microsoft.com/office/drawing/2014/main" val="3947518332"/>
                  </a:ext>
                </a:extLst>
              </a:tr>
              <a:tr h="13803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t>Lorem ipsum</a:t>
                      </a:r>
                      <a:endParaRPr lang="en-US" sz="2000" b="0" cap="none" spc="0" dirty="0">
                        <a:solidFill>
                          <a:schemeClr val="tx1"/>
                        </a:solidFill>
                      </a:endParaRPr>
                    </a:p>
                  </a:txBody>
                  <a:tcPr marL="224212" marR="224212" marT="224212" marB="224212">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t>Lorem ipsum</a:t>
                      </a:r>
                      <a:endParaRPr lang="en-US" sz="2000" b="0" cap="none" spc="0" dirty="0">
                        <a:solidFill>
                          <a:schemeClr val="tx1"/>
                        </a:solidFill>
                      </a:endParaRPr>
                    </a:p>
                  </a:txBody>
                  <a:tcPr marL="224212" marR="224212" marT="224212" marB="224212">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a:t>Lorem ipsum</a:t>
                      </a:r>
                      <a:endParaRPr lang="en-US" sz="2000" b="0" cap="none" spc="0" dirty="0">
                        <a:solidFill>
                          <a:schemeClr val="tx1"/>
                        </a:solidFill>
                      </a:endParaRPr>
                    </a:p>
                  </a:txBody>
                  <a:tcPr marL="224212" marR="224212" marT="224212" marB="224212">
                    <a:lnB w="12700" cap="flat" cmpd="sng" algn="ctr">
                      <a:noFill/>
                      <a:prstDash val="solid"/>
                      <a:round/>
                      <a:headEnd type="none" w="med" len="med"/>
                      <a:tailEnd type="none" w="med" len="med"/>
                    </a:lnB>
                  </a:tcPr>
                </a:tc>
                <a:extLst>
                  <a:ext uri="{0D108BD9-81ED-4DB2-BD59-A6C34878D82A}">
                    <a16:rowId xmlns:a16="http://schemas.microsoft.com/office/drawing/2014/main" val="1445241155"/>
                  </a:ext>
                </a:extLst>
              </a:tr>
            </a:tbl>
          </a:graphicData>
        </a:graphic>
      </p:graphicFrame>
    </p:spTree>
    <p:extLst>
      <p:ext uri="{BB962C8B-B14F-4D97-AF65-F5344CB8AC3E}">
        <p14:creationId xmlns:p14="http://schemas.microsoft.com/office/powerpoint/2010/main" val="1461117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woman sitting at a table in front of a computer working late into the night">
            <a:extLst>
              <a:ext uri="{FF2B5EF4-FFF2-40B4-BE49-F238E27FC236}">
                <a16:creationId xmlns:a16="http://schemas.microsoft.com/office/drawing/2014/main" id="{AF4DEF81-F1BD-A944-954B-12098682A698}"/>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a:xfrm>
            <a:off x="0" y="0"/>
            <a:ext cx="5524500" cy="6858000"/>
          </a:xfrm>
        </p:spPr>
      </p:pic>
      <p:sp>
        <p:nvSpPr>
          <p:cNvPr id="3" name="Content Placeholder 2">
            <a:extLst>
              <a:ext uri="{FF2B5EF4-FFF2-40B4-BE49-F238E27FC236}">
                <a16:creationId xmlns:a16="http://schemas.microsoft.com/office/drawing/2014/main" id="{EDF69AA2-97D6-4693-9E8A-BEBB49A5C6F9}"/>
              </a:ext>
            </a:extLst>
          </p:cNvPr>
          <p:cNvSpPr>
            <a:spLocks noGrp="1"/>
          </p:cNvSpPr>
          <p:nvPr>
            <p:ph idx="1"/>
          </p:nvPr>
        </p:nvSpPr>
        <p:spPr/>
        <p:txBody>
          <a:bodyPr/>
          <a:lstStyle/>
          <a:p>
            <a:r>
              <a:rPr lang="en-US" dirty="0"/>
              <a:t>First</a:t>
            </a:r>
          </a:p>
          <a:p>
            <a:r>
              <a:rPr lang="en-US" dirty="0"/>
              <a:t>Second</a:t>
            </a:r>
          </a:p>
          <a:p>
            <a:r>
              <a:rPr lang="en-US" dirty="0"/>
              <a:t>Third</a:t>
            </a:r>
          </a:p>
        </p:txBody>
      </p:sp>
      <p:sp>
        <p:nvSpPr>
          <p:cNvPr id="2" name="Title 1">
            <a:extLst>
              <a:ext uri="{FF2B5EF4-FFF2-40B4-BE49-F238E27FC236}">
                <a16:creationId xmlns:a16="http://schemas.microsoft.com/office/drawing/2014/main" id="{B4F7C633-6FA1-4FBC-8E61-54FEB4587827}"/>
              </a:ext>
            </a:extLst>
          </p:cNvPr>
          <p:cNvSpPr>
            <a:spLocks noGrp="1"/>
          </p:cNvSpPr>
          <p:nvPr>
            <p:ph type="title"/>
          </p:nvPr>
        </p:nvSpPr>
        <p:spPr/>
        <p:txBody>
          <a:bodyPr/>
          <a:lstStyle/>
          <a:p>
            <a:r>
              <a:rPr lang="en-US" dirty="0"/>
              <a:t>Next steps</a:t>
            </a:r>
          </a:p>
        </p:txBody>
      </p:sp>
    </p:spTree>
    <p:extLst>
      <p:ext uri="{BB962C8B-B14F-4D97-AF65-F5344CB8AC3E}">
        <p14:creationId xmlns:p14="http://schemas.microsoft.com/office/powerpoint/2010/main" val="681306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descr="A view of a city and buildings ">
            <a:extLst>
              <a:ext uri="{FF2B5EF4-FFF2-40B4-BE49-F238E27FC236}">
                <a16:creationId xmlns:a16="http://schemas.microsoft.com/office/drawing/2014/main" id="{E70F7F78-29FD-3E49-BEFD-E20A8C71DD55}"/>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10128308" y="717550"/>
            <a:ext cx="2063601" cy="4953001"/>
          </a:xfrm>
        </p:spPr>
      </p:pic>
      <p:pic>
        <p:nvPicPr>
          <p:cNvPr id="35" name="Picture Placeholder 34" descr="A view of a city and buildings ">
            <a:extLst>
              <a:ext uri="{FF2B5EF4-FFF2-40B4-BE49-F238E27FC236}">
                <a16:creationId xmlns:a16="http://schemas.microsoft.com/office/drawing/2014/main" id="{914FB879-7F74-4546-ADF1-51C8C35FA91B}"/>
              </a:ext>
            </a:extLst>
          </p:cNvPr>
          <p:cNvPicPr>
            <a:picLocks noGrp="1" noChangeAspect="1"/>
          </p:cNvPicPr>
          <p:nvPr>
            <p:ph type="pic" sz="quarter" idx="14"/>
          </p:nvPr>
        </p:nvPicPr>
        <p:blipFill rotWithShape="1">
          <a:blip r:embed="rId3" cstate="email">
            <a:extLst>
              <a:ext uri="{28A0092B-C50C-407E-A947-70E740481C1C}">
                <a14:useLocalDpi xmlns:a14="http://schemas.microsoft.com/office/drawing/2010/main"/>
              </a:ext>
            </a:extLst>
          </a:blip>
          <a:srcRect/>
          <a:stretch/>
        </p:blipFill>
        <p:spPr>
          <a:xfrm>
            <a:off x="1274457" y="3168650"/>
            <a:ext cx="3367194" cy="3689350"/>
          </a:xfrm>
        </p:spPr>
      </p:pic>
      <p:pic>
        <p:nvPicPr>
          <p:cNvPr id="31" name="Picture Placeholder 30" descr="A view of a city and buildings ">
            <a:extLst>
              <a:ext uri="{FF2B5EF4-FFF2-40B4-BE49-F238E27FC236}">
                <a16:creationId xmlns:a16="http://schemas.microsoft.com/office/drawing/2014/main" id="{BEDAA8B5-CD18-5B4C-8E6D-80FCA8970DAF}"/>
              </a:ext>
            </a:extLst>
          </p:cNvPr>
          <p:cNvPicPr>
            <a:picLocks noGrp="1" noChangeAspect="1"/>
          </p:cNvPicPr>
          <p:nvPr>
            <p:ph type="pic" sz="quarter" idx="15"/>
          </p:nvPr>
        </p:nvPicPr>
        <p:blipFill rotWithShape="1">
          <a:blip r:embed="rId4" cstate="email">
            <a:extLst>
              <a:ext uri="{28A0092B-C50C-407E-A947-70E740481C1C}">
                <a14:useLocalDpi xmlns:a14="http://schemas.microsoft.com/office/drawing/2010/main"/>
              </a:ext>
            </a:extLst>
          </a:blip>
          <a:srcRect/>
          <a:stretch/>
        </p:blipFill>
        <p:spPr>
          <a:xfrm>
            <a:off x="1274457" y="0"/>
            <a:ext cx="3367194" cy="2667000"/>
          </a:xfrm>
        </p:spPr>
      </p:pic>
      <p:sp>
        <p:nvSpPr>
          <p:cNvPr id="12" name="Title 11">
            <a:extLst>
              <a:ext uri="{FF2B5EF4-FFF2-40B4-BE49-F238E27FC236}">
                <a16:creationId xmlns:a16="http://schemas.microsoft.com/office/drawing/2014/main" id="{8BB1D2D3-565B-8645-85F7-41F999D96B52}"/>
              </a:ext>
            </a:extLst>
          </p:cNvPr>
          <p:cNvSpPr>
            <a:spLocks noGrp="1"/>
          </p:cNvSpPr>
          <p:nvPr>
            <p:ph type="title"/>
          </p:nvPr>
        </p:nvSpPr>
        <p:spPr/>
        <p:txBody>
          <a:bodyPr/>
          <a:lstStyle/>
          <a:p>
            <a:r>
              <a:rPr lang="en-US" dirty="0">
                <a:sym typeface="Bodoni SvtyTwo ITC TT-Book"/>
              </a:rPr>
              <a:t>QUESTIONS</a:t>
            </a:r>
          </a:p>
        </p:txBody>
      </p:sp>
    </p:spTree>
    <p:extLst>
      <p:ext uri="{BB962C8B-B14F-4D97-AF65-F5344CB8AC3E}">
        <p14:creationId xmlns:p14="http://schemas.microsoft.com/office/powerpoint/2010/main" val="3852521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E67FFD-EEBA-0F43-9CCE-29C860613EC9}"/>
              </a:ext>
            </a:extLst>
          </p:cNvPr>
          <p:cNvSpPr>
            <a:spLocks noGrp="1"/>
          </p:cNvSpPr>
          <p:nvPr>
            <p:ph type="title"/>
          </p:nvPr>
        </p:nvSpPr>
        <p:spPr/>
        <p:txBody>
          <a:bodyPr/>
          <a:lstStyle/>
          <a:p>
            <a:r>
              <a:rPr lang="en-US" dirty="0" smtClean="0"/>
              <a:t>Sources</a:t>
            </a:r>
            <a:endParaRPr lang="en-US" dirty="0"/>
          </a:p>
        </p:txBody>
      </p:sp>
      <p:graphicFrame>
        <p:nvGraphicFramePr>
          <p:cNvPr id="8" name="Content Placeholder 2" descr="SmartArt Placeholder - Contact List">
            <a:extLst>
              <a:ext uri="{FF2B5EF4-FFF2-40B4-BE49-F238E27FC236}">
                <a16:creationId xmlns:a16="http://schemas.microsoft.com/office/drawing/2014/main" id="{0188F943-8FD7-DF4B-B294-76C5998AC603}"/>
              </a:ext>
            </a:extLst>
          </p:cNvPr>
          <p:cNvGraphicFramePr>
            <a:graphicFrameLocks noGrp="1"/>
          </p:cNvGraphicFramePr>
          <p:nvPr>
            <p:ph sz="quarter" idx="14"/>
            <p:extLst>
              <p:ext uri="{D42A27DB-BD31-4B8C-83A1-F6EECF244321}">
                <p14:modId xmlns:p14="http://schemas.microsoft.com/office/powerpoint/2010/main" val="3670538446"/>
              </p:ext>
            </p:extLst>
          </p:nvPr>
        </p:nvGraphicFramePr>
        <p:xfrm>
          <a:off x="7405688" y="2005013"/>
          <a:ext cx="4510087" cy="4027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9153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D2F327-0A45-7949-9B67-5AD38677133F}"/>
              </a:ext>
            </a:extLst>
          </p:cNvPr>
          <p:cNvSpPr>
            <a:spLocks noGrp="1"/>
          </p:cNvSpPr>
          <p:nvPr>
            <p:ph type="title"/>
          </p:nvPr>
        </p:nvSpPr>
        <p:spPr/>
        <p:txBody>
          <a:bodyPr/>
          <a:lstStyle/>
          <a:p>
            <a:r>
              <a:rPr lang="en-US" dirty="0"/>
              <a:t>Outline</a:t>
            </a:r>
          </a:p>
        </p:txBody>
      </p:sp>
      <p:sp>
        <p:nvSpPr>
          <p:cNvPr id="10" name="Text Placeholder 9">
            <a:extLst>
              <a:ext uri="{FF2B5EF4-FFF2-40B4-BE49-F238E27FC236}">
                <a16:creationId xmlns:a16="http://schemas.microsoft.com/office/drawing/2014/main" id="{8400AF68-FBA7-2C44-BB48-77A539765ED5}"/>
              </a:ext>
            </a:extLst>
          </p:cNvPr>
          <p:cNvSpPr>
            <a:spLocks noGrp="1"/>
          </p:cNvSpPr>
          <p:nvPr>
            <p:ph type="body" sz="quarter" idx="14"/>
          </p:nvPr>
        </p:nvSpPr>
        <p:spPr/>
        <p:txBody>
          <a:bodyPr/>
          <a:lstStyle/>
          <a:p>
            <a:r>
              <a:rPr lang="en-US" dirty="0" smtClean="0"/>
              <a:t>Asking the right questions</a:t>
            </a:r>
            <a:endParaRPr lang="en-US" dirty="0"/>
          </a:p>
          <a:p>
            <a:r>
              <a:rPr lang="en-US" dirty="0" smtClean="0"/>
              <a:t>Preparing the data</a:t>
            </a:r>
            <a:endParaRPr lang="en-US" dirty="0"/>
          </a:p>
          <a:p>
            <a:r>
              <a:rPr lang="en-US" dirty="0" smtClean="0"/>
              <a:t>Processing the data</a:t>
            </a:r>
            <a:endParaRPr lang="en-US" dirty="0"/>
          </a:p>
          <a:p>
            <a:r>
              <a:rPr lang="en-US" dirty="0" smtClean="0"/>
              <a:t>Analysis</a:t>
            </a:r>
            <a:endParaRPr lang="en-US" dirty="0"/>
          </a:p>
          <a:p>
            <a:r>
              <a:rPr lang="en-US" dirty="0" smtClean="0"/>
              <a:t>Visualization</a:t>
            </a:r>
          </a:p>
          <a:p>
            <a:r>
              <a:rPr lang="en-US" dirty="0" smtClean="0"/>
              <a:t>Sharing the data</a:t>
            </a:r>
            <a:endParaRPr lang="en-US" dirty="0" smtClean="0"/>
          </a:p>
        </p:txBody>
      </p:sp>
    </p:spTree>
    <p:extLst>
      <p:ext uri="{BB962C8B-B14F-4D97-AF65-F5344CB8AC3E}">
        <p14:creationId xmlns:p14="http://schemas.microsoft.com/office/powerpoint/2010/main" val="61710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CF6EF-906B-6B42-9DE3-1ACC6B1176DF}"/>
              </a:ext>
            </a:extLst>
          </p:cNvPr>
          <p:cNvSpPr>
            <a:spLocks noGrp="1"/>
          </p:cNvSpPr>
          <p:nvPr>
            <p:ph type="title"/>
          </p:nvPr>
        </p:nvSpPr>
        <p:spPr/>
        <p:txBody>
          <a:bodyPr>
            <a:normAutofit/>
          </a:bodyPr>
          <a:lstStyle/>
          <a:p>
            <a:pPr defTabSz="412750" hangingPunct="0"/>
            <a:r>
              <a:rPr lang="en-US" sz="1500" dirty="0" smtClean="0"/>
              <a:t>How </a:t>
            </a:r>
            <a:r>
              <a:rPr lang="en-US" sz="1500" dirty="0"/>
              <a:t>do annual members and casual riders use </a:t>
            </a:r>
            <a:r>
              <a:rPr lang="en-US" sz="1500" dirty="0" err="1"/>
              <a:t>Cyclistic</a:t>
            </a:r>
            <a:r>
              <a:rPr lang="en-US" sz="1500" dirty="0"/>
              <a:t> bikes </a:t>
            </a:r>
            <a:r>
              <a:rPr lang="en-US" sz="1500" dirty="0" smtClean="0"/>
              <a:t>differently?</a:t>
            </a:r>
            <a:br>
              <a:rPr lang="en-US" sz="1500" dirty="0" smtClean="0"/>
            </a:br>
            <a:r>
              <a:rPr lang="en-US" sz="1500" dirty="0" smtClean="0"/>
              <a:t>Why </a:t>
            </a:r>
            <a:r>
              <a:rPr lang="en-US" sz="1500" dirty="0"/>
              <a:t>would casual riders buy </a:t>
            </a:r>
            <a:r>
              <a:rPr lang="en-US" sz="1500" dirty="0" err="1"/>
              <a:t>Cyclistic</a:t>
            </a:r>
            <a:r>
              <a:rPr lang="en-US" sz="1500" dirty="0"/>
              <a:t> annual memberships? </a:t>
            </a:r>
            <a:r>
              <a:rPr lang="en-US" sz="1500" dirty="0" smtClean="0"/>
              <a:t/>
            </a:r>
            <a:br>
              <a:rPr lang="en-US" sz="1500" dirty="0" smtClean="0"/>
            </a:br>
            <a:r>
              <a:rPr lang="en-US" sz="1500" dirty="0" smtClean="0"/>
              <a:t>How </a:t>
            </a:r>
            <a:r>
              <a:rPr lang="en-US" sz="1500" dirty="0"/>
              <a:t>can </a:t>
            </a:r>
            <a:r>
              <a:rPr lang="en-US" sz="1500" dirty="0" err="1"/>
              <a:t>Cyclistic</a:t>
            </a:r>
            <a:r>
              <a:rPr lang="en-US" sz="1500" dirty="0"/>
              <a:t> use digital media</a:t>
            </a:r>
            <a:endParaRPr lang="en-US" sz="1500" kern="0" spc="340" dirty="0">
              <a:latin typeface="Garamond" panose="02020404030301010803" pitchFamily="18" charset="0"/>
              <a:sym typeface="Bodoni SvtyTwo ITC TT-Book"/>
            </a:endParaRPr>
          </a:p>
        </p:txBody>
      </p:sp>
      <p:sp>
        <p:nvSpPr>
          <p:cNvPr id="3" name="Content Placeholder 2">
            <a:extLst>
              <a:ext uri="{FF2B5EF4-FFF2-40B4-BE49-F238E27FC236}">
                <a16:creationId xmlns:a16="http://schemas.microsoft.com/office/drawing/2014/main" id="{A670338D-BB08-7E49-B1C1-DF19E7BA48B3}"/>
              </a:ext>
            </a:extLst>
          </p:cNvPr>
          <p:cNvSpPr>
            <a:spLocks noGrp="1"/>
          </p:cNvSpPr>
          <p:nvPr>
            <p:ph sz="quarter" idx="21"/>
          </p:nvPr>
        </p:nvSpPr>
        <p:spPr/>
        <p:txBody>
          <a:bodyPr/>
          <a:lstStyle/>
          <a:p>
            <a:pPr defTabSz="412750" hangingPunct="0"/>
            <a:r>
              <a:rPr lang="en-US" kern="0" dirty="0" smtClean="0">
                <a:latin typeface="Garamond" panose="02020404030301010803" pitchFamily="18" charset="0"/>
              </a:rPr>
              <a:t>Asking the right questions</a:t>
            </a:r>
            <a:endParaRPr lang="en-US" kern="0" dirty="0">
              <a:latin typeface="Garamond" panose="02020404030301010803" pitchFamily="18" charset="0"/>
            </a:endParaRPr>
          </a:p>
        </p:txBody>
      </p:sp>
    </p:spTree>
    <p:extLst>
      <p:ext uri="{BB962C8B-B14F-4D97-AF65-F5344CB8AC3E}">
        <p14:creationId xmlns:p14="http://schemas.microsoft.com/office/powerpoint/2010/main" val="2435097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descr="A group of people sitting at a table discussing plans">
            <a:extLst>
              <a:ext uri="{FF2B5EF4-FFF2-40B4-BE49-F238E27FC236}">
                <a16:creationId xmlns:a16="http://schemas.microsoft.com/office/drawing/2014/main" id="{159A91E2-8BD3-6745-856E-8FA7F232E12B}"/>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a:xfrm>
            <a:off x="5181599" y="0"/>
            <a:ext cx="7010400" cy="6858000"/>
          </a:xfrm>
        </p:spPr>
      </p:pic>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p:txBody>
          <a:bodyPr>
            <a:normAutofit/>
          </a:bodyPr>
          <a:lstStyle/>
          <a:p>
            <a:r>
              <a:rPr lang="en-US" sz="2000" dirty="0" smtClean="0"/>
              <a:t>The data was accessed through the public divvy trips website (Source given at the end of the presentation).</a:t>
            </a:r>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p:txBody>
          <a:bodyPr/>
          <a:lstStyle/>
          <a:p>
            <a:r>
              <a:rPr lang="en-US" dirty="0" smtClean="0">
                <a:sym typeface="Bodoni SvtyTwo ITC TT-Book"/>
              </a:rPr>
              <a:t>Preparing the data</a:t>
            </a:r>
            <a:endParaRPr lang="en-US" dirty="0">
              <a:sym typeface="Bodoni SvtyTwo ITC TT-Book"/>
            </a:endParaRPr>
          </a:p>
        </p:txBody>
      </p:sp>
    </p:spTree>
    <p:extLst>
      <p:ext uri="{BB962C8B-B14F-4D97-AF65-F5344CB8AC3E}">
        <p14:creationId xmlns:p14="http://schemas.microsoft.com/office/powerpoint/2010/main" val="3793086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p:txBody>
          <a:bodyPr/>
          <a:lstStyle/>
          <a:p>
            <a:r>
              <a:rPr lang="en-US" dirty="0" smtClean="0"/>
              <a:t>Processing the data</a:t>
            </a:r>
            <a:endParaRPr lang="en-US" dirty="0"/>
          </a:p>
        </p:txBody>
      </p:sp>
      <p:graphicFrame>
        <p:nvGraphicFramePr>
          <p:cNvPr id="19" name="Table 4">
            <a:extLst>
              <a:ext uri="{FF2B5EF4-FFF2-40B4-BE49-F238E27FC236}">
                <a16:creationId xmlns:a16="http://schemas.microsoft.com/office/drawing/2014/main" id="{AA5C8701-F5AC-465B-A671-050D083A8CB7}"/>
              </a:ext>
            </a:extLst>
          </p:cNvPr>
          <p:cNvGraphicFramePr>
            <a:graphicFrameLocks noGrp="1"/>
          </p:cNvGraphicFramePr>
          <p:nvPr>
            <p:ph idx="1"/>
            <p:extLst>
              <p:ext uri="{D42A27DB-BD31-4B8C-83A1-F6EECF244321}">
                <p14:modId xmlns:p14="http://schemas.microsoft.com/office/powerpoint/2010/main" val="2663162786"/>
              </p:ext>
            </p:extLst>
          </p:nvPr>
        </p:nvGraphicFramePr>
        <p:xfrm>
          <a:off x="1066800" y="2507401"/>
          <a:ext cx="10058400" cy="3022862"/>
        </p:xfrm>
        <a:graphic>
          <a:graphicData uri="http://schemas.openxmlformats.org/drawingml/2006/table">
            <a:tbl>
              <a:tblPr firstRow="1" bandRow="1">
                <a:tableStyleId>{9D7B26C5-4107-4FEC-AEDC-1716B250A1EF}</a:tableStyleId>
              </a:tblPr>
              <a:tblGrid>
                <a:gridCol w="3352800">
                  <a:extLst>
                    <a:ext uri="{9D8B030D-6E8A-4147-A177-3AD203B41FA5}">
                      <a16:colId xmlns:a16="http://schemas.microsoft.com/office/drawing/2014/main" val="3628234326"/>
                    </a:ext>
                  </a:extLst>
                </a:gridCol>
                <a:gridCol w="3352800">
                  <a:extLst>
                    <a:ext uri="{9D8B030D-6E8A-4147-A177-3AD203B41FA5}">
                      <a16:colId xmlns:a16="http://schemas.microsoft.com/office/drawing/2014/main" val="1083199451"/>
                    </a:ext>
                  </a:extLst>
                </a:gridCol>
                <a:gridCol w="3352800">
                  <a:extLst>
                    <a:ext uri="{9D8B030D-6E8A-4147-A177-3AD203B41FA5}">
                      <a16:colId xmlns:a16="http://schemas.microsoft.com/office/drawing/2014/main" val="1334118722"/>
                    </a:ext>
                  </a:extLst>
                </a:gridCol>
              </a:tblGrid>
              <a:tr h="906814">
                <a:tc>
                  <a:txBody>
                    <a:bodyPr/>
                    <a:lstStyle/>
                    <a:p>
                      <a:pPr algn="ctr"/>
                      <a:r>
                        <a:rPr lang="en-US" sz="2400" b="0" cap="all" spc="150" dirty="0" smtClean="0">
                          <a:solidFill>
                            <a:schemeClr val="tx1"/>
                          </a:solidFill>
                        </a:rPr>
                        <a:t>assembling</a:t>
                      </a:r>
                      <a:endParaRPr lang="en-US" sz="2400" b="0" cap="all" spc="150" dirty="0">
                        <a:solidFill>
                          <a:schemeClr val="lt1"/>
                        </a:solidFill>
                      </a:endParaRPr>
                    </a:p>
                  </a:txBody>
                  <a:tcPr marL="224212" marR="224212" marT="224212" marB="224212">
                    <a:lnT w="12700" cap="flat" cmpd="sng" algn="ctr">
                      <a:no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cap="all" spc="150" dirty="0" smtClean="0"/>
                        <a:t>cleaning</a:t>
                      </a:r>
                      <a:endParaRPr lang="en-US" sz="2400" b="0" cap="all" spc="150" dirty="0">
                        <a:solidFill>
                          <a:schemeClr val="lt1"/>
                        </a:solidFill>
                      </a:endParaRPr>
                    </a:p>
                  </a:txBody>
                  <a:tcPr marL="224212" marR="224212" marT="224212" marB="224212">
                    <a:lnT w="12700" cap="flat" cmpd="sng" algn="ctr">
                      <a:no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cap="all" spc="150" dirty="0" smtClean="0"/>
                        <a:t>Simplifying</a:t>
                      </a:r>
                      <a:endParaRPr lang="en-US" sz="2400" b="0" cap="all" spc="150" dirty="0">
                        <a:solidFill>
                          <a:schemeClr val="lt1"/>
                        </a:solidFill>
                      </a:endParaRPr>
                    </a:p>
                  </a:txBody>
                  <a:tcPr marL="224212" marR="224212" marT="224212" marB="224212">
                    <a:lnT w="12700" cap="flat" cmpd="sng" algn="ctr">
                      <a:noFill/>
                      <a:prstDash val="solid"/>
                      <a:round/>
                      <a:headEnd type="none" w="med" len="med"/>
                      <a:tailEnd type="none" w="med" len="med"/>
                    </a:lnT>
                  </a:tcPr>
                </a:tc>
                <a:extLst>
                  <a:ext uri="{0D108BD9-81ED-4DB2-BD59-A6C34878D82A}">
                    <a16:rowId xmlns:a16="http://schemas.microsoft.com/office/drawing/2014/main" val="4160608299"/>
                  </a:ext>
                </a:extLst>
              </a:tr>
              <a:tr h="8320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smtClean="0">
                          <a:solidFill>
                            <a:schemeClr val="tx1"/>
                          </a:solidFill>
                        </a:rPr>
                        <a:t>Combining</a:t>
                      </a:r>
                      <a:r>
                        <a:rPr lang="en-US" sz="2000" b="0" cap="none" spc="0" baseline="0" dirty="0" smtClean="0">
                          <a:solidFill>
                            <a:schemeClr val="tx1"/>
                          </a:solidFill>
                        </a:rPr>
                        <a:t> two quarters of the dataset together.</a:t>
                      </a:r>
                      <a:endParaRPr lang="en-US" sz="2000" b="0" cap="none" spc="0" dirty="0">
                        <a:solidFill>
                          <a:schemeClr val="tx1"/>
                        </a:solidFill>
                      </a:endParaRPr>
                    </a:p>
                  </a:txBody>
                  <a:tcPr marL="224212" marR="224212" marT="224212" marB="224212">
                    <a:solidFill>
                      <a:schemeClr val="tx2">
                        <a:lumMod val="40000"/>
                        <a:lumOff val="60000"/>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smtClean="0">
                          <a:solidFill>
                            <a:schemeClr val="tx1"/>
                          </a:solidFill>
                        </a:rPr>
                        <a:t>Removing duplicates, separating columns.</a:t>
                      </a:r>
                      <a:endParaRPr lang="en-US" sz="2000" b="0" cap="none" spc="0" dirty="0">
                        <a:solidFill>
                          <a:schemeClr val="tx1"/>
                        </a:solidFill>
                      </a:endParaRPr>
                    </a:p>
                  </a:txBody>
                  <a:tcPr marL="224212" marR="224212" marT="224212" marB="224212">
                    <a:solidFill>
                      <a:schemeClr val="tx2">
                        <a:lumMod val="40000"/>
                        <a:lumOff val="60000"/>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smtClean="0"/>
                        <a:t>Removing obscurity.</a:t>
                      </a:r>
                      <a:endParaRPr lang="en-US" sz="2000" b="0" cap="none" spc="0" dirty="0">
                        <a:solidFill>
                          <a:schemeClr val="tx1"/>
                        </a:solidFill>
                      </a:endParaRPr>
                    </a:p>
                  </a:txBody>
                  <a:tcPr marL="224212" marR="224212" marT="224212" marB="224212">
                    <a:solidFill>
                      <a:schemeClr val="tx2">
                        <a:lumMod val="40000"/>
                        <a:lumOff val="60000"/>
                        <a:alpha val="20000"/>
                      </a:schemeClr>
                    </a:solidFill>
                  </a:tcPr>
                </a:tc>
                <a:extLst>
                  <a:ext uri="{0D108BD9-81ED-4DB2-BD59-A6C34878D82A}">
                    <a16:rowId xmlns:a16="http://schemas.microsoft.com/office/drawing/2014/main" val="3947518332"/>
                  </a:ext>
                </a:extLst>
              </a:tr>
              <a:tr h="8320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smtClean="0">
                          <a:solidFill>
                            <a:schemeClr val="tx1"/>
                          </a:solidFill>
                        </a:rPr>
                        <a:t>Uploading</a:t>
                      </a:r>
                      <a:r>
                        <a:rPr lang="en-US" sz="2000" b="0" cap="none" spc="0" baseline="0" dirty="0" smtClean="0">
                          <a:solidFill>
                            <a:schemeClr val="tx1"/>
                          </a:solidFill>
                        </a:rPr>
                        <a:t> the combined dataset to the </a:t>
                      </a:r>
                      <a:r>
                        <a:rPr lang="en-US" sz="2000" b="0" cap="none" spc="0" baseline="0" dirty="0" err="1" smtClean="0">
                          <a:solidFill>
                            <a:schemeClr val="tx1"/>
                          </a:solidFill>
                        </a:rPr>
                        <a:t>RStudio</a:t>
                      </a:r>
                      <a:r>
                        <a:rPr lang="en-US" sz="2000" b="0" cap="none" spc="0" baseline="0" dirty="0" smtClean="0">
                          <a:solidFill>
                            <a:schemeClr val="tx1"/>
                          </a:solidFill>
                        </a:rPr>
                        <a:t> IDE.</a:t>
                      </a:r>
                      <a:endParaRPr lang="en-US" sz="2000" b="0" cap="none" spc="0" dirty="0">
                        <a:solidFill>
                          <a:schemeClr val="tx1"/>
                        </a:solidFill>
                      </a:endParaRPr>
                    </a:p>
                  </a:txBody>
                  <a:tcPr marL="224212" marR="224212" marT="224212" marB="224212">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smtClean="0"/>
                        <a:t>Fixing data-types.</a:t>
                      </a:r>
                      <a:endParaRPr lang="en-US" sz="2000" b="0" cap="none" spc="0" dirty="0">
                        <a:solidFill>
                          <a:schemeClr val="tx1"/>
                        </a:solidFill>
                      </a:endParaRPr>
                    </a:p>
                  </a:txBody>
                  <a:tcPr marL="224212" marR="224212" marT="224212" marB="224212">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cap="none" spc="0" dirty="0" smtClean="0">
                          <a:solidFill>
                            <a:schemeClr val="tx1"/>
                          </a:solidFill>
                        </a:rPr>
                        <a:t>Appropriate</a:t>
                      </a:r>
                      <a:r>
                        <a:rPr lang="en-US" sz="2000" b="0" cap="none" spc="0" baseline="0" dirty="0" smtClean="0">
                          <a:solidFill>
                            <a:schemeClr val="tx1"/>
                          </a:solidFill>
                        </a:rPr>
                        <a:t> naming conventions.</a:t>
                      </a:r>
                      <a:endParaRPr lang="en-US" sz="2000" b="0" cap="none" spc="0" dirty="0">
                        <a:solidFill>
                          <a:schemeClr val="tx1"/>
                        </a:solidFill>
                      </a:endParaRPr>
                    </a:p>
                  </a:txBody>
                  <a:tcPr marL="224212" marR="224212" marT="224212" marB="224212">
                    <a:lnB w="12700" cap="flat" cmpd="sng" algn="ctr">
                      <a:noFill/>
                      <a:prstDash val="solid"/>
                      <a:round/>
                      <a:headEnd type="none" w="med" len="med"/>
                      <a:tailEnd type="none" w="med" len="med"/>
                    </a:lnB>
                  </a:tcPr>
                </a:tc>
                <a:extLst>
                  <a:ext uri="{0D108BD9-81ED-4DB2-BD59-A6C34878D82A}">
                    <a16:rowId xmlns:a16="http://schemas.microsoft.com/office/drawing/2014/main" val="1445241155"/>
                  </a:ext>
                </a:extLst>
              </a:tr>
            </a:tbl>
          </a:graphicData>
        </a:graphic>
      </p:graphicFrame>
    </p:spTree>
    <p:extLst>
      <p:ext uri="{BB962C8B-B14F-4D97-AF65-F5344CB8AC3E}">
        <p14:creationId xmlns:p14="http://schemas.microsoft.com/office/powerpoint/2010/main" val="3211941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Man in yellow shirt on yellow background dancing">
            <a:extLst>
              <a:ext uri="{FF2B5EF4-FFF2-40B4-BE49-F238E27FC236}">
                <a16:creationId xmlns:a16="http://schemas.microsoft.com/office/drawing/2014/main" id="{573DFC54-6D4A-B948-86BA-78304B27D5C4}"/>
              </a:ext>
            </a:extLst>
          </p:cNvPr>
          <p:cNvPicPr>
            <a:picLocks noGrp="1" noChangeAspect="1"/>
          </p:cNvPicPr>
          <p:nvPr>
            <p:ph type="pic" sz="quarter" idx="18"/>
          </p:nvPr>
        </p:nvPicPr>
        <p:blipFill>
          <a:blip r:embed="rId2" cstate="email">
            <a:extLst>
              <a:ext uri="{28A0092B-C50C-407E-A947-70E740481C1C}">
                <a14:useLocalDpi xmlns:a14="http://schemas.microsoft.com/office/drawing/2010/main"/>
              </a:ext>
            </a:extLst>
          </a:blip>
          <a:srcRect/>
          <a:stretch>
            <a:fillRect/>
          </a:stretch>
        </p:blipFill>
        <p:spPr/>
      </p:pic>
      <p:pic>
        <p:nvPicPr>
          <p:cNvPr id="5" name="Picture Placeholder 4" descr="Man in yellow shirt on blue background dancing">
            <a:extLst>
              <a:ext uri="{FF2B5EF4-FFF2-40B4-BE49-F238E27FC236}">
                <a16:creationId xmlns:a16="http://schemas.microsoft.com/office/drawing/2014/main" id="{51EE8D99-7CB8-DB40-A850-59D907D29789}"/>
              </a:ext>
            </a:extLst>
          </p:cNvPr>
          <p:cNvPicPr>
            <a:picLocks noGrp="1" noChangeAspect="1"/>
          </p:cNvPicPr>
          <p:nvPr>
            <p:ph type="pic" sz="quarter" idx="19"/>
          </p:nvPr>
        </p:nvPicPr>
        <p:blipFill>
          <a:blip r:embed="rId3" cstate="email">
            <a:extLst>
              <a:ext uri="{28A0092B-C50C-407E-A947-70E740481C1C}">
                <a14:useLocalDpi xmlns:a14="http://schemas.microsoft.com/office/drawing/2010/main"/>
              </a:ext>
            </a:extLst>
          </a:blip>
          <a:srcRect/>
          <a:stretch>
            <a:fillRect/>
          </a:stretch>
        </p:blipFill>
        <p:spPr/>
      </p:pic>
      <p:sp>
        <p:nvSpPr>
          <p:cNvPr id="48" name="Content Placeholder 47"/>
          <p:cNvSpPr>
            <a:spLocks noGrp="1"/>
          </p:cNvSpPr>
          <p:nvPr>
            <p:ph sz="quarter" idx="21"/>
          </p:nvPr>
        </p:nvSpPr>
        <p:spPr/>
        <p:txBody>
          <a:bodyPr/>
          <a:lstStyle/>
          <a:p>
            <a:r>
              <a:rPr lang="en-US" dirty="0"/>
              <a:t>Insert Name</a:t>
            </a:r>
          </a:p>
        </p:txBody>
      </p:sp>
      <p:sp>
        <p:nvSpPr>
          <p:cNvPr id="49" name="Text Placeholder 48"/>
          <p:cNvSpPr>
            <a:spLocks noGrp="1"/>
          </p:cNvSpPr>
          <p:nvPr>
            <p:ph type="body" sz="quarter" idx="22"/>
          </p:nvPr>
        </p:nvSpPr>
        <p:spPr/>
        <p:txBody>
          <a:bodyPr/>
          <a:lstStyle/>
          <a:p>
            <a:r>
              <a:rPr lang="en-US" dirty="0"/>
              <a:t>Insert title here</a:t>
            </a:r>
          </a:p>
        </p:txBody>
      </p:sp>
      <p:sp>
        <p:nvSpPr>
          <p:cNvPr id="50" name="Content Placeholder 49"/>
          <p:cNvSpPr>
            <a:spLocks noGrp="1"/>
          </p:cNvSpPr>
          <p:nvPr>
            <p:ph sz="quarter" idx="40"/>
          </p:nvPr>
        </p:nvSpPr>
        <p:spPr/>
        <p:txBody>
          <a:bodyPr/>
          <a:lstStyle/>
          <a:p>
            <a:r>
              <a:rPr lang="en-US" dirty="0"/>
              <a:t>Lorem ipsum dolor sit amet, consectetur adipiscing elit, sed do eiusmod tempor incididunt ut labore et dolore magna aliqua.</a:t>
            </a:r>
            <a:endParaRPr lang="id-ID" dirty="0"/>
          </a:p>
        </p:txBody>
      </p:sp>
      <p:sp>
        <p:nvSpPr>
          <p:cNvPr id="51" name="Content Placeholder 50"/>
          <p:cNvSpPr>
            <a:spLocks noGrp="1"/>
          </p:cNvSpPr>
          <p:nvPr>
            <p:ph sz="quarter" idx="41"/>
          </p:nvPr>
        </p:nvSpPr>
        <p:spPr/>
        <p:txBody>
          <a:bodyPr/>
          <a:lstStyle/>
          <a:p>
            <a:r>
              <a:rPr lang="en-US" dirty="0"/>
              <a:t>Insert Name</a:t>
            </a:r>
          </a:p>
        </p:txBody>
      </p:sp>
      <p:sp>
        <p:nvSpPr>
          <p:cNvPr id="52" name="Text Placeholder 51"/>
          <p:cNvSpPr>
            <a:spLocks noGrp="1"/>
          </p:cNvSpPr>
          <p:nvPr>
            <p:ph type="body" sz="quarter" idx="42"/>
          </p:nvPr>
        </p:nvSpPr>
        <p:spPr/>
        <p:txBody>
          <a:bodyPr/>
          <a:lstStyle/>
          <a:p>
            <a:r>
              <a:rPr lang="en-US" dirty="0"/>
              <a:t>Insert title here</a:t>
            </a:r>
          </a:p>
        </p:txBody>
      </p:sp>
      <p:sp>
        <p:nvSpPr>
          <p:cNvPr id="53" name="Content Placeholder 52"/>
          <p:cNvSpPr>
            <a:spLocks noGrp="1"/>
          </p:cNvSpPr>
          <p:nvPr>
            <p:ph sz="quarter" idx="43"/>
          </p:nvPr>
        </p:nvSpPr>
        <p:spPr/>
        <p:txBody>
          <a:bodyPr/>
          <a:lstStyle/>
          <a:p>
            <a:r>
              <a:rPr lang="en-US" dirty="0"/>
              <a:t>Lorem ipsum dolor sit amet, consectetur adipiscing elit, sed do eiusmod tempor incididunt ut labore et dolore magna aliqua.</a:t>
            </a:r>
            <a:endParaRPr lang="id-ID" dirty="0"/>
          </a:p>
        </p:txBody>
      </p:sp>
      <p:sp>
        <p:nvSpPr>
          <p:cNvPr id="54" name="Content Placeholder 53"/>
          <p:cNvSpPr>
            <a:spLocks noGrp="1"/>
          </p:cNvSpPr>
          <p:nvPr>
            <p:ph sz="quarter" idx="44"/>
          </p:nvPr>
        </p:nvSpPr>
        <p:spPr/>
        <p:txBody>
          <a:bodyPr/>
          <a:lstStyle/>
          <a:p>
            <a:r>
              <a:rPr lang="en-US" dirty="0"/>
              <a:t>Insert Name</a:t>
            </a:r>
          </a:p>
        </p:txBody>
      </p:sp>
      <p:sp>
        <p:nvSpPr>
          <p:cNvPr id="55" name="Text Placeholder 54"/>
          <p:cNvSpPr>
            <a:spLocks noGrp="1"/>
          </p:cNvSpPr>
          <p:nvPr>
            <p:ph type="body" sz="quarter" idx="45"/>
          </p:nvPr>
        </p:nvSpPr>
        <p:spPr/>
        <p:txBody>
          <a:bodyPr/>
          <a:lstStyle/>
          <a:p>
            <a:r>
              <a:rPr lang="en-US" dirty="0"/>
              <a:t>Insert title here</a:t>
            </a:r>
          </a:p>
        </p:txBody>
      </p:sp>
      <p:sp>
        <p:nvSpPr>
          <p:cNvPr id="56" name="Content Placeholder 55"/>
          <p:cNvSpPr>
            <a:spLocks noGrp="1"/>
          </p:cNvSpPr>
          <p:nvPr>
            <p:ph sz="quarter" idx="46"/>
          </p:nvPr>
        </p:nvSpPr>
        <p:spPr/>
        <p:txBody>
          <a:bodyPr/>
          <a:lstStyle/>
          <a:p>
            <a:r>
              <a:rPr lang="en-US" dirty="0"/>
              <a:t>Lorem ipsum dolor sit amet, consectetur adipiscing elit, sed do eiusmod tempor incididunt ut labore et dolore magna aliqua.</a:t>
            </a:r>
            <a:endParaRPr lang="id-ID" dirty="0"/>
          </a:p>
        </p:txBody>
      </p:sp>
      <p:sp>
        <p:nvSpPr>
          <p:cNvPr id="110" name="Title 109">
            <a:extLst>
              <a:ext uri="{FF2B5EF4-FFF2-40B4-BE49-F238E27FC236}">
                <a16:creationId xmlns:a16="http://schemas.microsoft.com/office/drawing/2014/main" id="{A1393A7A-A21F-744F-8224-3E39DD33CAEE}"/>
              </a:ext>
            </a:extLst>
          </p:cNvPr>
          <p:cNvSpPr>
            <a:spLocks noGrp="1"/>
          </p:cNvSpPr>
          <p:nvPr>
            <p:ph type="title"/>
          </p:nvPr>
        </p:nvSpPr>
        <p:spPr/>
        <p:txBody>
          <a:bodyPr/>
          <a:lstStyle/>
          <a:p>
            <a:r>
              <a:rPr lang="en-US" dirty="0" smtClean="0"/>
              <a:t>Analysis</a:t>
            </a:r>
            <a:endParaRPr lang="en-US" dirty="0"/>
          </a:p>
        </p:txBody>
      </p:sp>
      <p:pic>
        <p:nvPicPr>
          <p:cNvPr id="9" name="Picture Placeholder 8" descr="Woman in a red outfit on red background smiling off camear ">
            <a:extLst>
              <a:ext uri="{FF2B5EF4-FFF2-40B4-BE49-F238E27FC236}">
                <a16:creationId xmlns:a16="http://schemas.microsoft.com/office/drawing/2014/main" id="{0F940895-2182-C742-9FCE-7C445A0EBADB}"/>
              </a:ext>
            </a:extLst>
          </p:cNvPr>
          <p:cNvPicPr>
            <a:picLocks noGrp="1" noChangeAspect="1"/>
          </p:cNvPicPr>
          <p:nvPr>
            <p:ph type="pic" sz="quarter" idx="17"/>
          </p:nvPr>
        </p:nvPicPr>
        <p:blipFill>
          <a:blip r:embed="rId4"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42696003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BF800B-2D91-A844-B4B2-97273E94E563}"/>
              </a:ext>
            </a:extLst>
          </p:cNvPr>
          <p:cNvSpPr>
            <a:spLocks noGrp="1"/>
          </p:cNvSpPr>
          <p:nvPr>
            <p:ph type="title"/>
          </p:nvPr>
        </p:nvSpPr>
        <p:spPr/>
        <p:txBody>
          <a:bodyPr/>
          <a:lstStyle/>
          <a:p>
            <a:r>
              <a:rPr lang="en-US" dirty="0"/>
              <a:t>Our products/services</a:t>
            </a:r>
          </a:p>
        </p:txBody>
      </p:sp>
      <p:sp>
        <p:nvSpPr>
          <p:cNvPr id="4" name="Content Placeholder 3">
            <a:extLst>
              <a:ext uri="{FF2B5EF4-FFF2-40B4-BE49-F238E27FC236}">
                <a16:creationId xmlns:a16="http://schemas.microsoft.com/office/drawing/2014/main" id="{258465F5-4312-2541-8368-01B99B3E9619}"/>
              </a:ext>
            </a:extLst>
          </p:cNvPr>
          <p:cNvSpPr>
            <a:spLocks noGrp="1"/>
          </p:cNvSpPr>
          <p:nvPr>
            <p:ph sz="quarter" idx="14"/>
          </p:nvPr>
        </p:nvSpPr>
        <p:spPr/>
        <p:txBody>
          <a:bodyPr/>
          <a:lstStyle/>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r>
              <a:rPr lang="en-US" dirty="0"/>
              <a:t>Lorem ipsum lorem ipsum lorem ipsum lorem ipsum lorem ipsum lorem ipsum lorem ipsum</a:t>
            </a:r>
          </a:p>
          <a:p>
            <a:pPr marL="342900" indent="-342900">
              <a:buFont typeface="+mj-lt"/>
              <a:buAutoNum type="arabicPeriod"/>
            </a:pPr>
            <a:endParaRPr lang="en-US" dirty="0"/>
          </a:p>
        </p:txBody>
      </p:sp>
      <p:pic>
        <p:nvPicPr>
          <p:cNvPr id="8" name="Picture Placeholder 7" descr="Woman standing in front of a window on tablet">
            <a:extLst>
              <a:ext uri="{FF2B5EF4-FFF2-40B4-BE49-F238E27FC236}">
                <a16:creationId xmlns:a16="http://schemas.microsoft.com/office/drawing/2014/main" id="{B5333156-CA53-A443-B907-19368CEE0980}"/>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546100" y="520700"/>
            <a:ext cx="4743450" cy="5816600"/>
          </a:xfrm>
        </p:spPr>
      </p:pic>
    </p:spTree>
    <p:extLst>
      <p:ext uri="{BB962C8B-B14F-4D97-AF65-F5344CB8AC3E}">
        <p14:creationId xmlns:p14="http://schemas.microsoft.com/office/powerpoint/2010/main" val="2058852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5">
            <a:extLst>
              <a:ext uri="{FF2B5EF4-FFF2-40B4-BE49-F238E27FC236}">
                <a16:creationId xmlns:a16="http://schemas.microsoft.com/office/drawing/2014/main" id="{E01CCBC3-476F-DA4C-A883-93E600ECAC2E}"/>
              </a:ext>
            </a:extLst>
          </p:cNvPr>
          <p:cNvSpPr>
            <a:spLocks noGrp="1"/>
          </p:cNvSpPr>
          <p:nvPr>
            <p:ph sz="half" idx="1"/>
          </p:nvPr>
        </p:nvSpPr>
        <p:spPr/>
        <p:txBody>
          <a:bodyPr/>
          <a:lstStyle/>
          <a:p>
            <a:r>
              <a:rPr lang="en-US" dirty="0"/>
              <a:t>Lorem ipsum lorem ipsum lorem ipsum lorem ipsum lorem ipsum lorem ipsum lorem ipsum</a:t>
            </a:r>
          </a:p>
          <a:p>
            <a:r>
              <a:rPr lang="en-US" dirty="0"/>
              <a:t>Lorem ipsum lorem ipsum lorem ipsum lorem ipsum lorem ipsum lorem ipsum lorem ipsum</a:t>
            </a:r>
          </a:p>
          <a:p>
            <a:r>
              <a:rPr lang="en-US" dirty="0"/>
              <a:t>Lorem ipsum lorem ipsum lorem ipsum lorem ipsum lorem ipsum lorem ipsum lorem ipsum</a:t>
            </a:r>
          </a:p>
        </p:txBody>
      </p:sp>
      <p:graphicFrame>
        <p:nvGraphicFramePr>
          <p:cNvPr id="21" name="Table 4">
            <a:extLst>
              <a:ext uri="{FF2B5EF4-FFF2-40B4-BE49-F238E27FC236}">
                <a16:creationId xmlns:a16="http://schemas.microsoft.com/office/drawing/2014/main" id="{4E2A0199-4670-2940-AB7E-F5CEB06DD52C}"/>
              </a:ext>
            </a:extLst>
          </p:cNvPr>
          <p:cNvGraphicFramePr>
            <a:graphicFrameLocks noGrp="1"/>
          </p:cNvGraphicFramePr>
          <p:nvPr>
            <p:ph sz="half" idx="2"/>
            <p:extLst>
              <p:ext uri="{D42A27DB-BD31-4B8C-83A1-F6EECF244321}">
                <p14:modId xmlns:p14="http://schemas.microsoft.com/office/powerpoint/2010/main" val="3339400808"/>
              </p:ext>
            </p:extLst>
          </p:nvPr>
        </p:nvGraphicFramePr>
        <p:xfrm>
          <a:off x="4694238" y="1955800"/>
          <a:ext cx="6916568" cy="4467522"/>
        </p:xfrm>
        <a:graphic>
          <a:graphicData uri="http://schemas.openxmlformats.org/drawingml/2006/table">
            <a:tbl>
              <a:tblPr firstRow="1" bandRow="1">
                <a:tableStyleId>{9D7B26C5-4107-4FEC-AEDC-1716B250A1EF}</a:tableStyleId>
              </a:tblPr>
              <a:tblGrid>
                <a:gridCol w="1729142">
                  <a:extLst>
                    <a:ext uri="{9D8B030D-6E8A-4147-A177-3AD203B41FA5}">
                      <a16:colId xmlns:a16="http://schemas.microsoft.com/office/drawing/2014/main" val="2735970128"/>
                    </a:ext>
                  </a:extLst>
                </a:gridCol>
                <a:gridCol w="1729142">
                  <a:extLst>
                    <a:ext uri="{9D8B030D-6E8A-4147-A177-3AD203B41FA5}">
                      <a16:colId xmlns:a16="http://schemas.microsoft.com/office/drawing/2014/main" val="2321077816"/>
                    </a:ext>
                  </a:extLst>
                </a:gridCol>
                <a:gridCol w="1729142">
                  <a:extLst>
                    <a:ext uri="{9D8B030D-6E8A-4147-A177-3AD203B41FA5}">
                      <a16:colId xmlns:a16="http://schemas.microsoft.com/office/drawing/2014/main" val="2171277595"/>
                    </a:ext>
                  </a:extLst>
                </a:gridCol>
                <a:gridCol w="1729142">
                  <a:extLst>
                    <a:ext uri="{9D8B030D-6E8A-4147-A177-3AD203B41FA5}">
                      <a16:colId xmlns:a16="http://schemas.microsoft.com/office/drawing/2014/main" val="569116242"/>
                    </a:ext>
                  </a:extLst>
                </a:gridCol>
              </a:tblGrid>
              <a:tr h="1216119">
                <a:tc>
                  <a:txBody>
                    <a:bodyPr/>
                    <a:lstStyle/>
                    <a:p>
                      <a:pPr algn="ctr"/>
                      <a:r>
                        <a:rPr lang="en-US" sz="1600" b="0" cap="none" spc="0" dirty="0"/>
                        <a:t>LOREM IPSUM</a:t>
                      </a:r>
                      <a:endParaRPr lang="en-US" sz="1600" b="0" dirty="0">
                        <a:solidFill>
                          <a:srgbClr val="FFFFFF"/>
                        </a:solidFill>
                      </a:endParaRPr>
                    </a:p>
                  </a:txBody>
                  <a:tcPr marL="341945" marR="205167" marT="205167" marB="205167" anchor="ctr"/>
                </a:tc>
                <a:tc>
                  <a:txBody>
                    <a:bodyPr/>
                    <a:lstStyle/>
                    <a:p>
                      <a:pPr algn="ctr"/>
                      <a:r>
                        <a:rPr lang="en-US" sz="1600" b="0" cap="none" spc="0" dirty="0"/>
                        <a:t>LOREM IPSUM</a:t>
                      </a:r>
                      <a:endParaRPr lang="en-US" sz="1600" b="0" dirty="0">
                        <a:solidFill>
                          <a:srgbClr val="FFFFFF"/>
                        </a:solidFill>
                      </a:endParaRPr>
                    </a:p>
                  </a:txBody>
                  <a:tcPr marL="341945" marR="205167" marT="205167" marB="205167" anchor="ctr"/>
                </a:tc>
                <a:tc>
                  <a:txBody>
                    <a:bodyPr/>
                    <a:lstStyle/>
                    <a:p>
                      <a:pPr algn="ctr"/>
                      <a:r>
                        <a:rPr lang="en-US" sz="1600" b="0" cap="none" spc="0" dirty="0"/>
                        <a:t>LOREM IPSUM</a:t>
                      </a:r>
                      <a:endParaRPr lang="en-US" sz="1600" b="0" dirty="0">
                        <a:solidFill>
                          <a:srgbClr val="FFFFFF"/>
                        </a:solidFill>
                      </a:endParaRPr>
                    </a:p>
                  </a:txBody>
                  <a:tcPr marL="341945" marR="205167" marT="205167" marB="205167" anchor="ctr"/>
                </a:tc>
                <a:tc>
                  <a:txBody>
                    <a:bodyPr/>
                    <a:lstStyle/>
                    <a:p>
                      <a:pPr algn="ctr"/>
                      <a:r>
                        <a:rPr lang="en-US" sz="1600" b="0" cap="none" spc="0" dirty="0"/>
                        <a:t>LOREM IPSUM</a:t>
                      </a:r>
                      <a:endParaRPr lang="en-US" sz="1600" b="0" dirty="0">
                        <a:solidFill>
                          <a:srgbClr val="FFFFFF"/>
                        </a:solidFill>
                      </a:endParaRPr>
                    </a:p>
                  </a:txBody>
                  <a:tcPr marL="341945" marR="205167" marT="205167" marB="205167" anchor="ctr"/>
                </a:tc>
                <a:extLst>
                  <a:ext uri="{0D108BD9-81ED-4DB2-BD59-A6C34878D82A}">
                    <a16:rowId xmlns:a16="http://schemas.microsoft.com/office/drawing/2014/main" val="115124067"/>
                  </a:ext>
                </a:extLst>
              </a:tr>
              <a:tr h="1083801">
                <a:tc>
                  <a:txBody>
                    <a:bodyPr/>
                    <a:lstStyle/>
                    <a:p>
                      <a:pPr algn="ctr"/>
                      <a:r>
                        <a:rPr lang="en-US" sz="1600" b="0" cap="none" spc="0" dirty="0"/>
                        <a:t>Lorem ipsum</a:t>
                      </a:r>
                      <a:endParaRPr lang="en-US" sz="1600" b="0" dirty="0">
                        <a:solidFill>
                          <a:schemeClr val="tx1">
                            <a:lumMod val="85000"/>
                            <a:lumOff val="15000"/>
                          </a:schemeClr>
                        </a:solidFill>
                      </a:endParaRPr>
                    </a:p>
                  </a:txBody>
                  <a:tcPr marL="341945" marR="205167" marT="205167" marB="205167" anchor="ctr">
                    <a:solidFill>
                      <a:schemeClr val="tx2">
                        <a:lumMod val="20000"/>
                        <a:lumOff val="80000"/>
                        <a:alpha val="20000"/>
                      </a:schemeClr>
                    </a:solidFill>
                  </a:tcPr>
                </a:tc>
                <a:tc>
                  <a:txBody>
                    <a:bodyPr/>
                    <a:lstStyle/>
                    <a:p>
                      <a:pPr algn="ctr"/>
                      <a:r>
                        <a:rPr lang="en-US" sz="1600" b="0" cap="none" spc="0" dirty="0"/>
                        <a:t>Lorem ipsum</a:t>
                      </a:r>
                      <a:endParaRPr lang="en-US" sz="1600" b="0" dirty="0">
                        <a:solidFill>
                          <a:schemeClr val="tx1">
                            <a:lumMod val="85000"/>
                            <a:lumOff val="15000"/>
                          </a:schemeClr>
                        </a:solidFill>
                      </a:endParaRPr>
                    </a:p>
                  </a:txBody>
                  <a:tcPr marL="341945" marR="205167" marT="205167" marB="205167" anchor="ctr">
                    <a:solidFill>
                      <a:schemeClr val="tx2">
                        <a:lumMod val="20000"/>
                        <a:lumOff val="80000"/>
                        <a:alpha val="20000"/>
                      </a:schemeClr>
                    </a:solidFill>
                  </a:tcPr>
                </a:tc>
                <a:tc>
                  <a:txBody>
                    <a:bodyPr/>
                    <a:lstStyle/>
                    <a:p>
                      <a:pPr algn="ctr"/>
                      <a:r>
                        <a:rPr lang="en-US" sz="1600" b="0" cap="none" spc="0" dirty="0"/>
                        <a:t>Lorem ipsum</a:t>
                      </a:r>
                      <a:endParaRPr lang="en-US" sz="1600" b="0" dirty="0">
                        <a:solidFill>
                          <a:schemeClr val="tx1">
                            <a:lumMod val="85000"/>
                            <a:lumOff val="15000"/>
                          </a:schemeClr>
                        </a:solidFill>
                      </a:endParaRPr>
                    </a:p>
                  </a:txBody>
                  <a:tcPr marL="341945" marR="205167" marT="205167" marB="205167" anchor="ctr">
                    <a:solidFill>
                      <a:schemeClr val="tx2">
                        <a:lumMod val="20000"/>
                        <a:lumOff val="80000"/>
                        <a:alpha val="20000"/>
                      </a:schemeClr>
                    </a:solidFill>
                  </a:tcPr>
                </a:tc>
                <a:tc>
                  <a:txBody>
                    <a:bodyPr/>
                    <a:lstStyle/>
                    <a:p>
                      <a:pPr algn="ctr"/>
                      <a:r>
                        <a:rPr lang="en-US" sz="1600" b="0" cap="none" spc="0" dirty="0"/>
                        <a:t>Lorem ipsum</a:t>
                      </a:r>
                      <a:endParaRPr lang="en-US" sz="1600" b="0" dirty="0">
                        <a:solidFill>
                          <a:schemeClr val="tx1">
                            <a:lumMod val="85000"/>
                            <a:lumOff val="15000"/>
                          </a:schemeClr>
                        </a:solidFill>
                      </a:endParaRPr>
                    </a:p>
                  </a:txBody>
                  <a:tcPr marL="341945" marR="205167" marT="205167" marB="205167" anchor="ctr">
                    <a:solidFill>
                      <a:schemeClr val="tx2">
                        <a:lumMod val="20000"/>
                        <a:lumOff val="80000"/>
                        <a:alpha val="20000"/>
                      </a:schemeClr>
                    </a:solidFill>
                  </a:tcPr>
                </a:tc>
                <a:extLst>
                  <a:ext uri="{0D108BD9-81ED-4DB2-BD59-A6C34878D82A}">
                    <a16:rowId xmlns:a16="http://schemas.microsoft.com/office/drawing/2014/main" val="2489144560"/>
                  </a:ext>
                </a:extLst>
              </a:tr>
              <a:tr h="1083801">
                <a:tc>
                  <a:txBody>
                    <a:bodyPr/>
                    <a:lstStyle/>
                    <a:p>
                      <a:pPr algn="ctr"/>
                      <a:r>
                        <a:rPr lang="en-US" sz="1600" b="0" cap="none" spc="0" dirty="0"/>
                        <a:t>Lorem ipsum</a:t>
                      </a:r>
                      <a:endParaRPr lang="en-US" sz="1600" b="0" dirty="0">
                        <a:solidFill>
                          <a:schemeClr val="tx1">
                            <a:lumMod val="85000"/>
                            <a:lumOff val="15000"/>
                          </a:schemeClr>
                        </a:solidFill>
                      </a:endParaRPr>
                    </a:p>
                  </a:txBody>
                  <a:tcPr marL="341945" marR="205167" marT="205167" marB="205167" anchor="ctr"/>
                </a:tc>
                <a:tc>
                  <a:txBody>
                    <a:bodyPr/>
                    <a:lstStyle/>
                    <a:p>
                      <a:pPr algn="ctr"/>
                      <a:r>
                        <a:rPr lang="en-US" sz="1600" b="0" cap="none" spc="0" dirty="0"/>
                        <a:t>Lorem ipsum</a:t>
                      </a:r>
                      <a:endParaRPr lang="en-US" sz="1600" b="0" dirty="0">
                        <a:solidFill>
                          <a:schemeClr val="tx1">
                            <a:lumMod val="85000"/>
                            <a:lumOff val="15000"/>
                          </a:schemeClr>
                        </a:solidFill>
                      </a:endParaRPr>
                    </a:p>
                  </a:txBody>
                  <a:tcPr marL="341945" marR="205167" marT="205167" marB="205167" anchor="ctr"/>
                </a:tc>
                <a:tc>
                  <a:txBody>
                    <a:bodyPr/>
                    <a:lstStyle/>
                    <a:p>
                      <a:pPr algn="ctr"/>
                      <a:r>
                        <a:rPr lang="en-US" sz="1600" b="0" cap="none" spc="0" dirty="0"/>
                        <a:t>Lorem ipsum</a:t>
                      </a:r>
                      <a:endParaRPr lang="en-US" sz="1600" b="0" dirty="0">
                        <a:solidFill>
                          <a:schemeClr val="tx1">
                            <a:lumMod val="85000"/>
                            <a:lumOff val="15000"/>
                          </a:schemeClr>
                        </a:solidFill>
                      </a:endParaRPr>
                    </a:p>
                  </a:txBody>
                  <a:tcPr marL="341945" marR="205167" marT="205167" marB="205167" anchor="ctr"/>
                </a:tc>
                <a:tc>
                  <a:txBody>
                    <a:bodyPr/>
                    <a:lstStyle/>
                    <a:p>
                      <a:pPr algn="ctr"/>
                      <a:r>
                        <a:rPr lang="en-US" sz="1600" b="0" cap="none" spc="0" dirty="0"/>
                        <a:t>Lorem ipsum</a:t>
                      </a:r>
                      <a:endParaRPr lang="en-US" sz="1600" b="0" dirty="0">
                        <a:solidFill>
                          <a:schemeClr val="tx1">
                            <a:lumMod val="85000"/>
                            <a:lumOff val="15000"/>
                          </a:schemeClr>
                        </a:solidFill>
                      </a:endParaRPr>
                    </a:p>
                  </a:txBody>
                  <a:tcPr marL="341945" marR="205167" marT="205167" marB="205167" anchor="ctr"/>
                </a:tc>
                <a:extLst>
                  <a:ext uri="{0D108BD9-81ED-4DB2-BD59-A6C34878D82A}">
                    <a16:rowId xmlns:a16="http://schemas.microsoft.com/office/drawing/2014/main" val="1547803828"/>
                  </a:ext>
                </a:extLst>
              </a:tr>
              <a:tr h="1083801">
                <a:tc>
                  <a:txBody>
                    <a:bodyPr/>
                    <a:lstStyle/>
                    <a:p>
                      <a:pPr algn="ctr"/>
                      <a:r>
                        <a:rPr lang="en-US" sz="1600" b="0" cap="none" spc="0" dirty="0"/>
                        <a:t>Lorem ipsum</a:t>
                      </a:r>
                      <a:endParaRPr lang="en-US" sz="1600" b="0" dirty="0">
                        <a:solidFill>
                          <a:schemeClr val="tx1">
                            <a:lumMod val="85000"/>
                            <a:lumOff val="15000"/>
                          </a:schemeClr>
                        </a:solidFill>
                      </a:endParaRPr>
                    </a:p>
                  </a:txBody>
                  <a:tcPr marL="341945" marR="205167" marT="205167" marB="205167" anchor="ctr">
                    <a:solidFill>
                      <a:schemeClr val="tx2">
                        <a:lumMod val="20000"/>
                        <a:lumOff val="80000"/>
                        <a:alpha val="20000"/>
                      </a:schemeClr>
                    </a:solidFill>
                  </a:tcPr>
                </a:tc>
                <a:tc>
                  <a:txBody>
                    <a:bodyPr/>
                    <a:lstStyle/>
                    <a:p>
                      <a:pPr algn="ctr"/>
                      <a:r>
                        <a:rPr lang="en-US" sz="1600" b="0" cap="none" spc="0" dirty="0"/>
                        <a:t>Lorem ipsum</a:t>
                      </a:r>
                      <a:endParaRPr lang="en-US" sz="1600" b="0" dirty="0">
                        <a:solidFill>
                          <a:schemeClr val="tx1">
                            <a:lumMod val="85000"/>
                            <a:lumOff val="15000"/>
                          </a:schemeClr>
                        </a:solidFill>
                      </a:endParaRPr>
                    </a:p>
                  </a:txBody>
                  <a:tcPr marL="341945" marR="205167" marT="205167" marB="205167" anchor="ctr">
                    <a:solidFill>
                      <a:schemeClr val="tx2">
                        <a:lumMod val="20000"/>
                        <a:lumOff val="80000"/>
                        <a:alpha val="20000"/>
                      </a:schemeClr>
                    </a:solidFill>
                  </a:tcPr>
                </a:tc>
                <a:tc>
                  <a:txBody>
                    <a:bodyPr/>
                    <a:lstStyle/>
                    <a:p>
                      <a:pPr algn="ctr"/>
                      <a:r>
                        <a:rPr lang="en-US" sz="1600" b="0" cap="none" spc="0" dirty="0"/>
                        <a:t>Lorem ipsum</a:t>
                      </a:r>
                      <a:endParaRPr lang="en-US" sz="1600" b="0" dirty="0">
                        <a:solidFill>
                          <a:schemeClr val="tx1">
                            <a:lumMod val="85000"/>
                            <a:lumOff val="15000"/>
                          </a:schemeClr>
                        </a:solidFill>
                      </a:endParaRPr>
                    </a:p>
                  </a:txBody>
                  <a:tcPr marL="341945" marR="205167" marT="205167" marB="205167" anchor="ctr">
                    <a:solidFill>
                      <a:schemeClr val="tx2">
                        <a:lumMod val="20000"/>
                        <a:lumOff val="80000"/>
                        <a:alpha val="20000"/>
                      </a:schemeClr>
                    </a:solidFill>
                  </a:tcPr>
                </a:tc>
                <a:tc>
                  <a:txBody>
                    <a:bodyPr/>
                    <a:lstStyle/>
                    <a:p>
                      <a:pPr algn="ctr"/>
                      <a:r>
                        <a:rPr lang="en-US" sz="1600" b="0" cap="none" spc="0" dirty="0"/>
                        <a:t>Lorem ipsum</a:t>
                      </a:r>
                      <a:endParaRPr lang="en-US" sz="1600" b="0" dirty="0">
                        <a:solidFill>
                          <a:schemeClr val="tx1">
                            <a:lumMod val="85000"/>
                            <a:lumOff val="15000"/>
                          </a:schemeClr>
                        </a:solidFill>
                      </a:endParaRPr>
                    </a:p>
                  </a:txBody>
                  <a:tcPr marL="341945" marR="205167" marT="205167" marB="205167" anchor="ctr">
                    <a:solidFill>
                      <a:schemeClr val="tx2">
                        <a:lumMod val="20000"/>
                        <a:lumOff val="80000"/>
                        <a:alpha val="20000"/>
                      </a:schemeClr>
                    </a:solidFill>
                  </a:tcPr>
                </a:tc>
                <a:extLst>
                  <a:ext uri="{0D108BD9-81ED-4DB2-BD59-A6C34878D82A}">
                    <a16:rowId xmlns:a16="http://schemas.microsoft.com/office/drawing/2014/main" val="2830089437"/>
                  </a:ext>
                </a:extLst>
              </a:tr>
            </a:tbl>
          </a:graphicData>
        </a:graphic>
      </p:graphicFrame>
      <p:sp>
        <p:nvSpPr>
          <p:cNvPr id="2" name="Title 1">
            <a:extLst>
              <a:ext uri="{FF2B5EF4-FFF2-40B4-BE49-F238E27FC236}">
                <a16:creationId xmlns:a16="http://schemas.microsoft.com/office/drawing/2014/main" id="{6F204F3F-D196-428C-AE74-238938FD8008}"/>
              </a:ext>
            </a:extLst>
          </p:cNvPr>
          <p:cNvSpPr>
            <a:spLocks noGrp="1"/>
          </p:cNvSpPr>
          <p:nvPr>
            <p:ph type="title"/>
          </p:nvPr>
        </p:nvSpPr>
        <p:spPr/>
        <p:txBody>
          <a:bodyPr/>
          <a:lstStyle/>
          <a:p>
            <a:r>
              <a:rPr lang="en-US" dirty="0"/>
              <a:t>Pricing/packages</a:t>
            </a:r>
          </a:p>
        </p:txBody>
      </p:sp>
    </p:spTree>
    <p:extLst>
      <p:ext uri="{BB962C8B-B14F-4D97-AF65-F5344CB8AC3E}">
        <p14:creationId xmlns:p14="http://schemas.microsoft.com/office/powerpoint/2010/main" val="585127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p:txBody>
          <a:bodyPr anchor="ctr">
            <a:normAutofit/>
          </a:bodyPr>
          <a:lstStyle/>
          <a:p>
            <a:r>
              <a:rPr lang="en-US" dirty="0"/>
              <a:t>Company performance</a:t>
            </a:r>
          </a:p>
        </p:txBody>
      </p:sp>
      <p:graphicFrame>
        <p:nvGraphicFramePr>
          <p:cNvPr id="6" name="Content Placeholder 5" descr="line chart">
            <a:extLst>
              <a:ext uri="{FF2B5EF4-FFF2-40B4-BE49-F238E27FC236}">
                <a16:creationId xmlns:a16="http://schemas.microsoft.com/office/drawing/2014/main" id="{65E7A877-E287-4279-8948-3113F61C429C}"/>
              </a:ext>
            </a:extLst>
          </p:cNvPr>
          <p:cNvGraphicFramePr>
            <a:graphicFrameLocks noGrp="1"/>
          </p:cNvGraphicFramePr>
          <p:nvPr>
            <p:ph idx="1"/>
            <p:extLst>
              <p:ext uri="{D42A27DB-BD31-4B8C-83A1-F6EECF244321}">
                <p14:modId xmlns:p14="http://schemas.microsoft.com/office/powerpoint/2010/main" val="3467227802"/>
              </p:ext>
            </p:extLst>
          </p:nvPr>
        </p:nvGraphicFramePr>
        <p:xfrm>
          <a:off x="581025" y="1890713"/>
          <a:ext cx="11029950" cy="40846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2248394"/>
      </p:ext>
    </p:extLst>
  </p:cSld>
  <p:clrMapOvr>
    <a:masterClrMapping/>
  </p:clrMapOvr>
</p:sld>
</file>

<file path=ppt/theme/theme1.xml><?xml version="1.0" encoding="utf-8"?>
<a:theme xmlns:a="http://schemas.openxmlformats.org/drawingml/2006/main" name="DividendVTI">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Minimalist_Light_Sales Pitch_01_Win32_AS_v4" id="{AE3810B2-EB50-490A-9B4E-9FA07A4550C3}" vid="{D5F0F717-C359-4A2D-BDB0-CA99CA6877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C43B05-D266-4257-98DE-FF9D8CEDAE76}">
  <ds:schemaRefs>
    <ds:schemaRef ds:uri="http://purl.org/dc/dcmitype/"/>
    <ds:schemaRef ds:uri="16c05727-aa75-4e4a-9b5f-8a80a1165891"/>
    <ds:schemaRef ds:uri="http://purl.org/dc/elements/1.1/"/>
    <ds:schemaRef ds:uri="http://schemas.openxmlformats.org/package/2006/metadata/core-properties"/>
    <ds:schemaRef ds:uri="http://schemas.microsoft.com/office/2006/documentManagement/types"/>
    <ds:schemaRef ds:uri="71af3243-3dd4-4a8d-8c0d-dd76da1f02a5"/>
    <ds:schemaRef ds:uri="http://purl.org/dc/terms/"/>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D76AEDE5-E9AF-4E9F-97C3-19B848D35A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35A0B9-5F49-415F-9BEE-591FDACE98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Minimalist light sales pitch</Template>
  <TotalTime>0</TotalTime>
  <Words>660</Words>
  <Application>Microsoft Office PowerPoint</Application>
  <PresentationFormat>Widescreen</PresentationFormat>
  <Paragraphs>112</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Bodoni SvtyTwo ITC TT-Book</vt:lpstr>
      <vt:lpstr>Calibri</vt:lpstr>
      <vt:lpstr>Garamond</vt:lpstr>
      <vt:lpstr>Helvetica Light</vt:lpstr>
      <vt:lpstr>Open Sans</vt:lpstr>
      <vt:lpstr>Wingdings 2</vt:lpstr>
      <vt:lpstr>DividendVTI</vt:lpstr>
      <vt:lpstr>Cyclist Casual Customer retention</vt:lpstr>
      <vt:lpstr>Outline</vt:lpstr>
      <vt:lpstr>How do annual members and casual riders use Cyclistic bikes differently? Why would casual riders buy Cyclistic annual memberships?  How can Cyclistic use digital media</vt:lpstr>
      <vt:lpstr>Preparing the data</vt:lpstr>
      <vt:lpstr>Processing the data</vt:lpstr>
      <vt:lpstr>Analysis</vt:lpstr>
      <vt:lpstr>Our products/services</vt:lpstr>
      <vt:lpstr>Pricing/packages</vt:lpstr>
      <vt:lpstr>Company performance</vt:lpstr>
      <vt:lpstr>FUTURE OFFERINGS</vt:lpstr>
      <vt:lpstr>OUR  PROPOSAL</vt:lpstr>
      <vt:lpstr>Roadmap</vt:lpstr>
      <vt:lpstr>Competitive comparison</vt:lpstr>
      <vt:lpstr>Video slide</vt:lpstr>
      <vt:lpstr>Our proposal</vt:lpstr>
      <vt:lpstr>Next steps</vt:lpstr>
      <vt:lpstr>QUESTIONS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2025-03-15T19:51:51Z</dcterms:created>
  <dcterms:modified xsi:type="dcterms:W3CDTF">2025-03-17T15:46:42Z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