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4"/>
  </p:notesMasterIdLst>
  <p:handoutMasterIdLst>
    <p:handoutMasterId r:id="rId45"/>
  </p:handoutMasterIdLst>
  <p:sldIdLst>
    <p:sldId id="257" r:id="rId5"/>
    <p:sldId id="268" r:id="rId6"/>
    <p:sldId id="274" r:id="rId7"/>
    <p:sldId id="272" r:id="rId8"/>
    <p:sldId id="273" r:id="rId9"/>
    <p:sldId id="275" r:id="rId10"/>
    <p:sldId id="276" r:id="rId11"/>
    <p:sldId id="277" r:id="rId12"/>
    <p:sldId id="278" r:id="rId13"/>
    <p:sldId id="279" r:id="rId14"/>
    <p:sldId id="280" r:id="rId15"/>
    <p:sldId id="281"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p:cViewPr varScale="1">
        <p:scale>
          <a:sx n="61" d="100"/>
          <a:sy n="61" d="100"/>
        </p:scale>
        <p:origin x="108" y="32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2/12/2022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2/12/2022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2/12/2022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2/12/2022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2/12/2022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2/12/2022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2/12/2022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2/12/2022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2/12/2022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2/12/2022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2/12/2022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2/12/2022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2/12/2022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2/12/2022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176" y="584200"/>
            <a:ext cx="8735325" cy="2540000"/>
          </a:xfrm>
        </p:spPr>
        <p:txBody>
          <a:bodyPr/>
          <a:lstStyle/>
          <a:p>
            <a:r>
              <a:rPr lang="en-US" dirty="0"/>
              <a:t>PHONEBOOK MANAGEMENT SYSTEM</a:t>
            </a:r>
          </a:p>
        </p:txBody>
      </p:sp>
      <p:sp>
        <p:nvSpPr>
          <p:cNvPr id="5" name="Subtitle 4"/>
          <p:cNvSpPr>
            <a:spLocks noGrp="1"/>
          </p:cNvSpPr>
          <p:nvPr>
            <p:ph type="subTitle" idx="1"/>
          </p:nvPr>
        </p:nvSpPr>
        <p:spPr>
          <a:xfrm>
            <a:off x="1625176" y="3429000"/>
            <a:ext cx="8735325" cy="2844800"/>
          </a:xfrm>
        </p:spPr>
        <p:txBody>
          <a:bodyPr>
            <a:normAutofit/>
          </a:bodyPr>
          <a:lstStyle/>
          <a:p>
            <a:endParaRPr lang="en-US" dirty="0"/>
          </a:p>
          <a:p>
            <a:r>
              <a:rPr lang="en-US" dirty="0"/>
              <a:t>prepared BY </a:t>
            </a:r>
          </a:p>
          <a:p>
            <a:r>
              <a:rPr lang="en-US" dirty="0"/>
              <a:t>MUHAMMAD OWAIS QADRI (519-2020)</a:t>
            </a:r>
          </a:p>
          <a:p>
            <a:r>
              <a:rPr lang="en-US" dirty="0"/>
              <a:t>MUHAMMAD JAHANGIR (791-2017)</a:t>
            </a:r>
          </a:p>
          <a:p>
            <a:endParaRPr lang="en-US" dirty="0"/>
          </a:p>
          <a:p>
            <a:r>
              <a:rPr lang="en-US" dirty="0"/>
              <a:t>SUBMITTED TO: SIR ABID ALI</a:t>
            </a:r>
          </a:p>
        </p:txBody>
      </p:sp>
      <p:sp>
        <p:nvSpPr>
          <p:cNvPr id="4" name="Subtitle 4">
            <a:extLst>
              <a:ext uri="{FF2B5EF4-FFF2-40B4-BE49-F238E27FC236}">
                <a16:creationId xmlns:a16="http://schemas.microsoft.com/office/drawing/2014/main" id="{C2E299A7-F374-4A79-9D2A-C3FE5E6DAEB0}"/>
              </a:ext>
            </a:extLst>
          </p:cNvPr>
          <p:cNvSpPr txBox="1">
            <a:spLocks/>
          </p:cNvSpPr>
          <p:nvPr/>
        </p:nvSpPr>
        <p:spPr>
          <a:xfrm>
            <a:off x="1370012" y="4534338"/>
            <a:ext cx="8735325" cy="1752600"/>
          </a:xfrm>
          <a:prstGeom prst="rect">
            <a:avLst/>
          </a:prstGeom>
        </p:spPr>
        <p:txBody>
          <a:bodyPr vert="horz" lIns="121899" tIns="60949" rIns="121899" bIns="60949" rtlCol="0">
            <a:normAutofit/>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kern="1200" cap="all" spc="200" baseline="0">
                <a:solidFill>
                  <a:schemeClr val="accent1"/>
                </a:solidFill>
                <a:latin typeface="+mn-lt"/>
                <a:ea typeface="+mn-ea"/>
                <a:cs typeface="+mn-cs"/>
              </a:defRPr>
            </a:lvl1pPr>
            <a:lvl2pPr marL="609493" indent="0" algn="ctr" defTabSz="1218987" rtl="0" eaLnBrk="1" latinLnBrk="0" hangingPunct="1">
              <a:lnSpc>
                <a:spcPct val="90000"/>
              </a:lnSpc>
              <a:spcBef>
                <a:spcPts val="800"/>
              </a:spcBef>
              <a:buClr>
                <a:schemeClr val="accent1"/>
              </a:buClr>
              <a:buSzPct val="80000"/>
              <a:buFont typeface="Arial" pitchFamily="34" charset="0"/>
              <a:buNone/>
              <a:defRPr sz="2400" kern="1200">
                <a:solidFill>
                  <a:schemeClr val="tx1">
                    <a:tint val="75000"/>
                  </a:schemeClr>
                </a:solidFill>
                <a:latin typeface="+mn-lt"/>
                <a:ea typeface="+mn-ea"/>
                <a:cs typeface="+mn-cs"/>
              </a:defRPr>
            </a:lvl2pPr>
            <a:lvl3pPr marL="1218987"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3pPr>
            <a:lvl4pPr marL="182848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4pPr>
            <a:lvl5pPr marL="2437973"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5pPr>
            <a:lvl6pPr marL="3047467"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9pPr>
          </a:lstStyle>
          <a:p>
            <a:endParaRPr lang="en-US" dirty="0"/>
          </a:p>
          <a:p>
            <a:endParaRPr lang="en-US" dirty="0"/>
          </a:p>
          <a:p>
            <a:endParaRPr lang="en-US"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9B8EF-5798-4C7B-AF21-AE4CE2D60F1E}"/>
              </a:ext>
            </a:extLst>
          </p:cNvPr>
          <p:cNvSpPr>
            <a:spLocks noGrp="1"/>
          </p:cNvSpPr>
          <p:nvPr>
            <p:ph type="title"/>
          </p:nvPr>
        </p:nvSpPr>
        <p:spPr/>
        <p:txBody>
          <a:bodyPr/>
          <a:lstStyle/>
          <a:p>
            <a:r>
              <a:rPr lang="en-US" dirty="0"/>
              <a:t>CONT… </a:t>
            </a:r>
          </a:p>
        </p:txBody>
      </p:sp>
      <p:sp>
        <p:nvSpPr>
          <p:cNvPr id="3" name="Content Placeholder 2">
            <a:extLst>
              <a:ext uri="{FF2B5EF4-FFF2-40B4-BE49-F238E27FC236}">
                <a16:creationId xmlns:a16="http://schemas.microsoft.com/office/drawing/2014/main" id="{67450651-9C30-4CBA-B4B4-4017F49EB4D3}"/>
              </a:ext>
            </a:extLst>
          </p:cNvPr>
          <p:cNvSpPr>
            <a:spLocks noGrp="1"/>
          </p:cNvSpPr>
          <p:nvPr>
            <p:ph idx="1"/>
          </p:nvPr>
        </p:nvSpPr>
        <p:spPr>
          <a:xfrm>
            <a:off x="1218883" y="1701797"/>
            <a:ext cx="10360501" cy="4881566"/>
          </a:xfrm>
        </p:spPr>
        <p:txBody>
          <a:bodyPr>
            <a:normAutofit fontScale="77500" lnSpcReduction="20000"/>
          </a:bodyPr>
          <a:lstStyle/>
          <a:p>
            <a:r>
              <a:rPr lang="en-US" dirty="0"/>
              <a:t>//A utility function to display the contacts</a:t>
            </a:r>
          </a:p>
          <a:p>
            <a:r>
              <a:rPr lang="en-US" dirty="0"/>
              <a:t>void display(){</a:t>
            </a:r>
          </a:p>
          <a:p>
            <a:r>
              <a:rPr lang="en-US" dirty="0"/>
              <a:t>    system("</a:t>
            </a:r>
            <a:r>
              <a:rPr lang="en-US" dirty="0" err="1"/>
              <a:t>cls</a:t>
            </a:r>
            <a:r>
              <a:rPr lang="en-US" dirty="0"/>
              <a:t>");</a:t>
            </a:r>
          </a:p>
          <a:p>
            <a:r>
              <a:rPr lang="en-US" dirty="0"/>
              <a:t>    FILE *</a:t>
            </a:r>
            <a:r>
              <a:rPr lang="en-US" dirty="0" err="1"/>
              <a:t>fptr</a:t>
            </a:r>
            <a:r>
              <a:rPr lang="en-US" dirty="0"/>
              <a:t>;</a:t>
            </a:r>
          </a:p>
          <a:p>
            <a:r>
              <a:rPr lang="en-US" dirty="0"/>
              <a:t>    contact </a:t>
            </a:r>
            <a:r>
              <a:rPr lang="en-US" dirty="0" err="1"/>
              <a:t>cn</a:t>
            </a:r>
            <a:r>
              <a:rPr lang="en-US" dirty="0"/>
              <a:t>;</a:t>
            </a:r>
          </a:p>
          <a:p>
            <a:r>
              <a:rPr lang="en-US" dirty="0"/>
              <a:t>    int mode, count = 1, </a:t>
            </a:r>
            <a:r>
              <a:rPr lang="en-US" dirty="0" err="1"/>
              <a:t>i</a:t>
            </a:r>
            <a:r>
              <a:rPr lang="en-US" dirty="0"/>
              <a:t>, n;</a:t>
            </a:r>
          </a:p>
          <a:p>
            <a:r>
              <a:rPr lang="en-US" dirty="0"/>
              <a:t>    </a:t>
            </a:r>
            <a:r>
              <a:rPr lang="en-US" dirty="0" err="1"/>
              <a:t>fptr</a:t>
            </a:r>
            <a:r>
              <a:rPr lang="en-US" dirty="0"/>
              <a:t> = </a:t>
            </a:r>
            <a:r>
              <a:rPr lang="en-US" dirty="0" err="1"/>
              <a:t>fopen</a:t>
            </a:r>
            <a:r>
              <a:rPr lang="en-US" dirty="0"/>
              <a:t>("</a:t>
            </a:r>
            <a:r>
              <a:rPr lang="en-US" dirty="0" err="1"/>
              <a:t>PhoneBook</a:t>
            </a:r>
            <a:r>
              <a:rPr lang="en-US" dirty="0"/>
              <a:t>", "r");</a:t>
            </a:r>
          </a:p>
          <a:p>
            <a:r>
              <a:rPr lang="en-US" dirty="0"/>
              <a:t>    </a:t>
            </a:r>
            <a:r>
              <a:rPr lang="en-US" dirty="0" err="1"/>
              <a:t>printf</a:t>
            </a:r>
            <a:r>
              <a:rPr lang="en-US" dirty="0"/>
              <a:t>("1 : View by Time Created (Ascending)\n");</a:t>
            </a:r>
          </a:p>
          <a:p>
            <a:r>
              <a:rPr lang="en-US" dirty="0"/>
              <a:t>    </a:t>
            </a:r>
            <a:r>
              <a:rPr lang="en-US" dirty="0" err="1"/>
              <a:t>printf</a:t>
            </a:r>
            <a:r>
              <a:rPr lang="en-US" dirty="0"/>
              <a:t>("2 : View by Time Created (Descending)\n");</a:t>
            </a:r>
          </a:p>
          <a:p>
            <a:r>
              <a:rPr lang="en-US" dirty="0"/>
              <a:t>    </a:t>
            </a:r>
            <a:r>
              <a:rPr lang="en-US" dirty="0" err="1"/>
              <a:t>printf</a:t>
            </a:r>
            <a:r>
              <a:rPr lang="en-US" dirty="0"/>
              <a:t>("Choose Display Mode : ");</a:t>
            </a:r>
          </a:p>
          <a:p>
            <a:r>
              <a:rPr lang="en-US" dirty="0"/>
              <a:t>    </a:t>
            </a:r>
            <a:r>
              <a:rPr lang="en-US" dirty="0" err="1"/>
              <a:t>scanf</a:t>
            </a:r>
            <a:r>
              <a:rPr lang="en-US" dirty="0"/>
              <a:t>("%d", &amp;mode);</a:t>
            </a:r>
          </a:p>
        </p:txBody>
      </p:sp>
    </p:spTree>
    <p:extLst>
      <p:ext uri="{BB962C8B-B14F-4D97-AF65-F5344CB8AC3E}">
        <p14:creationId xmlns:p14="http://schemas.microsoft.com/office/powerpoint/2010/main" val="2246205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5CF77-0BAF-4293-98ED-D3CD86422867}"/>
              </a:ext>
            </a:extLst>
          </p:cNvPr>
          <p:cNvSpPr>
            <a:spLocks noGrp="1"/>
          </p:cNvSpPr>
          <p:nvPr>
            <p:ph type="title"/>
          </p:nvPr>
        </p:nvSpPr>
        <p:spPr/>
        <p:txBody>
          <a:bodyPr/>
          <a:lstStyle/>
          <a:p>
            <a:r>
              <a:rPr lang="en-US" dirty="0"/>
              <a:t>CONT… </a:t>
            </a:r>
          </a:p>
        </p:txBody>
      </p:sp>
      <p:sp>
        <p:nvSpPr>
          <p:cNvPr id="3" name="Content Placeholder 2">
            <a:extLst>
              <a:ext uri="{FF2B5EF4-FFF2-40B4-BE49-F238E27FC236}">
                <a16:creationId xmlns:a16="http://schemas.microsoft.com/office/drawing/2014/main" id="{DC20E6F6-C56F-45E8-955E-CA61830CE6FF}"/>
              </a:ext>
            </a:extLst>
          </p:cNvPr>
          <p:cNvSpPr>
            <a:spLocks noGrp="1"/>
          </p:cNvSpPr>
          <p:nvPr>
            <p:ph idx="1"/>
          </p:nvPr>
        </p:nvSpPr>
        <p:spPr/>
        <p:txBody>
          <a:bodyPr/>
          <a:lstStyle/>
          <a:p>
            <a:r>
              <a:rPr lang="en-US" dirty="0"/>
              <a:t> n = </a:t>
            </a:r>
            <a:r>
              <a:rPr lang="en-US" dirty="0" err="1"/>
              <a:t>directory_info</a:t>
            </a:r>
            <a:r>
              <a:rPr lang="en-US" dirty="0"/>
              <a:t>();</a:t>
            </a:r>
          </a:p>
          <a:p>
            <a:r>
              <a:rPr lang="en-US" dirty="0"/>
              <a:t>    </a:t>
            </a:r>
            <a:r>
              <a:rPr lang="en-US" dirty="0" err="1"/>
              <a:t>printf</a:t>
            </a:r>
            <a:r>
              <a:rPr lang="en-US" dirty="0"/>
              <a:t>("---------------------------------------------------------------------\n");</a:t>
            </a:r>
          </a:p>
          <a:p>
            <a:r>
              <a:rPr lang="en-US" dirty="0"/>
              <a:t>    </a:t>
            </a:r>
            <a:r>
              <a:rPr lang="en-US" dirty="0" err="1"/>
              <a:t>printf</a:t>
            </a:r>
            <a:r>
              <a:rPr lang="en-US" dirty="0"/>
              <a:t>("|Total Number of contacts : %2d                               |\</a:t>
            </a:r>
            <a:r>
              <a:rPr lang="en-US" dirty="0" err="1"/>
              <a:t>n",n</a:t>
            </a:r>
            <a:r>
              <a:rPr lang="en-US" dirty="0"/>
              <a:t>);</a:t>
            </a:r>
          </a:p>
          <a:p>
            <a:r>
              <a:rPr lang="en-US" dirty="0" err="1"/>
              <a:t>printf</a:t>
            </a:r>
            <a:r>
              <a:rPr lang="en-US" dirty="0"/>
              <a:t>("---------------------------------------------------------------------");</a:t>
            </a:r>
          </a:p>
          <a:p>
            <a:r>
              <a:rPr lang="en-US" dirty="0"/>
              <a:t>    </a:t>
            </a:r>
            <a:r>
              <a:rPr lang="en-US" dirty="0" err="1"/>
              <a:t>printf</a:t>
            </a:r>
            <a:r>
              <a:rPr lang="en-US" dirty="0"/>
              <a:t>("\n|%-3s| %-15s%-15s%-20s%-12s|\n", "</a:t>
            </a:r>
            <a:r>
              <a:rPr lang="en-US" dirty="0" err="1"/>
              <a:t>Sno</a:t>
            </a:r>
            <a:r>
              <a:rPr lang="en-US" dirty="0"/>
              <a:t>", "First Name", "Last Name", "Contact Number", "Tag");</a:t>
            </a:r>
          </a:p>
          <a:p>
            <a:r>
              <a:rPr lang="en-US" dirty="0"/>
              <a:t>    </a:t>
            </a:r>
            <a:r>
              <a:rPr lang="en-US" dirty="0" err="1"/>
              <a:t>printf</a:t>
            </a:r>
            <a:r>
              <a:rPr lang="en-US" dirty="0"/>
              <a:t>("---------------------------------------------------------------------");</a:t>
            </a:r>
          </a:p>
          <a:p>
            <a:endParaRPr lang="en-US" dirty="0"/>
          </a:p>
          <a:p>
            <a:endParaRPr lang="en-US" dirty="0"/>
          </a:p>
        </p:txBody>
      </p:sp>
    </p:spTree>
    <p:extLst>
      <p:ext uri="{BB962C8B-B14F-4D97-AF65-F5344CB8AC3E}">
        <p14:creationId xmlns:p14="http://schemas.microsoft.com/office/powerpoint/2010/main" val="2146056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087AC-AA45-4073-8C09-25F16955B417}"/>
              </a:ext>
            </a:extLst>
          </p:cNvPr>
          <p:cNvSpPr>
            <a:spLocks noGrp="1"/>
          </p:cNvSpPr>
          <p:nvPr>
            <p:ph type="title"/>
          </p:nvPr>
        </p:nvSpPr>
        <p:spPr/>
        <p:txBody>
          <a:bodyPr/>
          <a:lstStyle/>
          <a:p>
            <a:r>
              <a:rPr lang="en-US" dirty="0"/>
              <a:t>CONT… </a:t>
            </a:r>
          </a:p>
        </p:txBody>
      </p:sp>
      <p:sp>
        <p:nvSpPr>
          <p:cNvPr id="3" name="Content Placeholder 2">
            <a:extLst>
              <a:ext uri="{FF2B5EF4-FFF2-40B4-BE49-F238E27FC236}">
                <a16:creationId xmlns:a16="http://schemas.microsoft.com/office/drawing/2014/main" id="{BBF21A92-F141-4100-A90F-6463C1C0AFF0}"/>
              </a:ext>
            </a:extLst>
          </p:cNvPr>
          <p:cNvSpPr>
            <a:spLocks noGrp="1"/>
          </p:cNvSpPr>
          <p:nvPr>
            <p:ph idx="1"/>
          </p:nvPr>
        </p:nvSpPr>
        <p:spPr/>
        <p:txBody>
          <a:bodyPr>
            <a:normAutofit fontScale="77500" lnSpcReduction="20000"/>
          </a:bodyPr>
          <a:lstStyle/>
          <a:p>
            <a:r>
              <a:rPr lang="en-US" dirty="0"/>
              <a:t> if(mode == 1)    {</a:t>
            </a:r>
          </a:p>
          <a:p>
            <a:r>
              <a:rPr lang="en-US" dirty="0"/>
              <a:t>        while(</a:t>
            </a:r>
            <a:r>
              <a:rPr lang="en-US" dirty="0" err="1"/>
              <a:t>fread</a:t>
            </a:r>
            <a:r>
              <a:rPr lang="en-US" dirty="0"/>
              <a:t>(&amp;</a:t>
            </a:r>
            <a:r>
              <a:rPr lang="en-US" dirty="0" err="1"/>
              <a:t>cn</a:t>
            </a:r>
            <a:r>
              <a:rPr lang="en-US" dirty="0"/>
              <a:t>, </a:t>
            </a:r>
            <a:r>
              <a:rPr lang="en-US" dirty="0" err="1"/>
              <a:t>sizeof</a:t>
            </a:r>
            <a:r>
              <a:rPr lang="en-US" dirty="0"/>
              <a:t>(contact), 1, </a:t>
            </a:r>
            <a:r>
              <a:rPr lang="en-US" dirty="0" err="1"/>
              <a:t>fptr</a:t>
            </a:r>
            <a:r>
              <a:rPr lang="en-US" dirty="0"/>
              <a:t>))      {</a:t>
            </a:r>
          </a:p>
          <a:p>
            <a:r>
              <a:rPr lang="en-US" dirty="0"/>
              <a:t>            </a:t>
            </a:r>
            <a:r>
              <a:rPr lang="en-US" dirty="0" err="1"/>
              <a:t>printf</a:t>
            </a:r>
            <a:r>
              <a:rPr lang="en-US" dirty="0"/>
              <a:t>("\n|%-3d| %-15s%-15s%-20s%-12s|", count++, </a:t>
            </a:r>
            <a:r>
              <a:rPr lang="en-US" dirty="0" err="1"/>
              <a:t>cn.fname</a:t>
            </a:r>
            <a:r>
              <a:rPr lang="en-US" dirty="0"/>
              <a:t>, </a:t>
            </a:r>
            <a:r>
              <a:rPr lang="en-US" dirty="0" err="1"/>
              <a:t>cn.lname</a:t>
            </a:r>
            <a:r>
              <a:rPr lang="en-US" dirty="0"/>
              <a:t>, </a:t>
            </a:r>
            <a:r>
              <a:rPr lang="en-US" dirty="0" err="1"/>
              <a:t>cn.mobile_no</a:t>
            </a:r>
            <a:r>
              <a:rPr lang="en-US" dirty="0"/>
              <a:t>, </a:t>
            </a:r>
            <a:r>
              <a:rPr lang="en-US" dirty="0" err="1"/>
              <a:t>cn.tag</a:t>
            </a:r>
            <a:r>
              <a:rPr lang="en-US" dirty="0"/>
              <a:t>);  }   }</a:t>
            </a:r>
          </a:p>
          <a:p>
            <a:r>
              <a:rPr lang="en-US" dirty="0"/>
              <a:t>    else if (mode == 2)   {</a:t>
            </a:r>
          </a:p>
          <a:p>
            <a:r>
              <a:rPr lang="en-US" dirty="0"/>
              <a:t>        </a:t>
            </a:r>
            <a:r>
              <a:rPr lang="en-US" dirty="0" err="1"/>
              <a:t>fseek</a:t>
            </a:r>
            <a:r>
              <a:rPr lang="en-US" dirty="0"/>
              <a:t>(</a:t>
            </a:r>
            <a:r>
              <a:rPr lang="en-US" dirty="0" err="1"/>
              <a:t>fptr</a:t>
            </a:r>
            <a:r>
              <a:rPr lang="en-US" dirty="0"/>
              <a:t>,-(</a:t>
            </a:r>
            <a:r>
              <a:rPr lang="en-US" dirty="0" err="1"/>
              <a:t>sizeof</a:t>
            </a:r>
            <a:r>
              <a:rPr lang="en-US" dirty="0"/>
              <a:t>(</a:t>
            </a:r>
            <a:r>
              <a:rPr lang="en-US" dirty="0" err="1"/>
              <a:t>cn</a:t>
            </a:r>
            <a:r>
              <a:rPr lang="en-US" dirty="0"/>
              <a:t>)), SEEK_END);</a:t>
            </a:r>
          </a:p>
          <a:p>
            <a:r>
              <a:rPr lang="en-US" dirty="0"/>
              <a:t>        for(</a:t>
            </a:r>
            <a:r>
              <a:rPr lang="en-US" dirty="0" err="1"/>
              <a:t>i</a:t>
            </a:r>
            <a:r>
              <a:rPr lang="en-US" dirty="0"/>
              <a:t> = 1; </a:t>
            </a:r>
            <a:r>
              <a:rPr lang="en-US" dirty="0" err="1"/>
              <a:t>i</a:t>
            </a:r>
            <a:r>
              <a:rPr lang="en-US" dirty="0"/>
              <a:t> &lt;= n; ++</a:t>
            </a:r>
            <a:r>
              <a:rPr lang="en-US" dirty="0" err="1"/>
              <a:t>i</a:t>
            </a:r>
            <a:r>
              <a:rPr lang="en-US" dirty="0"/>
              <a:t>)  {</a:t>
            </a:r>
          </a:p>
          <a:p>
            <a:r>
              <a:rPr lang="en-US" dirty="0"/>
              <a:t>          </a:t>
            </a:r>
            <a:r>
              <a:rPr lang="en-US" dirty="0" err="1"/>
              <a:t>fread</a:t>
            </a:r>
            <a:r>
              <a:rPr lang="en-US" dirty="0"/>
              <a:t>(&amp;</a:t>
            </a:r>
            <a:r>
              <a:rPr lang="en-US" dirty="0" err="1"/>
              <a:t>cn</a:t>
            </a:r>
            <a:r>
              <a:rPr lang="en-US" dirty="0"/>
              <a:t>, </a:t>
            </a:r>
            <a:r>
              <a:rPr lang="en-US" dirty="0" err="1"/>
              <a:t>sizeof</a:t>
            </a:r>
            <a:r>
              <a:rPr lang="en-US" dirty="0"/>
              <a:t>(contact), 1, </a:t>
            </a:r>
            <a:r>
              <a:rPr lang="en-US" dirty="0" err="1"/>
              <a:t>fptr</a:t>
            </a:r>
            <a:r>
              <a:rPr lang="en-US" dirty="0"/>
              <a:t>);</a:t>
            </a:r>
          </a:p>
          <a:p>
            <a:r>
              <a:rPr lang="en-US" dirty="0"/>
              <a:t>            </a:t>
            </a:r>
            <a:r>
              <a:rPr lang="en-US" dirty="0" err="1"/>
              <a:t>printf</a:t>
            </a:r>
            <a:r>
              <a:rPr lang="en-US" dirty="0"/>
              <a:t>("\n|%-3d| %-15s%-15s%-20s%-12s|", count++, </a:t>
            </a:r>
            <a:r>
              <a:rPr lang="en-US" dirty="0" err="1"/>
              <a:t>cn.fname</a:t>
            </a:r>
            <a:r>
              <a:rPr lang="en-US" dirty="0"/>
              <a:t>, </a:t>
            </a:r>
            <a:r>
              <a:rPr lang="en-US" dirty="0" err="1"/>
              <a:t>cn.lname</a:t>
            </a:r>
            <a:r>
              <a:rPr lang="en-US" dirty="0"/>
              <a:t>, </a:t>
            </a:r>
            <a:r>
              <a:rPr lang="en-US" dirty="0" err="1"/>
              <a:t>cn.mobile_no</a:t>
            </a:r>
            <a:r>
              <a:rPr lang="en-US" dirty="0"/>
              <a:t>, </a:t>
            </a:r>
            <a:r>
              <a:rPr lang="en-US" dirty="0" err="1"/>
              <a:t>cn.tag</a:t>
            </a:r>
            <a:r>
              <a:rPr lang="en-US" dirty="0"/>
              <a:t>);</a:t>
            </a:r>
          </a:p>
          <a:p>
            <a:r>
              <a:rPr lang="en-US" dirty="0"/>
              <a:t>            </a:t>
            </a:r>
            <a:r>
              <a:rPr lang="en-US" dirty="0" err="1"/>
              <a:t>fseek</a:t>
            </a:r>
            <a:r>
              <a:rPr lang="en-US" dirty="0"/>
              <a:t>(</a:t>
            </a:r>
            <a:r>
              <a:rPr lang="en-US" dirty="0" err="1"/>
              <a:t>fptr</a:t>
            </a:r>
            <a:r>
              <a:rPr lang="en-US" dirty="0"/>
              <a:t>, -2*</a:t>
            </a:r>
            <a:r>
              <a:rPr lang="en-US" dirty="0" err="1"/>
              <a:t>sizeof</a:t>
            </a:r>
            <a:r>
              <a:rPr lang="en-US" dirty="0"/>
              <a:t>(contact), SEEK_CUR);  }    }</a:t>
            </a:r>
          </a:p>
        </p:txBody>
      </p:sp>
    </p:spTree>
    <p:extLst>
      <p:ext uri="{BB962C8B-B14F-4D97-AF65-F5344CB8AC3E}">
        <p14:creationId xmlns:p14="http://schemas.microsoft.com/office/powerpoint/2010/main" val="1696519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CBB97-D3E4-45BD-8B45-01930F60C393}"/>
              </a:ext>
            </a:extLst>
          </p:cNvPr>
          <p:cNvSpPr>
            <a:spLocks noGrp="1"/>
          </p:cNvSpPr>
          <p:nvPr>
            <p:ph type="title"/>
          </p:nvPr>
        </p:nvSpPr>
        <p:spPr/>
        <p:txBody>
          <a:bodyPr/>
          <a:lstStyle/>
          <a:p>
            <a:r>
              <a:rPr lang="en-US" dirty="0"/>
              <a:t>CONT… </a:t>
            </a:r>
          </a:p>
        </p:txBody>
      </p:sp>
      <p:sp>
        <p:nvSpPr>
          <p:cNvPr id="3" name="Content Placeholder 2">
            <a:extLst>
              <a:ext uri="{FF2B5EF4-FFF2-40B4-BE49-F238E27FC236}">
                <a16:creationId xmlns:a16="http://schemas.microsoft.com/office/drawing/2014/main" id="{A84F6E79-24BB-4152-B266-917B4E3412E2}"/>
              </a:ext>
            </a:extLst>
          </p:cNvPr>
          <p:cNvSpPr>
            <a:spLocks noGrp="1"/>
          </p:cNvSpPr>
          <p:nvPr>
            <p:ph idx="1"/>
          </p:nvPr>
        </p:nvSpPr>
        <p:spPr/>
        <p:txBody>
          <a:bodyPr>
            <a:normAutofit fontScale="70000" lnSpcReduction="20000"/>
          </a:bodyPr>
          <a:lstStyle/>
          <a:p>
            <a:r>
              <a:rPr lang="en-US" dirty="0"/>
              <a:t>else</a:t>
            </a:r>
          </a:p>
          <a:p>
            <a:r>
              <a:rPr lang="en-US" dirty="0"/>
              <a:t>        </a:t>
            </a:r>
            <a:r>
              <a:rPr lang="en-US" dirty="0" err="1"/>
              <a:t>printf</a:t>
            </a:r>
            <a:r>
              <a:rPr lang="en-US" dirty="0"/>
              <a:t>("\</a:t>
            </a:r>
            <a:r>
              <a:rPr lang="en-US" dirty="0" err="1"/>
              <a:t>n|Invalid</a:t>
            </a:r>
            <a:r>
              <a:rPr lang="en-US" dirty="0"/>
              <a:t> Selection !!!                                       |");</a:t>
            </a:r>
          </a:p>
          <a:p>
            <a:r>
              <a:rPr lang="en-US" dirty="0"/>
              <a:t>    </a:t>
            </a:r>
            <a:r>
              <a:rPr lang="en-US" dirty="0" err="1"/>
              <a:t>printf</a:t>
            </a:r>
            <a:r>
              <a:rPr lang="en-US" dirty="0"/>
              <a:t>("\n---------------------------------------------------------------------\n");</a:t>
            </a:r>
          </a:p>
          <a:p>
            <a:r>
              <a:rPr lang="en-US" dirty="0"/>
              <a:t>    </a:t>
            </a:r>
            <a:r>
              <a:rPr lang="en-US" dirty="0" err="1"/>
              <a:t>fclose</a:t>
            </a:r>
            <a:r>
              <a:rPr lang="en-US" dirty="0"/>
              <a:t>(</a:t>
            </a:r>
            <a:r>
              <a:rPr lang="en-US" dirty="0" err="1"/>
              <a:t>fptr</a:t>
            </a:r>
            <a:r>
              <a:rPr lang="en-US" dirty="0"/>
              <a:t>);</a:t>
            </a:r>
          </a:p>
          <a:p>
            <a:r>
              <a:rPr lang="en-US" dirty="0"/>
              <a:t>    </a:t>
            </a:r>
            <a:r>
              <a:rPr lang="en-US" dirty="0" err="1"/>
              <a:t>printf</a:t>
            </a:r>
            <a:r>
              <a:rPr lang="en-US" dirty="0"/>
              <a:t>("\n\</a:t>
            </a:r>
            <a:r>
              <a:rPr lang="en-US" dirty="0" err="1"/>
              <a:t>nEnter</a:t>
            </a:r>
            <a:r>
              <a:rPr lang="en-US" dirty="0"/>
              <a:t> any key to continue : ");</a:t>
            </a:r>
          </a:p>
          <a:p>
            <a:r>
              <a:rPr lang="en-US" dirty="0"/>
              <a:t>	</a:t>
            </a:r>
            <a:r>
              <a:rPr lang="en-US" dirty="0" err="1"/>
              <a:t>getch</a:t>
            </a:r>
            <a:r>
              <a:rPr lang="en-US" dirty="0"/>
              <a:t>();</a:t>
            </a:r>
          </a:p>
          <a:p>
            <a:r>
              <a:rPr lang="en-US" dirty="0"/>
              <a:t>    system("</a:t>
            </a:r>
            <a:r>
              <a:rPr lang="en-US" dirty="0" err="1"/>
              <a:t>cls</a:t>
            </a:r>
            <a:r>
              <a:rPr lang="en-US" dirty="0"/>
              <a:t>");}</a:t>
            </a:r>
          </a:p>
          <a:p>
            <a:r>
              <a:rPr lang="en-US" dirty="0"/>
              <a:t>//This is a utility function which displays all the contacts which are saved within a specified tag</a:t>
            </a:r>
          </a:p>
          <a:p>
            <a:r>
              <a:rPr lang="en-US" dirty="0"/>
              <a:t>void </a:t>
            </a:r>
            <a:r>
              <a:rPr lang="en-US" dirty="0" err="1"/>
              <a:t>display_by_tag</a:t>
            </a:r>
            <a:r>
              <a:rPr lang="en-US" dirty="0"/>
              <a:t>(){</a:t>
            </a:r>
          </a:p>
          <a:p>
            <a:r>
              <a:rPr lang="en-US" dirty="0"/>
              <a:t>    system("</a:t>
            </a:r>
            <a:r>
              <a:rPr lang="en-US" dirty="0" err="1"/>
              <a:t>cls</a:t>
            </a:r>
            <a:r>
              <a:rPr lang="en-US" dirty="0"/>
              <a:t>");</a:t>
            </a:r>
          </a:p>
          <a:p>
            <a:endParaRPr lang="en-US" dirty="0"/>
          </a:p>
        </p:txBody>
      </p:sp>
    </p:spTree>
    <p:extLst>
      <p:ext uri="{BB962C8B-B14F-4D97-AF65-F5344CB8AC3E}">
        <p14:creationId xmlns:p14="http://schemas.microsoft.com/office/powerpoint/2010/main" val="2715654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57DFB-E852-433F-A508-B4FFA5B0E9FD}"/>
              </a:ext>
            </a:extLst>
          </p:cNvPr>
          <p:cNvSpPr>
            <a:spLocks noGrp="1"/>
          </p:cNvSpPr>
          <p:nvPr>
            <p:ph type="title"/>
          </p:nvPr>
        </p:nvSpPr>
        <p:spPr/>
        <p:txBody>
          <a:bodyPr/>
          <a:lstStyle/>
          <a:p>
            <a:r>
              <a:rPr lang="en-US" dirty="0"/>
              <a:t>CONT… </a:t>
            </a:r>
          </a:p>
        </p:txBody>
      </p:sp>
      <p:sp>
        <p:nvSpPr>
          <p:cNvPr id="3" name="Content Placeholder 2">
            <a:extLst>
              <a:ext uri="{FF2B5EF4-FFF2-40B4-BE49-F238E27FC236}">
                <a16:creationId xmlns:a16="http://schemas.microsoft.com/office/drawing/2014/main" id="{FFC241BD-61D1-4CE6-BA73-7A39F889B239}"/>
              </a:ext>
            </a:extLst>
          </p:cNvPr>
          <p:cNvSpPr>
            <a:spLocks noGrp="1"/>
          </p:cNvSpPr>
          <p:nvPr>
            <p:ph idx="1"/>
          </p:nvPr>
        </p:nvSpPr>
        <p:spPr/>
        <p:txBody>
          <a:bodyPr>
            <a:normAutofit fontScale="55000" lnSpcReduction="20000"/>
          </a:bodyPr>
          <a:lstStyle/>
          <a:p>
            <a:r>
              <a:rPr lang="en-US" dirty="0"/>
              <a:t> char tag[20];  FILE *</a:t>
            </a:r>
            <a:r>
              <a:rPr lang="en-US" dirty="0" err="1"/>
              <a:t>fptr</a:t>
            </a:r>
            <a:r>
              <a:rPr lang="en-US" dirty="0"/>
              <a:t>; contact </a:t>
            </a:r>
            <a:r>
              <a:rPr lang="en-US" dirty="0" err="1"/>
              <a:t>cn</a:t>
            </a:r>
            <a:r>
              <a:rPr lang="en-US" dirty="0"/>
              <a:t>;</a:t>
            </a:r>
          </a:p>
          <a:p>
            <a:r>
              <a:rPr lang="en-US" dirty="0"/>
              <a:t>    int count=1, n; </a:t>
            </a:r>
            <a:r>
              <a:rPr lang="en-US" dirty="0" err="1"/>
              <a:t>fptr</a:t>
            </a:r>
            <a:r>
              <a:rPr lang="en-US" dirty="0"/>
              <a:t> = </a:t>
            </a:r>
            <a:r>
              <a:rPr lang="en-US" dirty="0" err="1"/>
              <a:t>fopen</a:t>
            </a:r>
            <a:r>
              <a:rPr lang="en-US" dirty="0"/>
              <a:t>("</a:t>
            </a:r>
            <a:r>
              <a:rPr lang="en-US" dirty="0" err="1"/>
              <a:t>PhoneBook</a:t>
            </a:r>
            <a:r>
              <a:rPr lang="en-US" dirty="0"/>
              <a:t>", "r");</a:t>
            </a:r>
          </a:p>
          <a:p>
            <a:r>
              <a:rPr lang="en-US" dirty="0"/>
              <a:t>    </a:t>
            </a:r>
            <a:r>
              <a:rPr lang="en-US" dirty="0" err="1"/>
              <a:t>fflush</a:t>
            </a:r>
            <a:r>
              <a:rPr lang="en-US" dirty="0"/>
              <a:t>(stdin);</a:t>
            </a:r>
          </a:p>
          <a:p>
            <a:r>
              <a:rPr lang="en-US" dirty="0"/>
              <a:t>    </a:t>
            </a:r>
            <a:r>
              <a:rPr lang="en-US" dirty="0" err="1"/>
              <a:t>printf</a:t>
            </a:r>
            <a:r>
              <a:rPr lang="en-US" dirty="0"/>
              <a:t>("Enter Tag : ");</a:t>
            </a:r>
          </a:p>
          <a:p>
            <a:r>
              <a:rPr lang="en-US" dirty="0"/>
              <a:t>    </a:t>
            </a:r>
            <a:r>
              <a:rPr lang="en-US" dirty="0" err="1"/>
              <a:t>scanf</a:t>
            </a:r>
            <a:r>
              <a:rPr lang="en-US" dirty="0"/>
              <a:t>("%s", tag);</a:t>
            </a:r>
          </a:p>
          <a:p>
            <a:r>
              <a:rPr lang="en-US" dirty="0"/>
              <a:t>    n = </a:t>
            </a:r>
            <a:r>
              <a:rPr lang="en-US" dirty="0" err="1"/>
              <a:t>tag_info</a:t>
            </a:r>
            <a:r>
              <a:rPr lang="en-US" dirty="0"/>
              <a:t>(tag);</a:t>
            </a:r>
          </a:p>
          <a:p>
            <a:r>
              <a:rPr lang="en-US" dirty="0"/>
              <a:t>    </a:t>
            </a:r>
            <a:r>
              <a:rPr lang="en-US" dirty="0" err="1"/>
              <a:t>printf</a:t>
            </a:r>
            <a:r>
              <a:rPr lang="en-US" dirty="0"/>
              <a:t>("---------------------------------------------------------------------\n");</a:t>
            </a:r>
          </a:p>
          <a:p>
            <a:r>
              <a:rPr lang="en-US" dirty="0"/>
              <a:t>    </a:t>
            </a:r>
            <a:r>
              <a:rPr lang="en-US" dirty="0" err="1"/>
              <a:t>printf</a:t>
            </a:r>
            <a:r>
              <a:rPr lang="en-US" dirty="0"/>
              <a:t>("|Total Number of contacts : %2d                                      |\n", n);</a:t>
            </a:r>
          </a:p>
          <a:p>
            <a:r>
              <a:rPr lang="en-US" dirty="0"/>
              <a:t>    </a:t>
            </a:r>
            <a:r>
              <a:rPr lang="en-US" dirty="0" err="1"/>
              <a:t>printf</a:t>
            </a:r>
            <a:r>
              <a:rPr lang="en-US" dirty="0"/>
              <a:t>("---------------------------------------------------------------------");</a:t>
            </a:r>
          </a:p>
          <a:p>
            <a:r>
              <a:rPr lang="en-US" dirty="0"/>
              <a:t>    </a:t>
            </a:r>
            <a:r>
              <a:rPr lang="en-US" dirty="0" err="1"/>
              <a:t>printf</a:t>
            </a:r>
            <a:r>
              <a:rPr lang="en-US" dirty="0"/>
              <a:t>("\n|%-3s| %-15s%-15s%-20s%-12s|\n", "</a:t>
            </a:r>
            <a:r>
              <a:rPr lang="en-US" dirty="0" err="1"/>
              <a:t>Sno</a:t>
            </a:r>
            <a:r>
              <a:rPr lang="en-US" dirty="0"/>
              <a:t>", "First Name", "Last Name", "Contact Number", "Tag");</a:t>
            </a:r>
          </a:p>
          <a:p>
            <a:r>
              <a:rPr lang="en-US" dirty="0"/>
              <a:t>    </a:t>
            </a:r>
            <a:r>
              <a:rPr lang="en-US" dirty="0" err="1"/>
              <a:t>printf</a:t>
            </a:r>
            <a:r>
              <a:rPr lang="en-US" dirty="0"/>
              <a:t>("---------------------------------------------------------------------");</a:t>
            </a:r>
          </a:p>
        </p:txBody>
      </p:sp>
    </p:spTree>
    <p:extLst>
      <p:ext uri="{BB962C8B-B14F-4D97-AF65-F5344CB8AC3E}">
        <p14:creationId xmlns:p14="http://schemas.microsoft.com/office/powerpoint/2010/main" val="46149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E8A72-8481-4851-B4F6-687009AC1FDB}"/>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CB1C60D8-D19C-472B-920B-8E8EDE8963F3}"/>
              </a:ext>
            </a:extLst>
          </p:cNvPr>
          <p:cNvSpPr>
            <a:spLocks noGrp="1"/>
          </p:cNvSpPr>
          <p:nvPr>
            <p:ph idx="1"/>
          </p:nvPr>
        </p:nvSpPr>
        <p:spPr/>
        <p:txBody>
          <a:bodyPr>
            <a:normAutofit fontScale="85000" lnSpcReduction="20000"/>
          </a:bodyPr>
          <a:lstStyle/>
          <a:p>
            <a:r>
              <a:rPr lang="en-US" dirty="0"/>
              <a:t>while(</a:t>
            </a:r>
            <a:r>
              <a:rPr lang="en-US" dirty="0" err="1"/>
              <a:t>fread</a:t>
            </a:r>
            <a:r>
              <a:rPr lang="en-US" dirty="0"/>
              <a:t>(&amp;</a:t>
            </a:r>
            <a:r>
              <a:rPr lang="en-US" dirty="0" err="1"/>
              <a:t>cn</a:t>
            </a:r>
            <a:r>
              <a:rPr lang="en-US" dirty="0"/>
              <a:t>, </a:t>
            </a:r>
            <a:r>
              <a:rPr lang="en-US" dirty="0" err="1"/>
              <a:t>sizeof</a:t>
            </a:r>
            <a:r>
              <a:rPr lang="en-US" dirty="0"/>
              <a:t>(contact), 1, </a:t>
            </a:r>
            <a:r>
              <a:rPr lang="en-US" dirty="0" err="1"/>
              <a:t>fptr</a:t>
            </a:r>
            <a:r>
              <a:rPr lang="en-US" dirty="0"/>
              <a:t>))  {</a:t>
            </a:r>
          </a:p>
          <a:p>
            <a:r>
              <a:rPr lang="en-US" dirty="0"/>
              <a:t>        if(</a:t>
            </a:r>
            <a:r>
              <a:rPr lang="en-US" dirty="0" err="1"/>
              <a:t>strcmp</a:t>
            </a:r>
            <a:r>
              <a:rPr lang="en-US" dirty="0"/>
              <a:t>(</a:t>
            </a:r>
            <a:r>
              <a:rPr lang="en-US" dirty="0" err="1"/>
              <a:t>strlwr</a:t>
            </a:r>
            <a:r>
              <a:rPr lang="en-US" dirty="0"/>
              <a:t>(</a:t>
            </a:r>
            <a:r>
              <a:rPr lang="en-US" dirty="0" err="1"/>
              <a:t>cn.tag</a:t>
            </a:r>
            <a:r>
              <a:rPr lang="en-US" dirty="0"/>
              <a:t>), </a:t>
            </a:r>
            <a:r>
              <a:rPr lang="en-US" dirty="0" err="1"/>
              <a:t>strlwr</a:t>
            </a:r>
            <a:r>
              <a:rPr lang="en-US" dirty="0"/>
              <a:t>(tag)) == 0)</a:t>
            </a:r>
          </a:p>
          <a:p>
            <a:r>
              <a:rPr lang="en-US" dirty="0"/>
              <a:t>            </a:t>
            </a:r>
            <a:r>
              <a:rPr lang="en-US" dirty="0" err="1"/>
              <a:t>printf</a:t>
            </a:r>
            <a:r>
              <a:rPr lang="en-US" dirty="0"/>
              <a:t>("\n|%-3d| %-15s%-15s%-20s%-12s|", count++, </a:t>
            </a:r>
            <a:r>
              <a:rPr lang="en-US" dirty="0" err="1"/>
              <a:t>cn.fname</a:t>
            </a:r>
            <a:r>
              <a:rPr lang="en-US" dirty="0"/>
              <a:t>, </a:t>
            </a:r>
            <a:r>
              <a:rPr lang="en-US" dirty="0" err="1"/>
              <a:t>cn.lname</a:t>
            </a:r>
            <a:r>
              <a:rPr lang="en-US" dirty="0"/>
              <a:t>, </a:t>
            </a:r>
            <a:r>
              <a:rPr lang="en-US" dirty="0" err="1"/>
              <a:t>cn.mobile_no</a:t>
            </a:r>
            <a:r>
              <a:rPr lang="en-US" dirty="0"/>
              <a:t>, </a:t>
            </a:r>
            <a:r>
              <a:rPr lang="en-US" dirty="0" err="1"/>
              <a:t>cn.tag</a:t>
            </a:r>
            <a:r>
              <a:rPr lang="en-US" dirty="0"/>
              <a:t>); }</a:t>
            </a:r>
          </a:p>
          <a:p>
            <a:r>
              <a:rPr lang="en-US" dirty="0"/>
              <a:t>    </a:t>
            </a:r>
            <a:r>
              <a:rPr lang="en-US" dirty="0" err="1"/>
              <a:t>printf</a:t>
            </a:r>
            <a:r>
              <a:rPr lang="en-US" dirty="0"/>
              <a:t>("\n---------------------------------------------------------------------\n");</a:t>
            </a:r>
          </a:p>
          <a:p>
            <a:r>
              <a:rPr lang="en-US" dirty="0"/>
              <a:t>    </a:t>
            </a:r>
            <a:r>
              <a:rPr lang="en-US" dirty="0" err="1"/>
              <a:t>fclose</a:t>
            </a:r>
            <a:r>
              <a:rPr lang="en-US" dirty="0"/>
              <a:t>(</a:t>
            </a:r>
            <a:r>
              <a:rPr lang="en-US" dirty="0" err="1"/>
              <a:t>fptr</a:t>
            </a:r>
            <a:r>
              <a:rPr lang="en-US" dirty="0"/>
              <a:t>);</a:t>
            </a:r>
          </a:p>
          <a:p>
            <a:r>
              <a:rPr lang="en-US" dirty="0"/>
              <a:t>    </a:t>
            </a:r>
            <a:r>
              <a:rPr lang="en-US" dirty="0" err="1"/>
              <a:t>fflush</a:t>
            </a:r>
            <a:r>
              <a:rPr lang="en-US" dirty="0"/>
              <a:t>(stdin);</a:t>
            </a:r>
          </a:p>
          <a:p>
            <a:r>
              <a:rPr lang="en-US" dirty="0"/>
              <a:t>    </a:t>
            </a:r>
            <a:r>
              <a:rPr lang="en-US" dirty="0" err="1"/>
              <a:t>printf</a:t>
            </a:r>
            <a:r>
              <a:rPr lang="en-US" dirty="0"/>
              <a:t>("\n\</a:t>
            </a:r>
            <a:r>
              <a:rPr lang="en-US" dirty="0" err="1"/>
              <a:t>nEnter</a:t>
            </a:r>
            <a:r>
              <a:rPr lang="en-US" dirty="0"/>
              <a:t> any key to continue : ");</a:t>
            </a:r>
          </a:p>
          <a:p>
            <a:r>
              <a:rPr lang="en-US" dirty="0"/>
              <a:t>	</a:t>
            </a:r>
            <a:r>
              <a:rPr lang="en-US" dirty="0" err="1"/>
              <a:t>getch</a:t>
            </a:r>
            <a:r>
              <a:rPr lang="en-US" dirty="0"/>
              <a:t>();</a:t>
            </a:r>
          </a:p>
          <a:p>
            <a:r>
              <a:rPr lang="en-US" dirty="0"/>
              <a:t>    system("</a:t>
            </a:r>
            <a:r>
              <a:rPr lang="en-US" dirty="0" err="1"/>
              <a:t>cls</a:t>
            </a:r>
            <a:r>
              <a:rPr lang="en-US" dirty="0"/>
              <a:t>");}</a:t>
            </a:r>
          </a:p>
          <a:p>
            <a:endParaRPr lang="en-US" dirty="0"/>
          </a:p>
        </p:txBody>
      </p:sp>
    </p:spTree>
    <p:extLst>
      <p:ext uri="{BB962C8B-B14F-4D97-AF65-F5344CB8AC3E}">
        <p14:creationId xmlns:p14="http://schemas.microsoft.com/office/powerpoint/2010/main" val="2151238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F6174-480D-4D28-B064-40869DCC3BEB}"/>
              </a:ext>
            </a:extLst>
          </p:cNvPr>
          <p:cNvSpPr>
            <a:spLocks noGrp="1"/>
          </p:cNvSpPr>
          <p:nvPr>
            <p:ph type="title"/>
          </p:nvPr>
        </p:nvSpPr>
        <p:spPr/>
        <p:txBody>
          <a:bodyPr/>
          <a:lstStyle/>
          <a:p>
            <a:r>
              <a:rPr lang="en-US" dirty="0"/>
              <a:t>CONT… </a:t>
            </a:r>
          </a:p>
        </p:txBody>
      </p:sp>
      <p:sp>
        <p:nvSpPr>
          <p:cNvPr id="3" name="Content Placeholder 2">
            <a:extLst>
              <a:ext uri="{FF2B5EF4-FFF2-40B4-BE49-F238E27FC236}">
                <a16:creationId xmlns:a16="http://schemas.microsoft.com/office/drawing/2014/main" id="{57A50D93-DEE0-4DB8-B981-FAE115975C60}"/>
              </a:ext>
            </a:extLst>
          </p:cNvPr>
          <p:cNvSpPr>
            <a:spLocks noGrp="1"/>
          </p:cNvSpPr>
          <p:nvPr>
            <p:ph idx="1"/>
          </p:nvPr>
        </p:nvSpPr>
        <p:spPr/>
        <p:txBody>
          <a:bodyPr>
            <a:normAutofit fontScale="77500" lnSpcReduction="20000"/>
          </a:bodyPr>
          <a:lstStyle/>
          <a:p>
            <a:r>
              <a:rPr lang="en-US" dirty="0"/>
              <a:t>A utility function to modify a </a:t>
            </a:r>
            <a:r>
              <a:rPr lang="en-US" dirty="0" err="1"/>
              <a:t>cotact</a:t>
            </a:r>
            <a:endParaRPr lang="en-US" dirty="0"/>
          </a:p>
          <a:p>
            <a:r>
              <a:rPr lang="en-US" dirty="0"/>
              <a:t>void </a:t>
            </a:r>
            <a:r>
              <a:rPr lang="en-US" dirty="0" err="1"/>
              <a:t>modify_contact</a:t>
            </a:r>
            <a:r>
              <a:rPr lang="en-US" dirty="0"/>
              <a:t>(){    system("</a:t>
            </a:r>
            <a:r>
              <a:rPr lang="en-US" dirty="0" err="1"/>
              <a:t>cls</a:t>
            </a:r>
            <a:r>
              <a:rPr lang="en-US" dirty="0"/>
              <a:t>");</a:t>
            </a:r>
          </a:p>
          <a:p>
            <a:r>
              <a:rPr lang="en-US" dirty="0"/>
              <a:t>    FILE *</a:t>
            </a:r>
            <a:r>
              <a:rPr lang="en-US" dirty="0" err="1"/>
              <a:t>fptr</a:t>
            </a:r>
            <a:r>
              <a:rPr lang="en-US" dirty="0"/>
              <a:t>, *fptr1;contact </a:t>
            </a:r>
            <a:r>
              <a:rPr lang="en-US" dirty="0" err="1"/>
              <a:t>cn</a:t>
            </a:r>
            <a:r>
              <a:rPr lang="en-US" dirty="0"/>
              <a:t>;</a:t>
            </a:r>
          </a:p>
          <a:p>
            <a:r>
              <a:rPr lang="en-US" dirty="0"/>
              <a:t>    char </a:t>
            </a:r>
            <a:r>
              <a:rPr lang="en-US" dirty="0" err="1"/>
              <a:t>fname</a:t>
            </a:r>
            <a:r>
              <a:rPr lang="en-US" dirty="0"/>
              <a:t>[15]; char </a:t>
            </a:r>
            <a:r>
              <a:rPr lang="en-US" dirty="0" err="1"/>
              <a:t>lname</a:t>
            </a:r>
            <a:r>
              <a:rPr lang="en-US" dirty="0"/>
              <a:t>[15];char modify;   int found = 0;</a:t>
            </a:r>
          </a:p>
          <a:p>
            <a:r>
              <a:rPr lang="en-US" dirty="0"/>
              <a:t>    </a:t>
            </a:r>
            <a:r>
              <a:rPr lang="en-US" dirty="0" err="1"/>
              <a:t>fptr</a:t>
            </a:r>
            <a:r>
              <a:rPr lang="en-US" dirty="0"/>
              <a:t> = </a:t>
            </a:r>
            <a:r>
              <a:rPr lang="en-US" dirty="0" err="1"/>
              <a:t>fopen</a:t>
            </a:r>
            <a:r>
              <a:rPr lang="en-US" dirty="0"/>
              <a:t>("</a:t>
            </a:r>
            <a:r>
              <a:rPr lang="en-US" dirty="0" err="1"/>
              <a:t>PhoneBook</a:t>
            </a:r>
            <a:r>
              <a:rPr lang="en-US" dirty="0"/>
              <a:t>", "r");</a:t>
            </a:r>
          </a:p>
          <a:p>
            <a:r>
              <a:rPr lang="en-US" dirty="0"/>
              <a:t>    fptr1 = </a:t>
            </a:r>
            <a:r>
              <a:rPr lang="en-US" dirty="0" err="1"/>
              <a:t>fopen</a:t>
            </a:r>
            <a:r>
              <a:rPr lang="en-US" dirty="0"/>
              <a:t>("helper", "w");</a:t>
            </a:r>
          </a:p>
          <a:p>
            <a:r>
              <a:rPr lang="en-US" dirty="0"/>
              <a:t>    </a:t>
            </a:r>
            <a:r>
              <a:rPr lang="en-US" dirty="0" err="1"/>
              <a:t>printf</a:t>
            </a:r>
            <a:r>
              <a:rPr lang="en-US" dirty="0"/>
              <a:t>("Enter the name of Contact to modify:\n");</a:t>
            </a:r>
          </a:p>
          <a:p>
            <a:r>
              <a:rPr lang="en-US" dirty="0"/>
              <a:t>	</a:t>
            </a:r>
            <a:r>
              <a:rPr lang="en-US" dirty="0" err="1"/>
              <a:t>printf</a:t>
            </a:r>
            <a:r>
              <a:rPr lang="en-US" dirty="0"/>
              <a:t>("Enter First name: "); </a:t>
            </a:r>
            <a:r>
              <a:rPr lang="en-US" dirty="0" err="1"/>
              <a:t>scanf</a:t>
            </a:r>
            <a:r>
              <a:rPr lang="en-US" dirty="0"/>
              <a:t>("%s",&amp;</a:t>
            </a:r>
            <a:r>
              <a:rPr lang="en-US" dirty="0" err="1"/>
              <a:t>fname</a:t>
            </a:r>
            <a:r>
              <a:rPr lang="en-US" dirty="0"/>
              <a:t>);</a:t>
            </a:r>
          </a:p>
          <a:p>
            <a:r>
              <a:rPr lang="en-US" dirty="0"/>
              <a:t>	</a:t>
            </a:r>
            <a:r>
              <a:rPr lang="en-US" dirty="0" err="1"/>
              <a:t>printf</a:t>
            </a:r>
            <a:r>
              <a:rPr lang="en-US" dirty="0"/>
              <a:t>("Enter Last name: "); </a:t>
            </a:r>
            <a:r>
              <a:rPr lang="en-US" dirty="0" err="1"/>
              <a:t>scanf</a:t>
            </a:r>
            <a:r>
              <a:rPr lang="en-US" dirty="0"/>
              <a:t>("%s",&amp;</a:t>
            </a:r>
            <a:r>
              <a:rPr lang="en-US" dirty="0" err="1"/>
              <a:t>lname</a:t>
            </a:r>
            <a:r>
              <a:rPr lang="en-US" dirty="0"/>
              <a:t>);</a:t>
            </a:r>
          </a:p>
          <a:p>
            <a:r>
              <a:rPr lang="en-US" dirty="0"/>
              <a:t>	</a:t>
            </a:r>
            <a:r>
              <a:rPr lang="en-US" dirty="0" err="1"/>
              <a:t>fflush</a:t>
            </a:r>
            <a:r>
              <a:rPr lang="en-US" dirty="0"/>
              <a:t>(stdin);</a:t>
            </a:r>
          </a:p>
          <a:p>
            <a:endParaRPr lang="en-US" dirty="0"/>
          </a:p>
        </p:txBody>
      </p:sp>
    </p:spTree>
    <p:extLst>
      <p:ext uri="{BB962C8B-B14F-4D97-AF65-F5344CB8AC3E}">
        <p14:creationId xmlns:p14="http://schemas.microsoft.com/office/powerpoint/2010/main" val="2225228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01B05-3A97-4C12-9E7A-31587A8A5DD7}"/>
              </a:ext>
            </a:extLst>
          </p:cNvPr>
          <p:cNvSpPr>
            <a:spLocks noGrp="1"/>
          </p:cNvSpPr>
          <p:nvPr>
            <p:ph type="title"/>
          </p:nvPr>
        </p:nvSpPr>
        <p:spPr/>
        <p:txBody>
          <a:bodyPr/>
          <a:lstStyle/>
          <a:p>
            <a:r>
              <a:rPr lang="en-US" dirty="0"/>
              <a:t>CONT… </a:t>
            </a:r>
          </a:p>
        </p:txBody>
      </p:sp>
      <p:sp>
        <p:nvSpPr>
          <p:cNvPr id="3" name="Content Placeholder 2">
            <a:extLst>
              <a:ext uri="{FF2B5EF4-FFF2-40B4-BE49-F238E27FC236}">
                <a16:creationId xmlns:a16="http://schemas.microsoft.com/office/drawing/2014/main" id="{1F261AEA-5854-4552-869B-FB59CE751A5D}"/>
              </a:ext>
            </a:extLst>
          </p:cNvPr>
          <p:cNvSpPr>
            <a:spLocks noGrp="1"/>
          </p:cNvSpPr>
          <p:nvPr>
            <p:ph idx="1"/>
          </p:nvPr>
        </p:nvSpPr>
        <p:spPr/>
        <p:txBody>
          <a:bodyPr>
            <a:normAutofit fontScale="62500" lnSpcReduction="20000"/>
          </a:bodyPr>
          <a:lstStyle/>
          <a:p>
            <a:r>
              <a:rPr lang="en-US" dirty="0"/>
              <a:t>while(</a:t>
            </a:r>
            <a:r>
              <a:rPr lang="en-US" dirty="0" err="1"/>
              <a:t>fread</a:t>
            </a:r>
            <a:r>
              <a:rPr lang="en-US" dirty="0"/>
              <a:t>(&amp;</a:t>
            </a:r>
            <a:r>
              <a:rPr lang="en-US" dirty="0" err="1"/>
              <a:t>cn,sizeof</a:t>
            </a:r>
            <a:r>
              <a:rPr lang="en-US" dirty="0"/>
              <a:t>(contact),1,fptr))   {</a:t>
            </a:r>
          </a:p>
          <a:p>
            <a:r>
              <a:rPr lang="en-US" dirty="0"/>
              <a:t>        if(</a:t>
            </a:r>
            <a:r>
              <a:rPr lang="en-US" dirty="0" err="1"/>
              <a:t>strcmp</a:t>
            </a:r>
            <a:r>
              <a:rPr lang="en-US" dirty="0"/>
              <a:t>(</a:t>
            </a:r>
            <a:r>
              <a:rPr lang="en-US" dirty="0" err="1"/>
              <a:t>strlwr</a:t>
            </a:r>
            <a:r>
              <a:rPr lang="en-US" dirty="0"/>
              <a:t>(</a:t>
            </a:r>
            <a:r>
              <a:rPr lang="en-US" dirty="0" err="1"/>
              <a:t>cn.fname</a:t>
            </a:r>
            <a:r>
              <a:rPr lang="en-US" dirty="0"/>
              <a:t>),</a:t>
            </a:r>
            <a:r>
              <a:rPr lang="en-US" dirty="0" err="1"/>
              <a:t>strlwr</a:t>
            </a:r>
            <a:r>
              <a:rPr lang="en-US" dirty="0"/>
              <a:t>(</a:t>
            </a:r>
            <a:r>
              <a:rPr lang="en-US" dirty="0" err="1"/>
              <a:t>fname</a:t>
            </a:r>
            <a:r>
              <a:rPr lang="en-US" dirty="0"/>
              <a:t>))==0&amp;&amp;</a:t>
            </a:r>
            <a:r>
              <a:rPr lang="en-US" dirty="0" err="1"/>
              <a:t>strcmp</a:t>
            </a:r>
            <a:r>
              <a:rPr lang="en-US" dirty="0"/>
              <a:t>(</a:t>
            </a:r>
            <a:r>
              <a:rPr lang="en-US" dirty="0" err="1"/>
              <a:t>strlwr</a:t>
            </a:r>
            <a:r>
              <a:rPr lang="en-US" dirty="0"/>
              <a:t>(</a:t>
            </a:r>
            <a:r>
              <a:rPr lang="en-US" dirty="0" err="1"/>
              <a:t>cn.lname</a:t>
            </a:r>
            <a:r>
              <a:rPr lang="en-US" dirty="0"/>
              <a:t>),</a:t>
            </a:r>
            <a:r>
              <a:rPr lang="en-US" dirty="0" err="1"/>
              <a:t>strlwr</a:t>
            </a:r>
            <a:r>
              <a:rPr lang="en-US" dirty="0"/>
              <a:t>(</a:t>
            </a:r>
            <a:r>
              <a:rPr lang="en-US" dirty="0" err="1"/>
              <a:t>lname</a:t>
            </a:r>
            <a:r>
              <a:rPr lang="en-US" dirty="0"/>
              <a:t>))==0)    {    found = 1;</a:t>
            </a:r>
          </a:p>
          <a:p>
            <a:r>
              <a:rPr lang="en-US" dirty="0"/>
              <a:t>            </a:t>
            </a:r>
            <a:r>
              <a:rPr lang="en-US" dirty="0" err="1"/>
              <a:t>printf</a:t>
            </a:r>
            <a:r>
              <a:rPr lang="en-US" dirty="0"/>
              <a:t>("\</a:t>
            </a:r>
            <a:r>
              <a:rPr lang="en-US" dirty="0" err="1"/>
              <a:t>nModify</a:t>
            </a:r>
            <a:r>
              <a:rPr lang="en-US" dirty="0"/>
              <a:t> First Name?&lt;y/n&gt; : ");</a:t>
            </a:r>
          </a:p>
          <a:p>
            <a:r>
              <a:rPr lang="en-US" dirty="0"/>
              <a:t>            </a:t>
            </a:r>
            <a:r>
              <a:rPr lang="en-US" dirty="0" err="1"/>
              <a:t>scanf</a:t>
            </a:r>
            <a:r>
              <a:rPr lang="en-US" dirty="0"/>
              <a:t>("%c", &amp;modify);</a:t>
            </a:r>
          </a:p>
          <a:p>
            <a:r>
              <a:rPr lang="en-US" dirty="0"/>
              <a:t>            </a:t>
            </a:r>
            <a:r>
              <a:rPr lang="en-US" dirty="0" err="1"/>
              <a:t>fflush</a:t>
            </a:r>
            <a:r>
              <a:rPr lang="en-US" dirty="0"/>
              <a:t>(stdin);   if(modify == 'y' || modify == 'Y')  {</a:t>
            </a:r>
          </a:p>
          <a:p>
            <a:r>
              <a:rPr lang="en-US" dirty="0"/>
              <a:t>                </a:t>
            </a:r>
            <a:r>
              <a:rPr lang="en-US" dirty="0" err="1"/>
              <a:t>printf</a:t>
            </a:r>
            <a:r>
              <a:rPr lang="en-US" dirty="0"/>
              <a:t>("Enter New First name : "); </a:t>
            </a:r>
            <a:r>
              <a:rPr lang="en-US" dirty="0" err="1"/>
              <a:t>scanf</a:t>
            </a:r>
            <a:r>
              <a:rPr lang="en-US" dirty="0"/>
              <a:t>("%s", &amp;</a:t>
            </a:r>
            <a:r>
              <a:rPr lang="en-US" dirty="0" err="1"/>
              <a:t>cn.fname</a:t>
            </a:r>
            <a:r>
              <a:rPr lang="en-US" dirty="0"/>
              <a:t>);</a:t>
            </a:r>
          </a:p>
          <a:p>
            <a:r>
              <a:rPr lang="en-US" dirty="0"/>
              <a:t>                </a:t>
            </a:r>
            <a:r>
              <a:rPr lang="en-US" dirty="0" err="1"/>
              <a:t>fflush</a:t>
            </a:r>
            <a:r>
              <a:rPr lang="en-US" dirty="0"/>
              <a:t>(stdin);          }</a:t>
            </a:r>
          </a:p>
          <a:p>
            <a:r>
              <a:rPr lang="en-US" dirty="0"/>
              <a:t>            </a:t>
            </a:r>
            <a:r>
              <a:rPr lang="en-US" dirty="0" err="1"/>
              <a:t>printf</a:t>
            </a:r>
            <a:r>
              <a:rPr lang="en-US" dirty="0"/>
              <a:t>("\</a:t>
            </a:r>
            <a:r>
              <a:rPr lang="en-US" dirty="0" err="1"/>
              <a:t>nModify</a:t>
            </a:r>
            <a:r>
              <a:rPr lang="en-US" dirty="0"/>
              <a:t> Last Name?&lt;y/n&gt; : ");            </a:t>
            </a:r>
            <a:r>
              <a:rPr lang="en-US" dirty="0" err="1"/>
              <a:t>scanf</a:t>
            </a:r>
            <a:r>
              <a:rPr lang="en-US" dirty="0"/>
              <a:t>("%c", &amp;modify);</a:t>
            </a:r>
          </a:p>
          <a:p>
            <a:r>
              <a:rPr lang="en-US" dirty="0"/>
              <a:t>            </a:t>
            </a:r>
            <a:r>
              <a:rPr lang="en-US" dirty="0" err="1"/>
              <a:t>fflush</a:t>
            </a:r>
            <a:r>
              <a:rPr lang="en-US" dirty="0"/>
              <a:t>(stdin);            if(modify == 'y' || modify == 'Y')            {          </a:t>
            </a:r>
          </a:p>
          <a:p>
            <a:r>
              <a:rPr lang="en-US" dirty="0"/>
              <a:t>      </a:t>
            </a:r>
            <a:r>
              <a:rPr lang="en-US" dirty="0" err="1"/>
              <a:t>printf</a:t>
            </a:r>
            <a:r>
              <a:rPr lang="en-US" dirty="0"/>
              <a:t>("Enter New Last name : ");                </a:t>
            </a:r>
            <a:r>
              <a:rPr lang="en-US" dirty="0" err="1"/>
              <a:t>scanf</a:t>
            </a:r>
            <a:r>
              <a:rPr lang="en-US" dirty="0"/>
              <a:t>("%s", &amp;</a:t>
            </a:r>
            <a:r>
              <a:rPr lang="en-US" dirty="0" err="1"/>
              <a:t>cn.lname</a:t>
            </a:r>
            <a:r>
              <a:rPr lang="en-US" dirty="0"/>
              <a:t>);</a:t>
            </a:r>
          </a:p>
          <a:p>
            <a:r>
              <a:rPr lang="en-US" dirty="0"/>
              <a:t>           </a:t>
            </a:r>
            <a:r>
              <a:rPr lang="en-US" dirty="0" err="1"/>
              <a:t>fflush</a:t>
            </a:r>
            <a:r>
              <a:rPr lang="en-US" dirty="0"/>
              <a:t>(stdin);            }</a:t>
            </a:r>
          </a:p>
          <a:p>
            <a:endParaRPr lang="en-US" dirty="0"/>
          </a:p>
        </p:txBody>
      </p:sp>
    </p:spTree>
    <p:extLst>
      <p:ext uri="{BB962C8B-B14F-4D97-AF65-F5344CB8AC3E}">
        <p14:creationId xmlns:p14="http://schemas.microsoft.com/office/powerpoint/2010/main" val="1253645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62BF-997D-4A2E-9A99-2F4C219238BB}"/>
              </a:ext>
            </a:extLst>
          </p:cNvPr>
          <p:cNvSpPr>
            <a:spLocks noGrp="1"/>
          </p:cNvSpPr>
          <p:nvPr>
            <p:ph type="title"/>
          </p:nvPr>
        </p:nvSpPr>
        <p:spPr/>
        <p:txBody>
          <a:bodyPr/>
          <a:lstStyle/>
          <a:p>
            <a:r>
              <a:rPr lang="en-US" dirty="0"/>
              <a:t>CONT… </a:t>
            </a:r>
          </a:p>
        </p:txBody>
      </p:sp>
      <p:sp>
        <p:nvSpPr>
          <p:cNvPr id="3" name="Content Placeholder 2">
            <a:extLst>
              <a:ext uri="{FF2B5EF4-FFF2-40B4-BE49-F238E27FC236}">
                <a16:creationId xmlns:a16="http://schemas.microsoft.com/office/drawing/2014/main" id="{A38F993B-051E-4FC6-9506-CDDE7018274A}"/>
              </a:ext>
            </a:extLst>
          </p:cNvPr>
          <p:cNvSpPr>
            <a:spLocks noGrp="1"/>
          </p:cNvSpPr>
          <p:nvPr>
            <p:ph idx="1"/>
          </p:nvPr>
        </p:nvSpPr>
        <p:spPr/>
        <p:txBody>
          <a:bodyPr>
            <a:normAutofit fontScale="62500" lnSpcReduction="20000"/>
          </a:bodyPr>
          <a:lstStyle/>
          <a:p>
            <a:r>
              <a:rPr lang="en-US" dirty="0"/>
              <a:t> </a:t>
            </a:r>
            <a:r>
              <a:rPr lang="en-US" dirty="0" err="1"/>
              <a:t>printf</a:t>
            </a:r>
            <a:r>
              <a:rPr lang="en-US" dirty="0"/>
              <a:t>("\</a:t>
            </a:r>
            <a:r>
              <a:rPr lang="en-US" dirty="0" err="1"/>
              <a:t>nModify</a:t>
            </a:r>
            <a:r>
              <a:rPr lang="en-US" dirty="0"/>
              <a:t> Mobile Number? &lt;y/n&gt; : ");</a:t>
            </a:r>
          </a:p>
          <a:p>
            <a:r>
              <a:rPr lang="en-US" dirty="0"/>
              <a:t>            </a:t>
            </a:r>
            <a:r>
              <a:rPr lang="en-US" dirty="0" err="1"/>
              <a:t>scanf</a:t>
            </a:r>
            <a:r>
              <a:rPr lang="en-US" dirty="0"/>
              <a:t>("%c", &amp;modify);</a:t>
            </a:r>
          </a:p>
          <a:p>
            <a:r>
              <a:rPr lang="en-US" dirty="0"/>
              <a:t>            </a:t>
            </a:r>
            <a:r>
              <a:rPr lang="en-US" dirty="0" err="1"/>
              <a:t>fflush</a:t>
            </a:r>
            <a:r>
              <a:rPr lang="en-US" dirty="0"/>
              <a:t>(stdin);</a:t>
            </a:r>
          </a:p>
          <a:p>
            <a:r>
              <a:rPr lang="en-US" dirty="0"/>
              <a:t>            if(modify == 'y' || modify == 'Y')          {</a:t>
            </a:r>
          </a:p>
          <a:p>
            <a:r>
              <a:rPr lang="en-US" dirty="0"/>
              <a:t>                </a:t>
            </a:r>
            <a:r>
              <a:rPr lang="en-US" dirty="0" err="1"/>
              <a:t>printf</a:t>
            </a:r>
            <a:r>
              <a:rPr lang="en-US" dirty="0"/>
              <a:t>("Enter New Mobile Number : ");</a:t>
            </a:r>
          </a:p>
          <a:p>
            <a:r>
              <a:rPr lang="en-US" dirty="0"/>
              <a:t>                </a:t>
            </a:r>
            <a:r>
              <a:rPr lang="en-US" dirty="0" err="1"/>
              <a:t>scanf</a:t>
            </a:r>
            <a:r>
              <a:rPr lang="en-US" dirty="0"/>
              <a:t>("%s", &amp;</a:t>
            </a:r>
            <a:r>
              <a:rPr lang="en-US" dirty="0" err="1"/>
              <a:t>cn.mobile_no</a:t>
            </a:r>
            <a:r>
              <a:rPr lang="en-US" dirty="0"/>
              <a:t>);</a:t>
            </a:r>
          </a:p>
          <a:p>
            <a:r>
              <a:rPr lang="en-US" dirty="0"/>
              <a:t>                </a:t>
            </a:r>
            <a:r>
              <a:rPr lang="en-US" dirty="0" err="1"/>
              <a:t>fflush</a:t>
            </a:r>
            <a:r>
              <a:rPr lang="en-US" dirty="0"/>
              <a:t>(stdin);            }</a:t>
            </a:r>
          </a:p>
          <a:p>
            <a:r>
              <a:rPr lang="en-US" dirty="0"/>
              <a:t>            </a:t>
            </a:r>
            <a:r>
              <a:rPr lang="en-US" dirty="0" err="1"/>
              <a:t>printf</a:t>
            </a:r>
            <a:r>
              <a:rPr lang="en-US" dirty="0"/>
              <a:t>("\</a:t>
            </a:r>
            <a:r>
              <a:rPr lang="en-US" dirty="0" err="1"/>
              <a:t>nModify</a:t>
            </a:r>
            <a:r>
              <a:rPr lang="en-US" dirty="0"/>
              <a:t> Tag? &lt;y/n&gt; : ");</a:t>
            </a:r>
          </a:p>
          <a:p>
            <a:r>
              <a:rPr lang="en-US" dirty="0"/>
              <a:t>            </a:t>
            </a:r>
            <a:r>
              <a:rPr lang="en-US" dirty="0" err="1"/>
              <a:t>scanf</a:t>
            </a:r>
            <a:r>
              <a:rPr lang="en-US" dirty="0"/>
              <a:t>("%c", &amp;modify);</a:t>
            </a:r>
          </a:p>
          <a:p>
            <a:r>
              <a:rPr lang="en-US" dirty="0"/>
              <a:t>            </a:t>
            </a:r>
            <a:r>
              <a:rPr lang="en-US" dirty="0" err="1"/>
              <a:t>fflush</a:t>
            </a:r>
            <a:r>
              <a:rPr lang="en-US" dirty="0"/>
              <a:t>(stdin);</a:t>
            </a:r>
          </a:p>
          <a:p>
            <a:r>
              <a:rPr lang="en-US" dirty="0"/>
              <a:t>            if(modify == 'y' || modify == 'Y')            {</a:t>
            </a:r>
          </a:p>
        </p:txBody>
      </p:sp>
    </p:spTree>
    <p:extLst>
      <p:ext uri="{BB962C8B-B14F-4D97-AF65-F5344CB8AC3E}">
        <p14:creationId xmlns:p14="http://schemas.microsoft.com/office/powerpoint/2010/main" val="3160069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001AF-1DA8-47D4-A457-D596433A8331}"/>
              </a:ext>
            </a:extLst>
          </p:cNvPr>
          <p:cNvSpPr>
            <a:spLocks noGrp="1"/>
          </p:cNvSpPr>
          <p:nvPr>
            <p:ph type="title"/>
          </p:nvPr>
        </p:nvSpPr>
        <p:spPr/>
        <p:txBody>
          <a:bodyPr/>
          <a:lstStyle/>
          <a:p>
            <a:r>
              <a:rPr lang="en-US" dirty="0"/>
              <a:t>CONT… </a:t>
            </a:r>
          </a:p>
        </p:txBody>
      </p:sp>
      <p:sp>
        <p:nvSpPr>
          <p:cNvPr id="3" name="Content Placeholder 2">
            <a:extLst>
              <a:ext uri="{FF2B5EF4-FFF2-40B4-BE49-F238E27FC236}">
                <a16:creationId xmlns:a16="http://schemas.microsoft.com/office/drawing/2014/main" id="{9B3C8895-0D51-40DC-8234-AD6DA5C3CB18}"/>
              </a:ext>
            </a:extLst>
          </p:cNvPr>
          <p:cNvSpPr>
            <a:spLocks noGrp="1"/>
          </p:cNvSpPr>
          <p:nvPr>
            <p:ph idx="1"/>
          </p:nvPr>
        </p:nvSpPr>
        <p:spPr/>
        <p:txBody>
          <a:bodyPr>
            <a:normAutofit fontScale="55000" lnSpcReduction="20000"/>
          </a:bodyPr>
          <a:lstStyle/>
          <a:p>
            <a:r>
              <a:rPr lang="en-US" dirty="0"/>
              <a:t> </a:t>
            </a:r>
            <a:r>
              <a:rPr lang="en-US" dirty="0" err="1"/>
              <a:t>printf</a:t>
            </a:r>
            <a:r>
              <a:rPr lang="en-US" dirty="0"/>
              <a:t>("Enter New Tag : ");</a:t>
            </a:r>
          </a:p>
          <a:p>
            <a:r>
              <a:rPr lang="en-US" dirty="0"/>
              <a:t>                </a:t>
            </a:r>
            <a:r>
              <a:rPr lang="en-US" dirty="0" err="1"/>
              <a:t>scanf</a:t>
            </a:r>
            <a:r>
              <a:rPr lang="en-US" dirty="0"/>
              <a:t>("%s", &amp;</a:t>
            </a:r>
            <a:r>
              <a:rPr lang="en-US" dirty="0" err="1"/>
              <a:t>cn.tag</a:t>
            </a:r>
            <a:r>
              <a:rPr lang="en-US" dirty="0"/>
              <a:t>);</a:t>
            </a:r>
          </a:p>
          <a:p>
            <a:r>
              <a:rPr lang="en-US" dirty="0"/>
              <a:t>                </a:t>
            </a:r>
            <a:r>
              <a:rPr lang="en-US" dirty="0" err="1"/>
              <a:t>fflush</a:t>
            </a:r>
            <a:r>
              <a:rPr lang="en-US" dirty="0"/>
              <a:t>(stdin);            }        }</a:t>
            </a:r>
          </a:p>
          <a:p>
            <a:r>
              <a:rPr lang="en-US" dirty="0"/>
              <a:t>        </a:t>
            </a:r>
            <a:r>
              <a:rPr lang="en-US" dirty="0" err="1"/>
              <a:t>fwrite</a:t>
            </a:r>
            <a:r>
              <a:rPr lang="en-US" dirty="0"/>
              <a:t>(&amp;</a:t>
            </a:r>
            <a:r>
              <a:rPr lang="en-US" dirty="0" err="1"/>
              <a:t>cn</a:t>
            </a:r>
            <a:r>
              <a:rPr lang="en-US" dirty="0"/>
              <a:t>, </a:t>
            </a:r>
            <a:r>
              <a:rPr lang="en-US" dirty="0" err="1"/>
              <a:t>sizeof</a:t>
            </a:r>
            <a:r>
              <a:rPr lang="en-US" dirty="0"/>
              <a:t>(contact), 1, fptr1);    }    </a:t>
            </a:r>
            <a:r>
              <a:rPr lang="en-US" dirty="0" err="1"/>
              <a:t>fclose</a:t>
            </a:r>
            <a:r>
              <a:rPr lang="en-US" dirty="0"/>
              <a:t>(</a:t>
            </a:r>
            <a:r>
              <a:rPr lang="en-US" dirty="0" err="1"/>
              <a:t>fptr</a:t>
            </a:r>
            <a:r>
              <a:rPr lang="en-US" dirty="0"/>
              <a:t>);</a:t>
            </a:r>
          </a:p>
          <a:p>
            <a:r>
              <a:rPr lang="en-US" dirty="0"/>
              <a:t>    </a:t>
            </a:r>
            <a:r>
              <a:rPr lang="en-US" dirty="0" err="1"/>
              <a:t>fclose</a:t>
            </a:r>
            <a:r>
              <a:rPr lang="en-US" dirty="0"/>
              <a:t>(fptr1);</a:t>
            </a:r>
          </a:p>
          <a:p>
            <a:r>
              <a:rPr lang="en-US" dirty="0"/>
              <a:t>    if(found == 1)</a:t>
            </a:r>
          </a:p>
          <a:p>
            <a:r>
              <a:rPr lang="en-US" dirty="0"/>
              <a:t>    {</a:t>
            </a:r>
          </a:p>
          <a:p>
            <a:r>
              <a:rPr lang="en-US" dirty="0"/>
              <a:t>        fptr1 = </a:t>
            </a:r>
            <a:r>
              <a:rPr lang="en-US" dirty="0" err="1"/>
              <a:t>fopen</a:t>
            </a:r>
            <a:r>
              <a:rPr lang="en-US" dirty="0"/>
              <a:t>("helper", "r");</a:t>
            </a:r>
          </a:p>
          <a:p>
            <a:r>
              <a:rPr lang="en-US" dirty="0"/>
              <a:t>        </a:t>
            </a:r>
            <a:r>
              <a:rPr lang="en-US" dirty="0" err="1"/>
              <a:t>fptr</a:t>
            </a:r>
            <a:r>
              <a:rPr lang="en-US" dirty="0"/>
              <a:t> = </a:t>
            </a:r>
            <a:r>
              <a:rPr lang="en-US" dirty="0" err="1"/>
              <a:t>fopen</a:t>
            </a:r>
            <a:r>
              <a:rPr lang="en-US" dirty="0"/>
              <a:t>("</a:t>
            </a:r>
            <a:r>
              <a:rPr lang="en-US" dirty="0" err="1"/>
              <a:t>PhoneBook</a:t>
            </a:r>
            <a:r>
              <a:rPr lang="en-US" dirty="0"/>
              <a:t>", "w");</a:t>
            </a:r>
          </a:p>
          <a:p>
            <a:r>
              <a:rPr lang="en-US" dirty="0"/>
              <a:t>        while(</a:t>
            </a:r>
            <a:r>
              <a:rPr lang="en-US" dirty="0" err="1"/>
              <a:t>fread</a:t>
            </a:r>
            <a:r>
              <a:rPr lang="en-US" dirty="0"/>
              <a:t>(&amp;</a:t>
            </a:r>
            <a:r>
              <a:rPr lang="en-US" dirty="0" err="1"/>
              <a:t>cn</a:t>
            </a:r>
            <a:r>
              <a:rPr lang="en-US" dirty="0"/>
              <a:t>, </a:t>
            </a:r>
            <a:r>
              <a:rPr lang="en-US" dirty="0" err="1"/>
              <a:t>sizeof</a:t>
            </a:r>
            <a:r>
              <a:rPr lang="en-US" dirty="0"/>
              <a:t>(contact), 1, fptr1))</a:t>
            </a:r>
          </a:p>
          <a:p>
            <a:r>
              <a:rPr lang="en-US" dirty="0"/>
              <a:t>            </a:t>
            </a:r>
            <a:r>
              <a:rPr lang="en-US" dirty="0" err="1"/>
              <a:t>fwrite</a:t>
            </a:r>
            <a:r>
              <a:rPr lang="en-US" dirty="0"/>
              <a:t>(&amp;</a:t>
            </a:r>
            <a:r>
              <a:rPr lang="en-US" dirty="0" err="1"/>
              <a:t>cn</a:t>
            </a:r>
            <a:r>
              <a:rPr lang="en-US" dirty="0"/>
              <a:t>, </a:t>
            </a:r>
            <a:r>
              <a:rPr lang="en-US" dirty="0" err="1"/>
              <a:t>sizeof</a:t>
            </a:r>
            <a:r>
              <a:rPr lang="en-US" dirty="0"/>
              <a:t>(contact), 1, </a:t>
            </a:r>
            <a:r>
              <a:rPr lang="en-US" dirty="0" err="1"/>
              <a:t>fptr</a:t>
            </a:r>
            <a:r>
              <a:rPr lang="en-US" dirty="0"/>
              <a:t>);</a:t>
            </a:r>
          </a:p>
          <a:p>
            <a:r>
              <a:rPr lang="en-US" dirty="0"/>
              <a:t>        </a:t>
            </a:r>
            <a:r>
              <a:rPr lang="en-US" dirty="0" err="1"/>
              <a:t>printf</a:t>
            </a:r>
            <a:r>
              <a:rPr lang="en-US" dirty="0"/>
              <a:t>("\</a:t>
            </a:r>
            <a:r>
              <a:rPr lang="en-US" dirty="0" err="1"/>
              <a:t>nContact</a:t>
            </a:r>
            <a:r>
              <a:rPr lang="en-US" dirty="0"/>
              <a:t> Modified Successfully\n");    }</a:t>
            </a:r>
          </a:p>
        </p:txBody>
      </p:sp>
    </p:spTree>
    <p:extLst>
      <p:ext uri="{BB962C8B-B14F-4D97-AF65-F5344CB8AC3E}">
        <p14:creationId xmlns:p14="http://schemas.microsoft.com/office/powerpoint/2010/main" val="3866033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a:t>
            </a:r>
          </a:p>
        </p:txBody>
      </p:sp>
      <p:sp>
        <p:nvSpPr>
          <p:cNvPr id="14" name="Content Placeholder 13"/>
          <p:cNvSpPr>
            <a:spLocks noGrp="1"/>
          </p:cNvSpPr>
          <p:nvPr>
            <p:ph idx="1"/>
          </p:nvPr>
        </p:nvSpPr>
        <p:spPr/>
        <p:txBody>
          <a:bodyPr>
            <a:normAutofit/>
          </a:bodyPr>
          <a:lstStyle/>
          <a:p>
            <a:endParaRPr lang="en-US" dirty="0"/>
          </a:p>
          <a:p>
            <a:r>
              <a:rPr lang="en-US" dirty="0"/>
              <a:t>This simple mini project in C creates an external file to store the user's data permanently to perform file handling operations. Phonebook is an extremely straightforward small undertaking in C that can assist you with understanding the fundamental ideas of capacities, record taking care of, and information structure. This application will show you how to include, list, change or alter, look and erase information to/from the record.</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7DFF4-B79D-4450-9D8F-2CE6B85A240F}"/>
              </a:ext>
            </a:extLst>
          </p:cNvPr>
          <p:cNvSpPr>
            <a:spLocks noGrp="1"/>
          </p:cNvSpPr>
          <p:nvPr>
            <p:ph type="title"/>
          </p:nvPr>
        </p:nvSpPr>
        <p:spPr/>
        <p:txBody>
          <a:bodyPr/>
          <a:lstStyle/>
          <a:p>
            <a:r>
              <a:rPr lang="en-US" dirty="0"/>
              <a:t>CONT… </a:t>
            </a:r>
          </a:p>
        </p:txBody>
      </p:sp>
      <p:sp>
        <p:nvSpPr>
          <p:cNvPr id="3" name="Content Placeholder 2">
            <a:extLst>
              <a:ext uri="{FF2B5EF4-FFF2-40B4-BE49-F238E27FC236}">
                <a16:creationId xmlns:a16="http://schemas.microsoft.com/office/drawing/2014/main" id="{D07C3D2D-5084-4B74-93F8-0F94AF3DCFD2}"/>
              </a:ext>
            </a:extLst>
          </p:cNvPr>
          <p:cNvSpPr>
            <a:spLocks noGrp="1"/>
          </p:cNvSpPr>
          <p:nvPr>
            <p:ph idx="1"/>
          </p:nvPr>
        </p:nvSpPr>
        <p:spPr/>
        <p:txBody>
          <a:bodyPr>
            <a:normAutofit fontScale="62500" lnSpcReduction="20000"/>
          </a:bodyPr>
          <a:lstStyle/>
          <a:p>
            <a:r>
              <a:rPr lang="en-US" dirty="0"/>
              <a:t> else</a:t>
            </a:r>
          </a:p>
          <a:p>
            <a:r>
              <a:rPr lang="en-US" dirty="0"/>
              <a:t>        </a:t>
            </a:r>
            <a:r>
              <a:rPr lang="en-US" dirty="0" err="1"/>
              <a:t>printf</a:t>
            </a:r>
            <a:r>
              <a:rPr lang="en-US" dirty="0"/>
              <a:t>("Contact not found");</a:t>
            </a:r>
          </a:p>
          <a:p>
            <a:r>
              <a:rPr lang="en-US" dirty="0"/>
              <a:t>    </a:t>
            </a:r>
            <a:r>
              <a:rPr lang="en-US" dirty="0" err="1"/>
              <a:t>fclose</a:t>
            </a:r>
            <a:r>
              <a:rPr lang="en-US" dirty="0"/>
              <a:t>(</a:t>
            </a:r>
            <a:r>
              <a:rPr lang="en-US" dirty="0" err="1"/>
              <a:t>fptr</a:t>
            </a:r>
            <a:r>
              <a:rPr lang="en-US" dirty="0"/>
              <a:t>);    </a:t>
            </a:r>
            <a:r>
              <a:rPr lang="en-US" dirty="0" err="1"/>
              <a:t>fclose</a:t>
            </a:r>
            <a:r>
              <a:rPr lang="en-US" dirty="0"/>
              <a:t>(fptr1);</a:t>
            </a:r>
          </a:p>
          <a:p>
            <a:r>
              <a:rPr lang="en-US" dirty="0"/>
              <a:t>    </a:t>
            </a:r>
            <a:r>
              <a:rPr lang="en-US" dirty="0" err="1"/>
              <a:t>printf</a:t>
            </a:r>
            <a:r>
              <a:rPr lang="en-US" dirty="0"/>
              <a:t>("\n\</a:t>
            </a:r>
            <a:r>
              <a:rPr lang="en-US" dirty="0" err="1"/>
              <a:t>nEnter</a:t>
            </a:r>
            <a:r>
              <a:rPr lang="en-US" dirty="0"/>
              <a:t> any key to continue : ");	</a:t>
            </a:r>
            <a:r>
              <a:rPr lang="en-US" dirty="0" err="1"/>
              <a:t>getch</a:t>
            </a:r>
            <a:r>
              <a:rPr lang="en-US" dirty="0"/>
              <a:t>();</a:t>
            </a:r>
          </a:p>
          <a:p>
            <a:r>
              <a:rPr lang="en-US" dirty="0"/>
              <a:t>    system("</a:t>
            </a:r>
            <a:r>
              <a:rPr lang="en-US" dirty="0" err="1"/>
              <a:t>cls</a:t>
            </a:r>
            <a:r>
              <a:rPr lang="en-US" dirty="0"/>
              <a:t>");}</a:t>
            </a:r>
          </a:p>
          <a:p>
            <a:r>
              <a:rPr lang="en-US" dirty="0"/>
              <a:t>//A utility function to search for the info of a specified contact</a:t>
            </a:r>
          </a:p>
          <a:p>
            <a:r>
              <a:rPr lang="en-US" dirty="0"/>
              <a:t>void </a:t>
            </a:r>
            <a:r>
              <a:rPr lang="en-US" dirty="0" err="1"/>
              <a:t>search_contact</a:t>
            </a:r>
            <a:r>
              <a:rPr lang="en-US" dirty="0"/>
              <a:t>(){	system("</a:t>
            </a:r>
            <a:r>
              <a:rPr lang="en-US" dirty="0" err="1"/>
              <a:t>cls</a:t>
            </a:r>
            <a:r>
              <a:rPr lang="en-US" dirty="0"/>
              <a:t>");</a:t>
            </a:r>
          </a:p>
          <a:p>
            <a:r>
              <a:rPr lang="en-US" dirty="0"/>
              <a:t>	FILE *</a:t>
            </a:r>
            <a:r>
              <a:rPr lang="en-US" dirty="0" err="1"/>
              <a:t>fp</a:t>
            </a:r>
            <a:r>
              <a:rPr lang="en-US" dirty="0"/>
              <a:t>; contact </a:t>
            </a:r>
            <a:r>
              <a:rPr lang="en-US" dirty="0" err="1"/>
              <a:t>cn</a:t>
            </a:r>
            <a:r>
              <a:rPr lang="en-US" dirty="0"/>
              <a:t>;  int </a:t>
            </a:r>
            <a:r>
              <a:rPr lang="en-US" dirty="0" err="1"/>
              <a:t>c,flag</a:t>
            </a:r>
            <a:r>
              <a:rPr lang="en-US" dirty="0"/>
              <a:t>=0;</a:t>
            </a:r>
          </a:p>
          <a:p>
            <a:r>
              <a:rPr lang="en-US" dirty="0"/>
              <a:t>	</a:t>
            </a:r>
            <a:r>
              <a:rPr lang="en-US" dirty="0" err="1"/>
              <a:t>fp</a:t>
            </a:r>
            <a:r>
              <a:rPr lang="en-US" dirty="0"/>
              <a:t>=</a:t>
            </a:r>
            <a:r>
              <a:rPr lang="en-US" dirty="0" err="1"/>
              <a:t>fopen</a:t>
            </a:r>
            <a:r>
              <a:rPr lang="en-US" dirty="0"/>
              <a:t>("</a:t>
            </a:r>
            <a:r>
              <a:rPr lang="en-US" dirty="0" err="1"/>
              <a:t>PhoneBook</a:t>
            </a:r>
            <a:r>
              <a:rPr lang="en-US" dirty="0"/>
              <a:t>","r");</a:t>
            </a:r>
          </a:p>
          <a:p>
            <a:r>
              <a:rPr lang="en-US" dirty="0"/>
              <a:t>	if(</a:t>
            </a:r>
            <a:r>
              <a:rPr lang="en-US" dirty="0" err="1"/>
              <a:t>fp</a:t>
            </a:r>
            <a:r>
              <a:rPr lang="en-US" dirty="0"/>
              <a:t>==NULL){	</a:t>
            </a:r>
            <a:r>
              <a:rPr lang="en-US" dirty="0" err="1"/>
              <a:t>printf</a:t>
            </a:r>
            <a:r>
              <a:rPr lang="en-US" dirty="0"/>
              <a:t>("\</a:t>
            </a:r>
            <a:r>
              <a:rPr lang="en-US" dirty="0" err="1"/>
              <a:t>nError</a:t>
            </a:r>
            <a:r>
              <a:rPr lang="en-US" dirty="0"/>
              <a:t> in opening\n");</a:t>
            </a:r>
          </a:p>
          <a:p>
            <a:r>
              <a:rPr lang="en-US" dirty="0"/>
              <a:t>		exit(1);}</a:t>
            </a:r>
          </a:p>
        </p:txBody>
      </p:sp>
    </p:spTree>
    <p:extLst>
      <p:ext uri="{BB962C8B-B14F-4D97-AF65-F5344CB8AC3E}">
        <p14:creationId xmlns:p14="http://schemas.microsoft.com/office/powerpoint/2010/main" val="2688905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B24F9-E800-45EE-B3FF-7F44646D0A86}"/>
              </a:ext>
            </a:extLst>
          </p:cNvPr>
          <p:cNvSpPr>
            <a:spLocks noGrp="1"/>
          </p:cNvSpPr>
          <p:nvPr>
            <p:ph type="title"/>
          </p:nvPr>
        </p:nvSpPr>
        <p:spPr/>
        <p:txBody>
          <a:bodyPr/>
          <a:lstStyle/>
          <a:p>
            <a:r>
              <a:rPr lang="en-US" dirty="0"/>
              <a:t>CONT… </a:t>
            </a:r>
          </a:p>
        </p:txBody>
      </p:sp>
      <p:sp>
        <p:nvSpPr>
          <p:cNvPr id="3" name="Content Placeholder 2">
            <a:extLst>
              <a:ext uri="{FF2B5EF4-FFF2-40B4-BE49-F238E27FC236}">
                <a16:creationId xmlns:a16="http://schemas.microsoft.com/office/drawing/2014/main" id="{CC28DB1C-58E3-45D2-AB3E-BACE225BFA68}"/>
              </a:ext>
            </a:extLst>
          </p:cNvPr>
          <p:cNvSpPr>
            <a:spLocks noGrp="1"/>
          </p:cNvSpPr>
          <p:nvPr>
            <p:ph idx="1"/>
          </p:nvPr>
        </p:nvSpPr>
        <p:spPr/>
        <p:txBody>
          <a:bodyPr>
            <a:normAutofit fontScale="70000" lnSpcReduction="20000"/>
          </a:bodyPr>
          <a:lstStyle/>
          <a:p>
            <a:r>
              <a:rPr lang="en-US" dirty="0" err="1"/>
              <a:t>printf</a:t>
            </a:r>
            <a:r>
              <a:rPr lang="en-US" dirty="0"/>
              <a:t>("\n------------------------------------\n");	</a:t>
            </a:r>
            <a:r>
              <a:rPr lang="en-US" dirty="0" err="1"/>
              <a:t>printf</a:t>
            </a:r>
            <a:r>
              <a:rPr lang="en-US" dirty="0"/>
              <a:t>("***SEARCH MENU***\n");	</a:t>
            </a:r>
            <a:r>
              <a:rPr lang="en-US" dirty="0" err="1"/>
              <a:t>printf</a:t>
            </a:r>
            <a:r>
              <a:rPr lang="en-US" dirty="0"/>
              <a:t>("----------------------------------------\n");</a:t>
            </a:r>
          </a:p>
          <a:p>
            <a:r>
              <a:rPr lang="en-US" dirty="0" err="1"/>
              <a:t>printf</a:t>
            </a:r>
            <a:r>
              <a:rPr lang="en-US" dirty="0"/>
              <a:t>("1. Search by name\n2. Search by Phone number\n");       </a:t>
            </a:r>
            <a:r>
              <a:rPr lang="en-US" dirty="0" err="1"/>
              <a:t>printf</a:t>
            </a:r>
            <a:r>
              <a:rPr lang="en-US" dirty="0"/>
              <a:t>("Enter your choice : ");</a:t>
            </a:r>
          </a:p>
          <a:p>
            <a:r>
              <a:rPr lang="en-US" dirty="0" err="1"/>
              <a:t>scanf</a:t>
            </a:r>
            <a:r>
              <a:rPr lang="en-US" dirty="0"/>
              <a:t>("%</a:t>
            </a:r>
            <a:r>
              <a:rPr lang="en-US" dirty="0" err="1"/>
              <a:t>d",&amp;c</a:t>
            </a:r>
            <a:r>
              <a:rPr lang="en-US" dirty="0"/>
              <a:t>);        </a:t>
            </a:r>
            <a:r>
              <a:rPr lang="en-US" dirty="0" err="1"/>
              <a:t>fflush</a:t>
            </a:r>
            <a:r>
              <a:rPr lang="en-US" dirty="0"/>
              <a:t>(stdin);</a:t>
            </a:r>
          </a:p>
          <a:p>
            <a:r>
              <a:rPr lang="en-US" dirty="0"/>
              <a:t>	if(c==1){   char </a:t>
            </a:r>
            <a:r>
              <a:rPr lang="en-US" dirty="0" err="1"/>
              <a:t>fname</a:t>
            </a:r>
            <a:r>
              <a:rPr lang="en-US" dirty="0"/>
              <a:t>[30],</a:t>
            </a:r>
            <a:r>
              <a:rPr lang="en-US" dirty="0" err="1"/>
              <a:t>lname</a:t>
            </a:r>
            <a:r>
              <a:rPr lang="en-US" dirty="0"/>
              <a:t>[30];		</a:t>
            </a:r>
          </a:p>
          <a:p>
            <a:r>
              <a:rPr lang="en-US" dirty="0"/>
              <a:t>	</a:t>
            </a:r>
            <a:r>
              <a:rPr lang="en-US" dirty="0" err="1"/>
              <a:t>printf</a:t>
            </a:r>
            <a:r>
              <a:rPr lang="en-US" dirty="0"/>
              <a:t>("Enter the name to be searched for:\n");</a:t>
            </a:r>
          </a:p>
          <a:p>
            <a:r>
              <a:rPr lang="en-US" dirty="0"/>
              <a:t>	</a:t>
            </a:r>
            <a:r>
              <a:rPr lang="en-US" dirty="0" err="1"/>
              <a:t>printf</a:t>
            </a:r>
            <a:r>
              <a:rPr lang="en-US" dirty="0"/>
              <a:t>("Enter first name : "); </a:t>
            </a:r>
            <a:r>
              <a:rPr lang="en-US" dirty="0" err="1"/>
              <a:t>scanf</a:t>
            </a:r>
            <a:r>
              <a:rPr lang="en-US" dirty="0"/>
              <a:t>("%s",&amp;</a:t>
            </a:r>
            <a:r>
              <a:rPr lang="en-US" dirty="0" err="1"/>
              <a:t>fname</a:t>
            </a:r>
            <a:r>
              <a:rPr lang="en-US" dirty="0"/>
              <a:t>);</a:t>
            </a:r>
          </a:p>
          <a:p>
            <a:r>
              <a:rPr lang="en-US" dirty="0"/>
              <a:t>	</a:t>
            </a:r>
            <a:r>
              <a:rPr lang="en-US" dirty="0" err="1"/>
              <a:t>printf</a:t>
            </a:r>
            <a:r>
              <a:rPr lang="en-US" dirty="0"/>
              <a:t>("Enter last name : ");</a:t>
            </a:r>
          </a:p>
          <a:p>
            <a:pPr marL="0" indent="0">
              <a:buNone/>
            </a:pPr>
            <a:r>
              <a:rPr lang="en-US" dirty="0"/>
              <a:t>	</a:t>
            </a:r>
            <a:r>
              <a:rPr lang="en-US" dirty="0" err="1"/>
              <a:t>scanf</a:t>
            </a:r>
            <a:r>
              <a:rPr lang="en-US" dirty="0"/>
              <a:t>("%s",&amp;</a:t>
            </a:r>
            <a:r>
              <a:rPr lang="en-US" dirty="0" err="1"/>
              <a:t>lname</a:t>
            </a:r>
            <a:r>
              <a:rPr lang="en-US" dirty="0"/>
              <a:t>);</a:t>
            </a:r>
          </a:p>
          <a:p>
            <a:r>
              <a:rPr lang="en-US" dirty="0"/>
              <a:t>	</a:t>
            </a:r>
            <a:r>
              <a:rPr lang="en-US" dirty="0" err="1"/>
              <a:t>fflush</a:t>
            </a:r>
            <a:r>
              <a:rPr lang="en-US" dirty="0"/>
              <a:t>(stdin);</a:t>
            </a:r>
          </a:p>
          <a:p>
            <a:r>
              <a:rPr lang="en-US" dirty="0"/>
              <a:t>	while(</a:t>
            </a:r>
            <a:r>
              <a:rPr lang="en-US" dirty="0" err="1"/>
              <a:t>fread</a:t>
            </a:r>
            <a:r>
              <a:rPr lang="en-US" dirty="0"/>
              <a:t>(&amp;</a:t>
            </a:r>
            <a:r>
              <a:rPr lang="en-US" dirty="0" err="1"/>
              <a:t>cn,sizeof</a:t>
            </a:r>
            <a:r>
              <a:rPr lang="en-US" dirty="0"/>
              <a:t>(</a:t>
            </a:r>
            <a:r>
              <a:rPr lang="en-US" dirty="0" err="1"/>
              <a:t>cn</a:t>
            </a:r>
            <a:r>
              <a:rPr lang="en-US" dirty="0"/>
              <a:t>),1,fp)==1){		</a:t>
            </a:r>
          </a:p>
          <a:p>
            <a:endParaRPr lang="en-US" dirty="0"/>
          </a:p>
        </p:txBody>
      </p:sp>
    </p:spTree>
    <p:extLst>
      <p:ext uri="{BB962C8B-B14F-4D97-AF65-F5344CB8AC3E}">
        <p14:creationId xmlns:p14="http://schemas.microsoft.com/office/powerpoint/2010/main" val="125531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2F7FA-45BF-41C1-84D2-F2E5ADF62115}"/>
              </a:ext>
            </a:extLst>
          </p:cNvPr>
          <p:cNvSpPr>
            <a:spLocks noGrp="1"/>
          </p:cNvSpPr>
          <p:nvPr>
            <p:ph type="title"/>
          </p:nvPr>
        </p:nvSpPr>
        <p:spPr/>
        <p:txBody>
          <a:bodyPr/>
          <a:lstStyle/>
          <a:p>
            <a:r>
              <a:rPr lang="en-US" dirty="0"/>
              <a:t>CONT… </a:t>
            </a:r>
          </a:p>
        </p:txBody>
      </p:sp>
      <p:sp>
        <p:nvSpPr>
          <p:cNvPr id="3" name="Content Placeholder 2">
            <a:extLst>
              <a:ext uri="{FF2B5EF4-FFF2-40B4-BE49-F238E27FC236}">
                <a16:creationId xmlns:a16="http://schemas.microsoft.com/office/drawing/2014/main" id="{D7C93EED-D251-4DDE-BA15-91DBB11361A8}"/>
              </a:ext>
            </a:extLst>
          </p:cNvPr>
          <p:cNvSpPr>
            <a:spLocks noGrp="1"/>
          </p:cNvSpPr>
          <p:nvPr>
            <p:ph idx="1"/>
          </p:nvPr>
        </p:nvSpPr>
        <p:spPr/>
        <p:txBody>
          <a:bodyPr>
            <a:normAutofit fontScale="55000" lnSpcReduction="20000"/>
          </a:bodyPr>
          <a:lstStyle/>
          <a:p>
            <a:r>
              <a:rPr lang="en-US" dirty="0"/>
              <a:t>if(</a:t>
            </a:r>
            <a:r>
              <a:rPr lang="en-US" dirty="0" err="1"/>
              <a:t>strcmp</a:t>
            </a:r>
            <a:r>
              <a:rPr lang="en-US" dirty="0"/>
              <a:t>(</a:t>
            </a:r>
            <a:r>
              <a:rPr lang="en-US" dirty="0" err="1"/>
              <a:t>strlwr</a:t>
            </a:r>
            <a:r>
              <a:rPr lang="en-US" dirty="0"/>
              <a:t>(</a:t>
            </a:r>
            <a:r>
              <a:rPr lang="en-US" dirty="0" err="1"/>
              <a:t>cn.fname</a:t>
            </a:r>
            <a:r>
              <a:rPr lang="en-US" dirty="0"/>
              <a:t>),</a:t>
            </a:r>
            <a:r>
              <a:rPr lang="en-US" dirty="0" err="1"/>
              <a:t>strlwr</a:t>
            </a:r>
            <a:r>
              <a:rPr lang="en-US" dirty="0"/>
              <a:t>(</a:t>
            </a:r>
            <a:r>
              <a:rPr lang="en-US" dirty="0" err="1"/>
              <a:t>fname</a:t>
            </a:r>
            <a:r>
              <a:rPr lang="en-US" dirty="0"/>
              <a:t>))==0&amp;&amp;</a:t>
            </a:r>
            <a:r>
              <a:rPr lang="en-US" dirty="0" err="1"/>
              <a:t>strcmp</a:t>
            </a:r>
            <a:r>
              <a:rPr lang="en-US" dirty="0"/>
              <a:t>(</a:t>
            </a:r>
            <a:r>
              <a:rPr lang="en-US" dirty="0" err="1"/>
              <a:t>strlwr</a:t>
            </a:r>
            <a:r>
              <a:rPr lang="en-US" dirty="0"/>
              <a:t>(</a:t>
            </a:r>
            <a:r>
              <a:rPr lang="en-US" dirty="0" err="1"/>
              <a:t>cn.lname</a:t>
            </a:r>
            <a:r>
              <a:rPr lang="en-US" dirty="0"/>
              <a:t>),</a:t>
            </a:r>
            <a:r>
              <a:rPr lang="en-US" dirty="0" err="1"/>
              <a:t>strlwr</a:t>
            </a:r>
            <a:r>
              <a:rPr lang="en-US" dirty="0"/>
              <a:t>(</a:t>
            </a:r>
            <a:r>
              <a:rPr lang="en-US" dirty="0" err="1"/>
              <a:t>lname</a:t>
            </a:r>
            <a:r>
              <a:rPr lang="en-US" dirty="0"/>
              <a:t>))==0){</a:t>
            </a:r>
          </a:p>
          <a:p>
            <a:r>
              <a:rPr lang="en-US" dirty="0"/>
              <a:t>			flag=1;</a:t>
            </a:r>
          </a:p>
          <a:p>
            <a:r>
              <a:rPr lang="en-US" dirty="0"/>
              <a:t>			</a:t>
            </a:r>
            <a:r>
              <a:rPr lang="en-US" dirty="0" err="1"/>
              <a:t>printf</a:t>
            </a:r>
            <a:r>
              <a:rPr lang="en-US" dirty="0"/>
              <a:t>("\</a:t>
            </a:r>
            <a:r>
              <a:rPr lang="en-US" dirty="0" err="1"/>
              <a:t>nDetail</a:t>
            </a:r>
            <a:r>
              <a:rPr lang="en-US" dirty="0"/>
              <a:t> information about %s\n",</a:t>
            </a:r>
            <a:r>
              <a:rPr lang="en-US" dirty="0" err="1"/>
              <a:t>fname</a:t>
            </a:r>
            <a:r>
              <a:rPr lang="en-US" dirty="0"/>
              <a:t>);</a:t>
            </a:r>
          </a:p>
          <a:p>
            <a:r>
              <a:rPr lang="en-US" dirty="0"/>
              <a:t>			</a:t>
            </a:r>
            <a:r>
              <a:rPr lang="en-US" dirty="0" err="1"/>
              <a:t>printf</a:t>
            </a:r>
            <a:r>
              <a:rPr lang="en-US" dirty="0"/>
              <a:t>("---------------------------------------------------------------------\n");</a:t>
            </a:r>
          </a:p>
          <a:p>
            <a:r>
              <a:rPr lang="en-US" dirty="0"/>
              <a:t>            </a:t>
            </a:r>
            <a:r>
              <a:rPr lang="en-US" dirty="0" err="1"/>
              <a:t>printf</a:t>
            </a:r>
            <a:r>
              <a:rPr lang="en-US" dirty="0"/>
              <a:t>("\n|%-15s%-15s%-20s%-12s|\n", "First Name", "Last Name", "Contact Number", "Tag");</a:t>
            </a:r>
          </a:p>
          <a:p>
            <a:r>
              <a:rPr lang="en-US" dirty="0"/>
              <a:t>            </a:t>
            </a:r>
            <a:r>
              <a:rPr lang="en-US" dirty="0" err="1"/>
              <a:t>printf</a:t>
            </a:r>
            <a:r>
              <a:rPr lang="en-US" dirty="0"/>
              <a:t>("---------------------------------------------------------------------");</a:t>
            </a:r>
          </a:p>
          <a:p>
            <a:r>
              <a:rPr lang="en-US" dirty="0"/>
              <a:t>            </a:t>
            </a:r>
            <a:r>
              <a:rPr lang="en-US" dirty="0" err="1"/>
              <a:t>printf</a:t>
            </a:r>
            <a:r>
              <a:rPr lang="en-US" dirty="0"/>
              <a:t>("\n|%-15s%-15s%-20s%-12s|\n",  </a:t>
            </a:r>
            <a:r>
              <a:rPr lang="en-US" dirty="0" err="1"/>
              <a:t>cn.fname</a:t>
            </a:r>
            <a:r>
              <a:rPr lang="en-US" dirty="0"/>
              <a:t>, </a:t>
            </a:r>
            <a:r>
              <a:rPr lang="en-US" dirty="0" err="1"/>
              <a:t>cn.lname</a:t>
            </a:r>
            <a:r>
              <a:rPr lang="en-US" dirty="0"/>
              <a:t>, </a:t>
            </a:r>
            <a:r>
              <a:rPr lang="en-US" dirty="0" err="1"/>
              <a:t>cn.mobile_no</a:t>
            </a:r>
            <a:r>
              <a:rPr lang="en-US" dirty="0"/>
              <a:t>, </a:t>
            </a:r>
            <a:r>
              <a:rPr lang="en-US" dirty="0" err="1"/>
              <a:t>cn.tag</a:t>
            </a:r>
            <a:r>
              <a:rPr lang="en-US" dirty="0"/>
              <a:t>);</a:t>
            </a:r>
          </a:p>
          <a:p>
            <a:r>
              <a:rPr lang="en-US" dirty="0"/>
              <a:t>	break;		}	}</a:t>
            </a:r>
          </a:p>
          <a:p>
            <a:r>
              <a:rPr lang="en-US" dirty="0"/>
              <a:t>if(flag==0){</a:t>
            </a:r>
          </a:p>
          <a:p>
            <a:r>
              <a:rPr lang="en-US" dirty="0" err="1"/>
              <a:t>printf</a:t>
            </a:r>
            <a:r>
              <a:rPr lang="en-US" dirty="0"/>
              <a:t>("\</a:t>
            </a:r>
            <a:r>
              <a:rPr lang="en-US" dirty="0" err="1"/>
              <a:t>nSearch</a:t>
            </a:r>
            <a:r>
              <a:rPr lang="en-US" dirty="0"/>
              <a:t> not found\n");</a:t>
            </a:r>
          </a:p>
          <a:p>
            <a:r>
              <a:rPr lang="en-US" dirty="0"/>
              <a:t>		</a:t>
            </a:r>
            <a:r>
              <a:rPr lang="en-US" dirty="0" err="1"/>
              <a:t>fclose</a:t>
            </a:r>
            <a:r>
              <a:rPr lang="en-US" dirty="0"/>
              <a:t>(</a:t>
            </a:r>
            <a:r>
              <a:rPr lang="en-US" dirty="0" err="1"/>
              <a:t>fp</a:t>
            </a:r>
            <a:r>
              <a:rPr lang="en-US" dirty="0"/>
              <a:t>);}}</a:t>
            </a:r>
          </a:p>
          <a:p>
            <a:r>
              <a:rPr lang="en-US" dirty="0"/>
              <a:t>else if(c==2){</a:t>
            </a:r>
          </a:p>
          <a:p>
            <a:endParaRPr lang="en-US" dirty="0"/>
          </a:p>
        </p:txBody>
      </p:sp>
    </p:spTree>
    <p:extLst>
      <p:ext uri="{BB962C8B-B14F-4D97-AF65-F5344CB8AC3E}">
        <p14:creationId xmlns:p14="http://schemas.microsoft.com/office/powerpoint/2010/main" val="1277873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FB6A-1223-43BB-AE78-0197778E33B9}"/>
              </a:ext>
            </a:extLst>
          </p:cNvPr>
          <p:cNvSpPr>
            <a:spLocks noGrp="1"/>
          </p:cNvSpPr>
          <p:nvPr>
            <p:ph type="title"/>
          </p:nvPr>
        </p:nvSpPr>
        <p:spPr/>
        <p:txBody>
          <a:bodyPr/>
          <a:lstStyle/>
          <a:p>
            <a:r>
              <a:rPr lang="en-US" dirty="0"/>
              <a:t>CONT… </a:t>
            </a:r>
          </a:p>
        </p:txBody>
      </p:sp>
      <p:sp>
        <p:nvSpPr>
          <p:cNvPr id="3" name="Content Placeholder 2">
            <a:extLst>
              <a:ext uri="{FF2B5EF4-FFF2-40B4-BE49-F238E27FC236}">
                <a16:creationId xmlns:a16="http://schemas.microsoft.com/office/drawing/2014/main" id="{7EDEBDFA-5D99-43E6-AF17-9EE7750E60AE}"/>
              </a:ext>
            </a:extLst>
          </p:cNvPr>
          <p:cNvSpPr>
            <a:spLocks noGrp="1"/>
          </p:cNvSpPr>
          <p:nvPr>
            <p:ph idx="1"/>
          </p:nvPr>
        </p:nvSpPr>
        <p:spPr/>
        <p:txBody>
          <a:bodyPr>
            <a:normAutofit fontScale="55000" lnSpcReduction="20000"/>
          </a:bodyPr>
          <a:lstStyle/>
          <a:p>
            <a:r>
              <a:rPr lang="en-US" dirty="0"/>
              <a:t>char phone[10];</a:t>
            </a:r>
          </a:p>
          <a:p>
            <a:r>
              <a:rPr lang="en-US" dirty="0"/>
              <a:t>		</a:t>
            </a:r>
            <a:r>
              <a:rPr lang="en-US" dirty="0" err="1"/>
              <a:t>printf</a:t>
            </a:r>
            <a:r>
              <a:rPr lang="en-US" dirty="0"/>
              <a:t>("Enter phone number to search: ");</a:t>
            </a:r>
          </a:p>
          <a:p>
            <a:r>
              <a:rPr lang="en-US" dirty="0"/>
              <a:t>		</a:t>
            </a:r>
            <a:r>
              <a:rPr lang="en-US" dirty="0" err="1"/>
              <a:t>scanf</a:t>
            </a:r>
            <a:r>
              <a:rPr lang="en-US" dirty="0"/>
              <a:t>("%</a:t>
            </a:r>
            <a:r>
              <a:rPr lang="en-US" dirty="0" err="1"/>
              <a:t>s",&amp;phone</a:t>
            </a:r>
            <a:r>
              <a:rPr lang="en-US" dirty="0"/>
              <a:t>);</a:t>
            </a:r>
          </a:p>
          <a:p>
            <a:r>
              <a:rPr lang="en-US" dirty="0"/>
              <a:t>		while(</a:t>
            </a:r>
            <a:r>
              <a:rPr lang="en-US" dirty="0" err="1"/>
              <a:t>fread</a:t>
            </a:r>
            <a:r>
              <a:rPr lang="en-US" dirty="0"/>
              <a:t>(&amp;</a:t>
            </a:r>
            <a:r>
              <a:rPr lang="en-US" dirty="0" err="1"/>
              <a:t>cn,sizeof</a:t>
            </a:r>
            <a:r>
              <a:rPr lang="en-US" dirty="0"/>
              <a:t>(</a:t>
            </a:r>
            <a:r>
              <a:rPr lang="en-US" dirty="0" err="1"/>
              <a:t>cn</a:t>
            </a:r>
            <a:r>
              <a:rPr lang="en-US" dirty="0"/>
              <a:t>),1,fp)==1){</a:t>
            </a:r>
          </a:p>
          <a:p>
            <a:r>
              <a:rPr lang="en-US" dirty="0"/>
              <a:t>			if(</a:t>
            </a:r>
            <a:r>
              <a:rPr lang="en-US" dirty="0" err="1"/>
              <a:t>strcmp</a:t>
            </a:r>
            <a:r>
              <a:rPr lang="en-US" dirty="0"/>
              <a:t>(</a:t>
            </a:r>
            <a:r>
              <a:rPr lang="en-US" dirty="0" err="1"/>
              <a:t>phone,cn.mobile_no</a:t>
            </a:r>
            <a:r>
              <a:rPr lang="en-US" dirty="0"/>
              <a:t>)==0){</a:t>
            </a:r>
          </a:p>
          <a:p>
            <a:r>
              <a:rPr lang="en-US" dirty="0"/>
              <a:t>				flag=1;</a:t>
            </a:r>
          </a:p>
          <a:p>
            <a:r>
              <a:rPr lang="en-US" dirty="0"/>
              <a:t>				</a:t>
            </a:r>
            <a:r>
              <a:rPr lang="en-US" dirty="0" err="1"/>
              <a:t>printf</a:t>
            </a:r>
            <a:r>
              <a:rPr lang="en-US" dirty="0"/>
              <a:t>("\n\</a:t>
            </a:r>
            <a:r>
              <a:rPr lang="en-US" dirty="0" err="1"/>
              <a:t>nDetail</a:t>
            </a:r>
            <a:r>
              <a:rPr lang="en-US" dirty="0"/>
              <a:t> information about %</a:t>
            </a:r>
            <a:r>
              <a:rPr lang="en-US" dirty="0" err="1"/>
              <a:t>s",phone</a:t>
            </a:r>
            <a:r>
              <a:rPr lang="en-US" dirty="0"/>
              <a:t>);</a:t>
            </a:r>
          </a:p>
          <a:p>
            <a:r>
              <a:rPr lang="en-US" dirty="0"/>
              <a:t>				</a:t>
            </a:r>
            <a:r>
              <a:rPr lang="en-US" dirty="0" err="1"/>
              <a:t>printf</a:t>
            </a:r>
            <a:r>
              <a:rPr lang="en-US" dirty="0"/>
              <a:t>("---------------------------------------------------------------------\n");</a:t>
            </a:r>
          </a:p>
          <a:p>
            <a:r>
              <a:rPr lang="en-US" dirty="0"/>
              <a:t>                </a:t>
            </a:r>
            <a:r>
              <a:rPr lang="en-US" dirty="0" err="1"/>
              <a:t>printf</a:t>
            </a:r>
            <a:r>
              <a:rPr lang="en-US" dirty="0"/>
              <a:t>("\n|%-15s%-15s%-20s%-12s|\n", "First Name", "Last Name", "Contact Number", "Tag");</a:t>
            </a:r>
          </a:p>
          <a:p>
            <a:r>
              <a:rPr lang="en-US" dirty="0"/>
              <a:t>                </a:t>
            </a:r>
            <a:r>
              <a:rPr lang="en-US" dirty="0" err="1"/>
              <a:t>printf</a:t>
            </a:r>
            <a:r>
              <a:rPr lang="en-US" dirty="0"/>
              <a:t>("---------------------------------------------------------------------");</a:t>
            </a:r>
          </a:p>
          <a:p>
            <a:r>
              <a:rPr lang="en-US" dirty="0"/>
              <a:t>                </a:t>
            </a:r>
            <a:r>
              <a:rPr lang="en-US" dirty="0" err="1"/>
              <a:t>printf</a:t>
            </a:r>
            <a:r>
              <a:rPr lang="en-US" dirty="0"/>
              <a:t>("\n|%-15s%-15s%-20s%-12s|\n",  </a:t>
            </a:r>
            <a:r>
              <a:rPr lang="en-US" dirty="0" err="1"/>
              <a:t>cn.fname</a:t>
            </a:r>
            <a:r>
              <a:rPr lang="en-US" dirty="0"/>
              <a:t>, </a:t>
            </a:r>
            <a:r>
              <a:rPr lang="en-US" dirty="0" err="1"/>
              <a:t>cn.lname</a:t>
            </a:r>
            <a:r>
              <a:rPr lang="en-US" dirty="0"/>
              <a:t>, </a:t>
            </a:r>
            <a:r>
              <a:rPr lang="en-US" dirty="0" err="1"/>
              <a:t>cn.mobile_no</a:t>
            </a:r>
            <a:r>
              <a:rPr lang="en-US" dirty="0"/>
              <a:t>, </a:t>
            </a:r>
            <a:r>
              <a:rPr lang="en-US" dirty="0" err="1"/>
              <a:t>cn.tag</a:t>
            </a:r>
            <a:r>
              <a:rPr lang="en-US" dirty="0"/>
              <a:t>);</a:t>
            </a:r>
          </a:p>
          <a:p>
            <a:r>
              <a:rPr lang="en-US" dirty="0"/>
              <a:t>			    break;		}}</a:t>
            </a:r>
          </a:p>
          <a:p>
            <a:endParaRPr lang="en-US" dirty="0"/>
          </a:p>
        </p:txBody>
      </p:sp>
    </p:spTree>
    <p:extLst>
      <p:ext uri="{BB962C8B-B14F-4D97-AF65-F5344CB8AC3E}">
        <p14:creationId xmlns:p14="http://schemas.microsoft.com/office/powerpoint/2010/main" val="426271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BFA98-1E46-4404-8B01-3A1CACF26432}"/>
              </a:ext>
            </a:extLst>
          </p:cNvPr>
          <p:cNvSpPr>
            <a:spLocks noGrp="1"/>
          </p:cNvSpPr>
          <p:nvPr>
            <p:ph type="title"/>
          </p:nvPr>
        </p:nvSpPr>
        <p:spPr/>
        <p:txBody>
          <a:bodyPr/>
          <a:lstStyle/>
          <a:p>
            <a:r>
              <a:rPr lang="en-US" dirty="0"/>
              <a:t>CONT… </a:t>
            </a:r>
          </a:p>
        </p:txBody>
      </p:sp>
      <p:sp>
        <p:nvSpPr>
          <p:cNvPr id="3" name="Content Placeholder 2">
            <a:extLst>
              <a:ext uri="{FF2B5EF4-FFF2-40B4-BE49-F238E27FC236}">
                <a16:creationId xmlns:a16="http://schemas.microsoft.com/office/drawing/2014/main" id="{9F5CA1CB-0515-4AB2-ADBD-61CA75AED799}"/>
              </a:ext>
            </a:extLst>
          </p:cNvPr>
          <p:cNvSpPr>
            <a:spLocks noGrp="1"/>
          </p:cNvSpPr>
          <p:nvPr>
            <p:ph idx="1"/>
          </p:nvPr>
        </p:nvSpPr>
        <p:spPr/>
        <p:txBody>
          <a:bodyPr>
            <a:normAutofit fontScale="62500" lnSpcReduction="20000"/>
          </a:bodyPr>
          <a:lstStyle/>
          <a:p>
            <a:r>
              <a:rPr lang="en-US" dirty="0"/>
              <a:t>if(flag==0) {</a:t>
            </a:r>
          </a:p>
          <a:p>
            <a:r>
              <a:rPr lang="en-US" dirty="0"/>
              <a:t>		</a:t>
            </a:r>
            <a:r>
              <a:rPr lang="en-US" dirty="0" err="1"/>
              <a:t>printf</a:t>
            </a:r>
            <a:r>
              <a:rPr lang="en-US" dirty="0"/>
              <a:t>("\</a:t>
            </a:r>
            <a:r>
              <a:rPr lang="en-US" dirty="0" err="1"/>
              <a:t>nSearch</a:t>
            </a:r>
            <a:r>
              <a:rPr lang="en-US" dirty="0"/>
              <a:t> not found\n");</a:t>
            </a:r>
          </a:p>
          <a:p>
            <a:r>
              <a:rPr lang="en-US" dirty="0"/>
              <a:t>		</a:t>
            </a:r>
            <a:r>
              <a:rPr lang="en-US" dirty="0" err="1"/>
              <a:t>fclose</a:t>
            </a:r>
            <a:r>
              <a:rPr lang="en-US" dirty="0"/>
              <a:t>(</a:t>
            </a:r>
            <a:r>
              <a:rPr lang="en-US" dirty="0" err="1"/>
              <a:t>fp</a:t>
            </a:r>
            <a:r>
              <a:rPr lang="en-US" dirty="0"/>
              <a:t>);</a:t>
            </a:r>
          </a:p>
          <a:p>
            <a:r>
              <a:rPr lang="en-US" dirty="0"/>
              <a:t>		}}</a:t>
            </a:r>
          </a:p>
          <a:p>
            <a:r>
              <a:rPr lang="en-US" dirty="0"/>
              <a:t>	else{</a:t>
            </a:r>
          </a:p>
          <a:p>
            <a:r>
              <a:rPr lang="en-US" dirty="0"/>
              <a:t>		</a:t>
            </a:r>
            <a:r>
              <a:rPr lang="en-US" dirty="0" err="1"/>
              <a:t>printf</a:t>
            </a:r>
            <a:r>
              <a:rPr lang="en-US" dirty="0"/>
              <a:t>("Wrong Choice!!");</a:t>
            </a:r>
          </a:p>
          <a:p>
            <a:r>
              <a:rPr lang="en-US" dirty="0"/>
              <a:t>		</a:t>
            </a:r>
            <a:r>
              <a:rPr lang="en-US" dirty="0" err="1"/>
              <a:t>fclose</a:t>
            </a:r>
            <a:r>
              <a:rPr lang="en-US" dirty="0"/>
              <a:t>(</a:t>
            </a:r>
            <a:r>
              <a:rPr lang="en-US" dirty="0" err="1"/>
              <a:t>fp</a:t>
            </a:r>
            <a:r>
              <a:rPr lang="en-US" dirty="0"/>
              <a:t>);</a:t>
            </a:r>
          </a:p>
          <a:p>
            <a:r>
              <a:rPr lang="en-US" dirty="0"/>
              <a:t>	}</a:t>
            </a:r>
          </a:p>
          <a:p>
            <a:r>
              <a:rPr lang="en-US" dirty="0"/>
              <a:t>	</a:t>
            </a:r>
            <a:r>
              <a:rPr lang="en-US" dirty="0" err="1"/>
              <a:t>printf</a:t>
            </a:r>
            <a:r>
              <a:rPr lang="en-US" dirty="0"/>
              <a:t>("Enter any key to continue:");</a:t>
            </a:r>
          </a:p>
          <a:p>
            <a:r>
              <a:rPr lang="en-US" dirty="0"/>
              <a:t>	</a:t>
            </a:r>
            <a:r>
              <a:rPr lang="en-US" dirty="0" err="1"/>
              <a:t>getch</a:t>
            </a:r>
            <a:r>
              <a:rPr lang="en-US" dirty="0"/>
              <a:t>();</a:t>
            </a:r>
          </a:p>
          <a:p>
            <a:r>
              <a:rPr lang="en-US" dirty="0"/>
              <a:t>	system("</a:t>
            </a:r>
            <a:r>
              <a:rPr lang="en-US" dirty="0" err="1"/>
              <a:t>cls</a:t>
            </a:r>
            <a:r>
              <a:rPr lang="en-US" dirty="0"/>
              <a:t>");}</a:t>
            </a:r>
          </a:p>
          <a:p>
            <a:endParaRPr lang="en-US" dirty="0"/>
          </a:p>
          <a:p>
            <a:endParaRPr lang="en-US" dirty="0"/>
          </a:p>
        </p:txBody>
      </p:sp>
    </p:spTree>
    <p:extLst>
      <p:ext uri="{BB962C8B-B14F-4D97-AF65-F5344CB8AC3E}">
        <p14:creationId xmlns:p14="http://schemas.microsoft.com/office/powerpoint/2010/main" val="3276831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06578-7FE9-4302-9B7C-C57CB513528A}"/>
              </a:ext>
            </a:extLst>
          </p:cNvPr>
          <p:cNvSpPr>
            <a:spLocks noGrp="1"/>
          </p:cNvSpPr>
          <p:nvPr>
            <p:ph type="title"/>
          </p:nvPr>
        </p:nvSpPr>
        <p:spPr/>
        <p:txBody>
          <a:bodyPr/>
          <a:lstStyle/>
          <a:p>
            <a:r>
              <a:rPr lang="en-US" dirty="0"/>
              <a:t>CONT… </a:t>
            </a:r>
          </a:p>
        </p:txBody>
      </p:sp>
      <p:sp>
        <p:nvSpPr>
          <p:cNvPr id="3" name="Content Placeholder 2">
            <a:extLst>
              <a:ext uri="{FF2B5EF4-FFF2-40B4-BE49-F238E27FC236}">
                <a16:creationId xmlns:a16="http://schemas.microsoft.com/office/drawing/2014/main" id="{289692E6-3CC6-4508-8A77-D3FB1E82B0A8}"/>
              </a:ext>
            </a:extLst>
          </p:cNvPr>
          <p:cNvSpPr>
            <a:spLocks noGrp="1"/>
          </p:cNvSpPr>
          <p:nvPr>
            <p:ph idx="1"/>
          </p:nvPr>
        </p:nvSpPr>
        <p:spPr/>
        <p:txBody>
          <a:bodyPr>
            <a:normAutofit fontScale="62500" lnSpcReduction="20000"/>
          </a:bodyPr>
          <a:lstStyle/>
          <a:p>
            <a:r>
              <a:rPr lang="en-US" dirty="0"/>
              <a:t>//A utility function to delete a contact from the directory</a:t>
            </a:r>
          </a:p>
          <a:p>
            <a:r>
              <a:rPr lang="en-US" dirty="0"/>
              <a:t>void </a:t>
            </a:r>
            <a:r>
              <a:rPr lang="en-US" dirty="0" err="1"/>
              <a:t>delete_contact</a:t>
            </a:r>
            <a:r>
              <a:rPr lang="en-US" dirty="0"/>
              <a:t>(){</a:t>
            </a:r>
          </a:p>
          <a:p>
            <a:r>
              <a:rPr lang="en-US" dirty="0"/>
              <a:t>	contact </a:t>
            </a:r>
            <a:r>
              <a:rPr lang="en-US" dirty="0" err="1"/>
              <a:t>cn</a:t>
            </a:r>
            <a:r>
              <a:rPr lang="en-US" dirty="0"/>
              <a:t>;</a:t>
            </a:r>
          </a:p>
          <a:p>
            <a:r>
              <a:rPr lang="en-US" dirty="0"/>
              <a:t>	FILE *</a:t>
            </a:r>
            <a:r>
              <a:rPr lang="en-US" dirty="0" err="1"/>
              <a:t>fptr</a:t>
            </a:r>
            <a:r>
              <a:rPr lang="en-US" dirty="0"/>
              <a:t>,*fptr1;</a:t>
            </a:r>
          </a:p>
          <a:p>
            <a:r>
              <a:rPr lang="en-US" dirty="0"/>
              <a:t>	int flag;</a:t>
            </a:r>
          </a:p>
          <a:p>
            <a:r>
              <a:rPr lang="en-US" dirty="0"/>
              <a:t>	system("</a:t>
            </a:r>
            <a:r>
              <a:rPr lang="en-US" dirty="0" err="1"/>
              <a:t>cls</a:t>
            </a:r>
            <a:r>
              <a:rPr lang="en-US" dirty="0"/>
              <a:t>");</a:t>
            </a:r>
          </a:p>
          <a:p>
            <a:r>
              <a:rPr lang="en-US" dirty="0"/>
              <a:t>	</a:t>
            </a:r>
            <a:r>
              <a:rPr lang="en-US" dirty="0" err="1"/>
              <a:t>fptr</a:t>
            </a:r>
            <a:r>
              <a:rPr lang="en-US" dirty="0"/>
              <a:t>=</a:t>
            </a:r>
            <a:r>
              <a:rPr lang="en-US" dirty="0" err="1"/>
              <a:t>fopen</a:t>
            </a:r>
            <a:r>
              <a:rPr lang="en-US" dirty="0"/>
              <a:t>("</a:t>
            </a:r>
            <a:r>
              <a:rPr lang="en-US" dirty="0" err="1"/>
              <a:t>PhoneBook</a:t>
            </a:r>
            <a:r>
              <a:rPr lang="en-US" dirty="0"/>
              <a:t>","r");</a:t>
            </a:r>
          </a:p>
          <a:p>
            <a:r>
              <a:rPr lang="en-US" dirty="0"/>
              <a:t>	if(</a:t>
            </a:r>
            <a:r>
              <a:rPr lang="en-US" dirty="0" err="1"/>
              <a:t>fptr</a:t>
            </a:r>
            <a:r>
              <a:rPr lang="en-US" dirty="0"/>
              <a:t>==NULL){</a:t>
            </a:r>
          </a:p>
          <a:p>
            <a:r>
              <a:rPr lang="en-US" dirty="0"/>
              <a:t>		</a:t>
            </a:r>
            <a:r>
              <a:rPr lang="en-US" dirty="0" err="1"/>
              <a:t>printf</a:t>
            </a:r>
            <a:r>
              <a:rPr lang="en-US" dirty="0"/>
              <a:t>("CONTACT'S DATA NOT ADDED YET");</a:t>
            </a:r>
          </a:p>
          <a:p>
            <a:r>
              <a:rPr lang="en-US" dirty="0"/>
              <a:t>	}</a:t>
            </a:r>
          </a:p>
          <a:p>
            <a:r>
              <a:rPr lang="en-US" dirty="0"/>
              <a:t>	else{	fptr1=</a:t>
            </a:r>
            <a:r>
              <a:rPr lang="en-US" dirty="0" err="1"/>
              <a:t>fopen</a:t>
            </a:r>
            <a:r>
              <a:rPr lang="en-US" dirty="0"/>
              <a:t>("</a:t>
            </a:r>
            <a:r>
              <a:rPr lang="en-US" dirty="0" err="1"/>
              <a:t>helper","w</a:t>
            </a:r>
            <a:r>
              <a:rPr lang="en-US" dirty="0"/>
              <a:t>+");</a:t>
            </a:r>
          </a:p>
        </p:txBody>
      </p:sp>
    </p:spTree>
    <p:extLst>
      <p:ext uri="{BB962C8B-B14F-4D97-AF65-F5344CB8AC3E}">
        <p14:creationId xmlns:p14="http://schemas.microsoft.com/office/powerpoint/2010/main" val="2315505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1ECBF-45B3-47A6-A1E0-5B77045B6DCD}"/>
              </a:ext>
            </a:extLst>
          </p:cNvPr>
          <p:cNvSpPr>
            <a:spLocks noGrp="1"/>
          </p:cNvSpPr>
          <p:nvPr>
            <p:ph type="title"/>
          </p:nvPr>
        </p:nvSpPr>
        <p:spPr/>
        <p:txBody>
          <a:bodyPr/>
          <a:lstStyle/>
          <a:p>
            <a:r>
              <a:rPr lang="en-US" dirty="0"/>
              <a:t>CONT… </a:t>
            </a:r>
          </a:p>
        </p:txBody>
      </p:sp>
      <p:sp>
        <p:nvSpPr>
          <p:cNvPr id="3" name="Content Placeholder 2">
            <a:extLst>
              <a:ext uri="{FF2B5EF4-FFF2-40B4-BE49-F238E27FC236}">
                <a16:creationId xmlns:a16="http://schemas.microsoft.com/office/drawing/2014/main" id="{693614DB-CC8B-4ECF-B2C2-5FBAF85C5BB4}"/>
              </a:ext>
            </a:extLst>
          </p:cNvPr>
          <p:cNvSpPr>
            <a:spLocks noGrp="1"/>
          </p:cNvSpPr>
          <p:nvPr>
            <p:ph idx="1"/>
          </p:nvPr>
        </p:nvSpPr>
        <p:spPr/>
        <p:txBody>
          <a:bodyPr>
            <a:normAutofit fontScale="77500" lnSpcReduction="20000"/>
          </a:bodyPr>
          <a:lstStyle/>
          <a:p>
            <a:r>
              <a:rPr lang="en-US" dirty="0"/>
              <a:t>if(fptr1==NULL)</a:t>
            </a:r>
            <a:r>
              <a:rPr lang="en-US" dirty="0" err="1"/>
              <a:t>printf</a:t>
            </a:r>
            <a:r>
              <a:rPr lang="en-US" dirty="0"/>
              <a:t>("Error in opening the file");</a:t>
            </a:r>
          </a:p>
          <a:p>
            <a:r>
              <a:rPr lang="en-US" dirty="0"/>
              <a:t>		else{</a:t>
            </a:r>
          </a:p>
          <a:p>
            <a:r>
              <a:rPr lang="en-US" dirty="0"/>
              <a:t>			</a:t>
            </a:r>
          </a:p>
          <a:p>
            <a:r>
              <a:rPr lang="en-US" dirty="0"/>
              <a:t>			int choice;</a:t>
            </a:r>
          </a:p>
          <a:p>
            <a:r>
              <a:rPr lang="en-US" dirty="0"/>
              <a:t>			</a:t>
            </a:r>
            <a:r>
              <a:rPr lang="en-US" dirty="0" err="1"/>
              <a:t>printf</a:t>
            </a:r>
            <a:r>
              <a:rPr lang="en-US" dirty="0"/>
              <a:t>("\n----------------------------------------");</a:t>
            </a:r>
          </a:p>
          <a:p>
            <a:r>
              <a:rPr lang="en-US" dirty="0"/>
              <a:t>			</a:t>
            </a:r>
            <a:r>
              <a:rPr lang="en-US" dirty="0" err="1"/>
              <a:t>printf</a:t>
            </a:r>
            <a:r>
              <a:rPr lang="en-US" dirty="0"/>
              <a:t>("\n***DELETION MENU***\n");</a:t>
            </a:r>
          </a:p>
          <a:p>
            <a:r>
              <a:rPr lang="en-US" dirty="0"/>
              <a:t>			</a:t>
            </a:r>
            <a:r>
              <a:rPr lang="en-US" dirty="0" err="1"/>
              <a:t>printf</a:t>
            </a:r>
            <a:r>
              <a:rPr lang="en-US" dirty="0"/>
              <a:t>("----------------------------------------\n");</a:t>
            </a:r>
          </a:p>
          <a:p>
            <a:r>
              <a:rPr lang="en-US" dirty="0"/>
              <a:t>			</a:t>
            </a:r>
            <a:r>
              <a:rPr lang="en-US" dirty="0" err="1"/>
              <a:t>printf</a:t>
            </a:r>
            <a:r>
              <a:rPr lang="en-US" dirty="0"/>
              <a:t>("1.Deletion through mobile number\n2.Deletion through name\n");</a:t>
            </a:r>
          </a:p>
          <a:p>
            <a:r>
              <a:rPr lang="en-US" dirty="0"/>
              <a:t>			</a:t>
            </a:r>
            <a:r>
              <a:rPr lang="en-US" dirty="0" err="1"/>
              <a:t>printf</a:t>
            </a:r>
            <a:r>
              <a:rPr lang="en-US" dirty="0"/>
              <a:t>("Enter your choice: ");		</a:t>
            </a:r>
            <a:r>
              <a:rPr lang="en-US" dirty="0" err="1"/>
              <a:t>scanf</a:t>
            </a:r>
            <a:r>
              <a:rPr lang="en-US" dirty="0"/>
              <a:t>("%</a:t>
            </a:r>
            <a:r>
              <a:rPr lang="en-US" dirty="0" err="1"/>
              <a:t>d",&amp;choice</a:t>
            </a:r>
            <a:r>
              <a:rPr lang="en-US" dirty="0"/>
              <a:t>);</a:t>
            </a:r>
          </a:p>
          <a:p>
            <a:endParaRPr lang="en-US" dirty="0"/>
          </a:p>
        </p:txBody>
      </p:sp>
    </p:spTree>
    <p:extLst>
      <p:ext uri="{BB962C8B-B14F-4D97-AF65-F5344CB8AC3E}">
        <p14:creationId xmlns:p14="http://schemas.microsoft.com/office/powerpoint/2010/main" val="452673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E08C8-2EEB-4676-B2B9-A9400161AD15}"/>
              </a:ext>
            </a:extLst>
          </p:cNvPr>
          <p:cNvSpPr>
            <a:spLocks noGrp="1"/>
          </p:cNvSpPr>
          <p:nvPr>
            <p:ph type="title"/>
          </p:nvPr>
        </p:nvSpPr>
        <p:spPr/>
        <p:txBody>
          <a:bodyPr/>
          <a:lstStyle/>
          <a:p>
            <a:r>
              <a:rPr lang="en-US" dirty="0"/>
              <a:t>CONT… </a:t>
            </a:r>
          </a:p>
        </p:txBody>
      </p:sp>
      <p:sp>
        <p:nvSpPr>
          <p:cNvPr id="3" name="Content Placeholder 2">
            <a:extLst>
              <a:ext uri="{FF2B5EF4-FFF2-40B4-BE49-F238E27FC236}">
                <a16:creationId xmlns:a16="http://schemas.microsoft.com/office/drawing/2014/main" id="{A46D4CFE-7412-46EC-A14C-7DD69ACCDB1F}"/>
              </a:ext>
            </a:extLst>
          </p:cNvPr>
          <p:cNvSpPr>
            <a:spLocks noGrp="1"/>
          </p:cNvSpPr>
          <p:nvPr>
            <p:ph idx="1"/>
          </p:nvPr>
        </p:nvSpPr>
        <p:spPr/>
        <p:txBody>
          <a:bodyPr>
            <a:normAutofit fontScale="62500" lnSpcReduction="20000"/>
          </a:bodyPr>
          <a:lstStyle/>
          <a:p>
            <a:r>
              <a:rPr lang="en-US" dirty="0"/>
              <a:t>if(choice==1){</a:t>
            </a:r>
          </a:p>
          <a:p>
            <a:r>
              <a:rPr lang="en-US" dirty="0"/>
              <a:t>				char </a:t>
            </a:r>
            <a:r>
              <a:rPr lang="en-US" dirty="0" err="1"/>
              <a:t>mobile_no</a:t>
            </a:r>
            <a:r>
              <a:rPr lang="en-US" dirty="0"/>
              <a:t>[25];</a:t>
            </a:r>
          </a:p>
          <a:p>
            <a:r>
              <a:rPr lang="en-US" dirty="0"/>
              <a:t>				</a:t>
            </a:r>
            <a:r>
              <a:rPr lang="en-US" dirty="0" err="1"/>
              <a:t>printf</a:t>
            </a:r>
            <a:r>
              <a:rPr lang="en-US" dirty="0"/>
              <a:t>("Enter CONTACT's </a:t>
            </a:r>
            <a:r>
              <a:rPr lang="en-US" dirty="0" err="1"/>
              <a:t>mobile_no</a:t>
            </a:r>
            <a:r>
              <a:rPr lang="en-US" dirty="0"/>
              <a:t>:");</a:t>
            </a:r>
          </a:p>
          <a:p>
            <a:r>
              <a:rPr lang="en-US" dirty="0"/>
              <a:t>				</a:t>
            </a:r>
            <a:r>
              <a:rPr lang="en-US" dirty="0" err="1"/>
              <a:t>scanf</a:t>
            </a:r>
            <a:r>
              <a:rPr lang="en-US" dirty="0"/>
              <a:t>("%s",&amp;</a:t>
            </a:r>
            <a:r>
              <a:rPr lang="en-US" dirty="0" err="1"/>
              <a:t>mobile_no</a:t>
            </a:r>
            <a:r>
              <a:rPr lang="en-US" dirty="0"/>
              <a:t>);</a:t>
            </a:r>
          </a:p>
          <a:p>
            <a:r>
              <a:rPr lang="en-US" dirty="0"/>
              <a:t>				</a:t>
            </a:r>
            <a:r>
              <a:rPr lang="en-US" dirty="0" err="1"/>
              <a:t>fflush</a:t>
            </a:r>
            <a:r>
              <a:rPr lang="en-US" dirty="0"/>
              <a:t>(stdin);</a:t>
            </a:r>
          </a:p>
          <a:p>
            <a:r>
              <a:rPr lang="en-US" dirty="0"/>
              <a:t>				while(</a:t>
            </a:r>
            <a:r>
              <a:rPr lang="en-US" dirty="0" err="1"/>
              <a:t>fread</a:t>
            </a:r>
            <a:r>
              <a:rPr lang="en-US" dirty="0"/>
              <a:t>(&amp;</a:t>
            </a:r>
            <a:r>
              <a:rPr lang="en-US" dirty="0" err="1"/>
              <a:t>cn,sizeof</a:t>
            </a:r>
            <a:r>
              <a:rPr lang="en-US" dirty="0"/>
              <a:t>(</a:t>
            </a:r>
            <a:r>
              <a:rPr lang="en-US" dirty="0" err="1"/>
              <a:t>cn</a:t>
            </a:r>
            <a:r>
              <a:rPr lang="en-US" dirty="0"/>
              <a:t>),1,fptr)==1){</a:t>
            </a:r>
          </a:p>
          <a:p>
            <a:r>
              <a:rPr lang="en-US" dirty="0"/>
              <a:t>					if(</a:t>
            </a:r>
            <a:r>
              <a:rPr lang="en-US" dirty="0" err="1"/>
              <a:t>strcmp</a:t>
            </a:r>
            <a:r>
              <a:rPr lang="en-US" dirty="0"/>
              <a:t>(</a:t>
            </a:r>
            <a:r>
              <a:rPr lang="en-US" dirty="0" err="1"/>
              <a:t>mobile_no,cn.mobile_no</a:t>
            </a:r>
            <a:r>
              <a:rPr lang="en-US" dirty="0"/>
              <a:t>)!=0){</a:t>
            </a:r>
          </a:p>
          <a:p>
            <a:r>
              <a:rPr lang="en-US" dirty="0"/>
              <a:t>						</a:t>
            </a:r>
            <a:r>
              <a:rPr lang="en-US" dirty="0" err="1"/>
              <a:t>fwrite</a:t>
            </a:r>
            <a:r>
              <a:rPr lang="en-US" dirty="0"/>
              <a:t>(&amp;</a:t>
            </a:r>
            <a:r>
              <a:rPr lang="en-US" dirty="0" err="1"/>
              <a:t>cn,sizeof</a:t>
            </a:r>
            <a:r>
              <a:rPr lang="en-US" dirty="0"/>
              <a:t>(</a:t>
            </a:r>
            <a:r>
              <a:rPr lang="en-US" dirty="0" err="1"/>
              <a:t>cn</a:t>
            </a:r>
            <a:r>
              <a:rPr lang="en-US" dirty="0"/>
              <a:t>),1,fptr1);</a:t>
            </a:r>
          </a:p>
          <a:p>
            <a:r>
              <a:rPr lang="en-US" dirty="0"/>
              <a:t>					}</a:t>
            </a:r>
          </a:p>
          <a:p>
            <a:r>
              <a:rPr lang="en-US" dirty="0"/>
              <a:t>					if(</a:t>
            </a:r>
            <a:r>
              <a:rPr lang="en-US" dirty="0" err="1"/>
              <a:t>strcmp</a:t>
            </a:r>
            <a:r>
              <a:rPr lang="en-US" dirty="0"/>
              <a:t>(</a:t>
            </a:r>
            <a:r>
              <a:rPr lang="en-US" dirty="0" err="1"/>
              <a:t>mobile_no,cn.mobile_no</a:t>
            </a:r>
            <a:r>
              <a:rPr lang="en-US" dirty="0"/>
              <a:t>)==0){</a:t>
            </a:r>
          </a:p>
          <a:p>
            <a:r>
              <a:rPr lang="en-US" dirty="0"/>
              <a:t>						flag=1;				}}}</a:t>
            </a:r>
          </a:p>
          <a:p>
            <a:endParaRPr lang="en-US" dirty="0"/>
          </a:p>
        </p:txBody>
      </p:sp>
    </p:spTree>
    <p:extLst>
      <p:ext uri="{BB962C8B-B14F-4D97-AF65-F5344CB8AC3E}">
        <p14:creationId xmlns:p14="http://schemas.microsoft.com/office/powerpoint/2010/main" val="1617771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0514C-796B-471D-B12B-6E8028047F4F}"/>
              </a:ext>
            </a:extLst>
          </p:cNvPr>
          <p:cNvSpPr>
            <a:spLocks noGrp="1"/>
          </p:cNvSpPr>
          <p:nvPr>
            <p:ph type="title"/>
          </p:nvPr>
        </p:nvSpPr>
        <p:spPr/>
        <p:txBody>
          <a:bodyPr/>
          <a:lstStyle/>
          <a:p>
            <a:r>
              <a:rPr lang="en-US" dirty="0"/>
              <a:t>CONT… </a:t>
            </a:r>
          </a:p>
        </p:txBody>
      </p:sp>
      <p:sp>
        <p:nvSpPr>
          <p:cNvPr id="3" name="Content Placeholder 2">
            <a:extLst>
              <a:ext uri="{FF2B5EF4-FFF2-40B4-BE49-F238E27FC236}">
                <a16:creationId xmlns:a16="http://schemas.microsoft.com/office/drawing/2014/main" id="{6C99F39F-708A-4E97-8441-7758F26A46BB}"/>
              </a:ext>
            </a:extLst>
          </p:cNvPr>
          <p:cNvSpPr>
            <a:spLocks noGrp="1"/>
          </p:cNvSpPr>
          <p:nvPr>
            <p:ph idx="1"/>
          </p:nvPr>
        </p:nvSpPr>
        <p:spPr/>
        <p:txBody>
          <a:bodyPr>
            <a:normAutofit lnSpcReduction="10000"/>
          </a:bodyPr>
          <a:lstStyle/>
          <a:p>
            <a:r>
              <a:rPr lang="en-US" dirty="0"/>
              <a:t>else if(choice==2){</a:t>
            </a:r>
          </a:p>
          <a:p>
            <a:r>
              <a:rPr lang="en-US" dirty="0"/>
              <a:t>			char </a:t>
            </a:r>
            <a:r>
              <a:rPr lang="en-US" dirty="0" err="1"/>
              <a:t>fname</a:t>
            </a:r>
            <a:r>
              <a:rPr lang="en-US" dirty="0"/>
              <a:t>[25],</a:t>
            </a:r>
            <a:r>
              <a:rPr lang="en-US" dirty="0" err="1"/>
              <a:t>lname</a:t>
            </a:r>
            <a:r>
              <a:rPr lang="en-US" dirty="0"/>
              <a:t>[25];</a:t>
            </a:r>
          </a:p>
          <a:p>
            <a:r>
              <a:rPr lang="en-US" dirty="0"/>
              <a:t>			</a:t>
            </a:r>
            <a:r>
              <a:rPr lang="en-US" dirty="0" err="1"/>
              <a:t>printf</a:t>
            </a:r>
            <a:r>
              <a:rPr lang="en-US" dirty="0"/>
              <a:t>("Enter CONTACT's </a:t>
            </a:r>
            <a:r>
              <a:rPr lang="en-US" dirty="0" err="1"/>
              <a:t>fname</a:t>
            </a:r>
            <a:r>
              <a:rPr lang="en-US" dirty="0"/>
              <a:t>: ");</a:t>
            </a:r>
          </a:p>
          <a:p>
            <a:r>
              <a:rPr lang="en-US" dirty="0"/>
              <a:t>			</a:t>
            </a:r>
            <a:r>
              <a:rPr lang="en-US" dirty="0" err="1"/>
              <a:t>scanf</a:t>
            </a:r>
            <a:r>
              <a:rPr lang="en-US" dirty="0"/>
              <a:t>("%s",&amp;</a:t>
            </a:r>
            <a:r>
              <a:rPr lang="en-US" dirty="0" err="1"/>
              <a:t>fname</a:t>
            </a:r>
            <a:r>
              <a:rPr lang="en-US" dirty="0"/>
              <a:t>);</a:t>
            </a:r>
          </a:p>
          <a:p>
            <a:r>
              <a:rPr lang="en-US" dirty="0"/>
              <a:t>			</a:t>
            </a:r>
            <a:r>
              <a:rPr lang="en-US" dirty="0" err="1"/>
              <a:t>printf</a:t>
            </a:r>
            <a:r>
              <a:rPr lang="en-US" dirty="0"/>
              <a:t>("Enter CONTACT's </a:t>
            </a:r>
            <a:r>
              <a:rPr lang="en-US" dirty="0" err="1"/>
              <a:t>lname</a:t>
            </a:r>
            <a:r>
              <a:rPr lang="en-US" dirty="0"/>
              <a:t>: ");</a:t>
            </a:r>
          </a:p>
          <a:p>
            <a:r>
              <a:rPr lang="en-US" dirty="0"/>
              <a:t>			</a:t>
            </a:r>
            <a:r>
              <a:rPr lang="en-US" dirty="0" err="1"/>
              <a:t>scanf</a:t>
            </a:r>
            <a:r>
              <a:rPr lang="en-US" dirty="0"/>
              <a:t>("%s",&amp;</a:t>
            </a:r>
            <a:r>
              <a:rPr lang="en-US" dirty="0" err="1"/>
              <a:t>lname</a:t>
            </a:r>
            <a:r>
              <a:rPr lang="en-US" dirty="0"/>
              <a:t>);</a:t>
            </a:r>
          </a:p>
          <a:p>
            <a:r>
              <a:rPr lang="en-US" dirty="0"/>
              <a:t>			</a:t>
            </a:r>
            <a:r>
              <a:rPr lang="en-US" dirty="0" err="1"/>
              <a:t>fflush</a:t>
            </a:r>
            <a:r>
              <a:rPr lang="en-US" dirty="0"/>
              <a:t>(stdin);</a:t>
            </a:r>
          </a:p>
          <a:p>
            <a:r>
              <a:rPr lang="en-US" dirty="0"/>
              <a:t>			while(</a:t>
            </a:r>
            <a:r>
              <a:rPr lang="en-US" dirty="0" err="1"/>
              <a:t>fread</a:t>
            </a:r>
            <a:r>
              <a:rPr lang="en-US" dirty="0"/>
              <a:t>(&amp;</a:t>
            </a:r>
            <a:r>
              <a:rPr lang="en-US" dirty="0" err="1"/>
              <a:t>cn,sizeof</a:t>
            </a:r>
            <a:r>
              <a:rPr lang="en-US" dirty="0"/>
              <a:t>(</a:t>
            </a:r>
            <a:r>
              <a:rPr lang="en-US" dirty="0" err="1"/>
              <a:t>cn</a:t>
            </a:r>
            <a:r>
              <a:rPr lang="en-US" dirty="0"/>
              <a:t>),1,fptr)==1){</a:t>
            </a:r>
          </a:p>
          <a:p>
            <a:endParaRPr lang="en-US" dirty="0"/>
          </a:p>
        </p:txBody>
      </p:sp>
    </p:spTree>
    <p:extLst>
      <p:ext uri="{BB962C8B-B14F-4D97-AF65-F5344CB8AC3E}">
        <p14:creationId xmlns:p14="http://schemas.microsoft.com/office/powerpoint/2010/main" val="554444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6DF80-2626-4444-A122-6DA7A5D4EC45}"/>
              </a:ext>
            </a:extLst>
          </p:cNvPr>
          <p:cNvSpPr>
            <a:spLocks noGrp="1"/>
          </p:cNvSpPr>
          <p:nvPr>
            <p:ph type="title"/>
          </p:nvPr>
        </p:nvSpPr>
        <p:spPr/>
        <p:txBody>
          <a:bodyPr/>
          <a:lstStyle/>
          <a:p>
            <a:r>
              <a:rPr lang="en-US" dirty="0"/>
              <a:t>CONT… </a:t>
            </a:r>
          </a:p>
        </p:txBody>
      </p:sp>
      <p:sp>
        <p:nvSpPr>
          <p:cNvPr id="3" name="Content Placeholder 2">
            <a:extLst>
              <a:ext uri="{FF2B5EF4-FFF2-40B4-BE49-F238E27FC236}">
                <a16:creationId xmlns:a16="http://schemas.microsoft.com/office/drawing/2014/main" id="{41F56E6E-51A9-49E4-97E3-6BFD557BDA27}"/>
              </a:ext>
            </a:extLst>
          </p:cNvPr>
          <p:cNvSpPr>
            <a:spLocks noGrp="1"/>
          </p:cNvSpPr>
          <p:nvPr>
            <p:ph idx="1"/>
          </p:nvPr>
        </p:nvSpPr>
        <p:spPr>
          <a:xfrm>
            <a:off x="1218883" y="1701797"/>
            <a:ext cx="10819129" cy="4462272"/>
          </a:xfrm>
        </p:spPr>
        <p:txBody>
          <a:bodyPr>
            <a:normAutofit fontScale="77500" lnSpcReduction="20000"/>
          </a:bodyPr>
          <a:lstStyle/>
          <a:p>
            <a:r>
              <a:rPr lang="en-US" dirty="0"/>
              <a:t>if(</a:t>
            </a:r>
            <a:r>
              <a:rPr lang="en-US" dirty="0" err="1"/>
              <a:t>strcmp</a:t>
            </a:r>
            <a:r>
              <a:rPr lang="en-US" dirty="0"/>
              <a:t>(</a:t>
            </a:r>
            <a:r>
              <a:rPr lang="en-US" dirty="0" err="1"/>
              <a:t>strlwr</a:t>
            </a:r>
            <a:r>
              <a:rPr lang="en-US" dirty="0"/>
              <a:t>(</a:t>
            </a:r>
            <a:r>
              <a:rPr lang="en-US" dirty="0" err="1"/>
              <a:t>cn.fname</a:t>
            </a:r>
            <a:r>
              <a:rPr lang="en-US" dirty="0"/>
              <a:t>),</a:t>
            </a:r>
            <a:r>
              <a:rPr lang="en-US" dirty="0" err="1"/>
              <a:t>strlwr</a:t>
            </a:r>
            <a:r>
              <a:rPr lang="en-US" dirty="0"/>
              <a:t>(</a:t>
            </a:r>
            <a:r>
              <a:rPr lang="en-US" dirty="0" err="1"/>
              <a:t>fname</a:t>
            </a:r>
            <a:r>
              <a:rPr lang="en-US" dirty="0"/>
              <a:t>))!=0||</a:t>
            </a:r>
            <a:r>
              <a:rPr lang="en-US" dirty="0" err="1"/>
              <a:t>strcmp</a:t>
            </a:r>
            <a:r>
              <a:rPr lang="en-US" dirty="0"/>
              <a:t>(</a:t>
            </a:r>
            <a:r>
              <a:rPr lang="en-US" dirty="0" err="1"/>
              <a:t>strlwr</a:t>
            </a:r>
            <a:r>
              <a:rPr lang="en-US" dirty="0"/>
              <a:t>(</a:t>
            </a:r>
            <a:r>
              <a:rPr lang="en-US" dirty="0" err="1"/>
              <a:t>cn.lname</a:t>
            </a:r>
            <a:r>
              <a:rPr lang="en-US" dirty="0"/>
              <a:t>),</a:t>
            </a:r>
            <a:r>
              <a:rPr lang="en-US" dirty="0" err="1"/>
              <a:t>strlwr</a:t>
            </a:r>
            <a:r>
              <a:rPr lang="en-US" dirty="0"/>
              <a:t>(</a:t>
            </a:r>
            <a:r>
              <a:rPr lang="en-US" dirty="0" err="1"/>
              <a:t>lname</a:t>
            </a:r>
            <a:r>
              <a:rPr lang="en-US" dirty="0"/>
              <a:t>))!=0){</a:t>
            </a:r>
          </a:p>
          <a:p>
            <a:r>
              <a:rPr lang="en-US" dirty="0"/>
              <a:t>	</a:t>
            </a:r>
            <a:r>
              <a:rPr lang="en-US" dirty="0" err="1"/>
              <a:t>fwrite</a:t>
            </a:r>
            <a:r>
              <a:rPr lang="en-US" dirty="0"/>
              <a:t>(&amp;</a:t>
            </a:r>
            <a:r>
              <a:rPr lang="en-US" dirty="0" err="1"/>
              <a:t>cn,sizeof</a:t>
            </a:r>
            <a:r>
              <a:rPr lang="en-US" dirty="0"/>
              <a:t>(</a:t>
            </a:r>
            <a:r>
              <a:rPr lang="en-US" dirty="0" err="1"/>
              <a:t>cn</a:t>
            </a:r>
            <a:r>
              <a:rPr lang="en-US" dirty="0"/>
              <a:t>),1,fptr1);}</a:t>
            </a:r>
          </a:p>
          <a:p>
            <a:r>
              <a:rPr lang="en-US" dirty="0"/>
              <a:t>if(</a:t>
            </a:r>
            <a:r>
              <a:rPr lang="en-US" dirty="0" err="1"/>
              <a:t>strcmp</a:t>
            </a:r>
            <a:r>
              <a:rPr lang="en-US" dirty="0"/>
              <a:t>(</a:t>
            </a:r>
            <a:r>
              <a:rPr lang="en-US" dirty="0" err="1"/>
              <a:t>strlwr</a:t>
            </a:r>
            <a:r>
              <a:rPr lang="en-US" dirty="0"/>
              <a:t>(</a:t>
            </a:r>
            <a:r>
              <a:rPr lang="en-US" dirty="0" err="1"/>
              <a:t>cn.fname</a:t>
            </a:r>
            <a:r>
              <a:rPr lang="en-US" dirty="0"/>
              <a:t>),</a:t>
            </a:r>
            <a:r>
              <a:rPr lang="en-US" dirty="0" err="1"/>
              <a:t>strlwr</a:t>
            </a:r>
            <a:r>
              <a:rPr lang="en-US" dirty="0"/>
              <a:t>(</a:t>
            </a:r>
            <a:r>
              <a:rPr lang="en-US" dirty="0" err="1"/>
              <a:t>fname</a:t>
            </a:r>
            <a:r>
              <a:rPr lang="en-US" dirty="0"/>
              <a:t>))==0&amp;&amp;</a:t>
            </a:r>
            <a:r>
              <a:rPr lang="en-US" dirty="0" err="1"/>
              <a:t>strcmp</a:t>
            </a:r>
            <a:r>
              <a:rPr lang="en-US" dirty="0"/>
              <a:t>(</a:t>
            </a:r>
            <a:r>
              <a:rPr lang="en-US" dirty="0" err="1"/>
              <a:t>strlwr</a:t>
            </a:r>
            <a:r>
              <a:rPr lang="en-US" dirty="0"/>
              <a:t>(</a:t>
            </a:r>
            <a:r>
              <a:rPr lang="en-US" dirty="0" err="1"/>
              <a:t>cn.lname</a:t>
            </a:r>
            <a:r>
              <a:rPr lang="en-US" dirty="0"/>
              <a:t>),</a:t>
            </a:r>
            <a:r>
              <a:rPr lang="en-US" dirty="0" err="1"/>
              <a:t>strlwr</a:t>
            </a:r>
            <a:r>
              <a:rPr lang="en-US" dirty="0"/>
              <a:t>(</a:t>
            </a:r>
            <a:r>
              <a:rPr lang="en-US" dirty="0" err="1"/>
              <a:t>lname</a:t>
            </a:r>
            <a:r>
              <a:rPr lang="en-US" dirty="0"/>
              <a:t>))==0){</a:t>
            </a:r>
          </a:p>
          <a:p>
            <a:r>
              <a:rPr lang="en-US" dirty="0"/>
              <a:t>					flag=1;</a:t>
            </a:r>
          </a:p>
          <a:p>
            <a:r>
              <a:rPr lang="en-US" dirty="0"/>
              <a:t>				}	}</a:t>
            </a:r>
          </a:p>
          <a:p>
            <a:r>
              <a:rPr lang="en-US" dirty="0"/>
              <a:t>		}else{</a:t>
            </a:r>
          </a:p>
          <a:p>
            <a:r>
              <a:rPr lang="en-US" dirty="0"/>
              <a:t>			</a:t>
            </a:r>
            <a:r>
              <a:rPr lang="en-US" dirty="0" err="1"/>
              <a:t>printf</a:t>
            </a:r>
            <a:r>
              <a:rPr lang="en-US" dirty="0"/>
              <a:t>("\</a:t>
            </a:r>
            <a:r>
              <a:rPr lang="en-US" dirty="0" err="1"/>
              <a:t>nWrong</a:t>
            </a:r>
            <a:r>
              <a:rPr lang="en-US" dirty="0"/>
              <a:t> choice!\</a:t>
            </a:r>
            <a:r>
              <a:rPr lang="en-US" dirty="0" err="1"/>
              <a:t>nEnter</a:t>
            </a:r>
            <a:r>
              <a:rPr lang="en-US" dirty="0"/>
              <a:t> any key to continue");</a:t>
            </a:r>
          </a:p>
          <a:p>
            <a:r>
              <a:rPr lang="en-US" dirty="0"/>
              <a:t>			</a:t>
            </a:r>
            <a:r>
              <a:rPr lang="en-US" dirty="0" err="1"/>
              <a:t>getch</a:t>
            </a:r>
            <a:r>
              <a:rPr lang="en-US" dirty="0"/>
              <a:t>();</a:t>
            </a:r>
          </a:p>
          <a:p>
            <a:r>
              <a:rPr lang="en-US" dirty="0"/>
              <a:t>			system("</a:t>
            </a:r>
            <a:r>
              <a:rPr lang="en-US" dirty="0" err="1"/>
              <a:t>cls</a:t>
            </a:r>
            <a:r>
              <a:rPr lang="en-US" dirty="0"/>
              <a:t>");}</a:t>
            </a:r>
          </a:p>
          <a:p>
            <a:endParaRPr lang="en-US" dirty="0"/>
          </a:p>
        </p:txBody>
      </p:sp>
    </p:spTree>
    <p:extLst>
      <p:ext uri="{BB962C8B-B14F-4D97-AF65-F5344CB8AC3E}">
        <p14:creationId xmlns:p14="http://schemas.microsoft.com/office/powerpoint/2010/main" val="3272327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BA9A2-3BBD-41A3-9507-1461CC981F77}"/>
              </a:ext>
            </a:extLst>
          </p:cNvPr>
          <p:cNvSpPr>
            <a:spLocks noGrp="1"/>
          </p:cNvSpPr>
          <p:nvPr>
            <p:ph type="title"/>
          </p:nvPr>
        </p:nvSpPr>
        <p:spPr/>
        <p:txBody>
          <a:bodyPr/>
          <a:lstStyle/>
          <a:p>
            <a:r>
              <a:rPr lang="en-US" dirty="0"/>
              <a:t>LIBRARIES USED IN THIS PROJECT</a:t>
            </a:r>
          </a:p>
        </p:txBody>
      </p:sp>
      <p:sp>
        <p:nvSpPr>
          <p:cNvPr id="3" name="Content Placeholder 2">
            <a:extLst>
              <a:ext uri="{FF2B5EF4-FFF2-40B4-BE49-F238E27FC236}">
                <a16:creationId xmlns:a16="http://schemas.microsoft.com/office/drawing/2014/main" id="{C8493BF7-E3DD-4229-8D3C-6C969CC6E6B8}"/>
              </a:ext>
            </a:extLst>
          </p:cNvPr>
          <p:cNvSpPr>
            <a:spLocks noGrp="1"/>
          </p:cNvSpPr>
          <p:nvPr>
            <p:ph idx="1"/>
          </p:nvPr>
        </p:nvSpPr>
        <p:spPr/>
        <p:txBody>
          <a:bodyPr>
            <a:normAutofit fontScale="92500"/>
          </a:bodyPr>
          <a:lstStyle/>
          <a:p>
            <a:r>
              <a:rPr lang="en-US" dirty="0"/>
              <a:t>#include &lt;</a:t>
            </a:r>
            <a:r>
              <a:rPr lang="en-US" dirty="0" err="1"/>
              <a:t>stdio.h</a:t>
            </a:r>
            <a:r>
              <a:rPr lang="en-US" dirty="0"/>
              <a:t>&gt;-------&gt;</a:t>
            </a:r>
            <a:r>
              <a:rPr lang="en-US" dirty="0" err="1"/>
              <a:t>stdio.h</a:t>
            </a:r>
            <a:r>
              <a:rPr lang="en-US" dirty="0"/>
              <a:t> is a header file which has the necessary information to include the input/output related functions in our program.</a:t>
            </a:r>
          </a:p>
          <a:p>
            <a:r>
              <a:rPr lang="en-US" dirty="0"/>
              <a:t>#include &lt;</a:t>
            </a:r>
            <a:r>
              <a:rPr lang="en-US" dirty="0" err="1"/>
              <a:t>stdlib.h</a:t>
            </a:r>
            <a:r>
              <a:rPr lang="en-US" dirty="0"/>
              <a:t>&gt;The </a:t>
            </a:r>
            <a:r>
              <a:rPr lang="en-US" dirty="0" err="1"/>
              <a:t>stdlib.h</a:t>
            </a:r>
            <a:r>
              <a:rPr lang="en-US" dirty="0"/>
              <a:t> header defines four variable types, several macros, and various functions for performing general functions.</a:t>
            </a:r>
          </a:p>
          <a:p>
            <a:r>
              <a:rPr lang="en-US" dirty="0"/>
              <a:t>#include &lt;</a:t>
            </a:r>
            <a:r>
              <a:rPr lang="en-US" dirty="0" err="1"/>
              <a:t>string.h</a:t>
            </a:r>
            <a:r>
              <a:rPr lang="en-US" dirty="0"/>
              <a:t>&gt;The </a:t>
            </a:r>
            <a:r>
              <a:rPr lang="en-US" dirty="0" err="1"/>
              <a:t>string.h</a:t>
            </a:r>
            <a:r>
              <a:rPr lang="en-US" dirty="0"/>
              <a:t> header defines one variable type, one macro, and various functions for manipulating arrays of characters.</a:t>
            </a:r>
          </a:p>
          <a:p>
            <a:r>
              <a:rPr lang="en-US" dirty="0"/>
              <a:t>#include &lt;</a:t>
            </a:r>
            <a:r>
              <a:rPr lang="en-US" dirty="0" err="1"/>
              <a:t>conio.h</a:t>
            </a:r>
            <a:r>
              <a:rPr lang="en-US" dirty="0"/>
              <a:t>&gt;It is a header file used in c and </a:t>
            </a:r>
            <a:r>
              <a:rPr lang="en-US" dirty="0" err="1"/>
              <a:t>cpp</a:t>
            </a:r>
            <a:r>
              <a:rPr lang="en-US" dirty="0"/>
              <a:t> and it includes inbuilt functions like </a:t>
            </a:r>
            <a:r>
              <a:rPr lang="en-US" dirty="0" err="1"/>
              <a:t>getch</a:t>
            </a:r>
            <a:r>
              <a:rPr lang="en-US" dirty="0"/>
              <a:t>() and </a:t>
            </a:r>
            <a:r>
              <a:rPr lang="en-US" dirty="0" err="1"/>
              <a:t>clrscr</a:t>
            </a:r>
            <a:r>
              <a:rPr lang="en-US" dirty="0"/>
              <a:t>().</a:t>
            </a:r>
          </a:p>
        </p:txBody>
      </p:sp>
    </p:spTree>
    <p:extLst>
      <p:ext uri="{BB962C8B-B14F-4D97-AF65-F5344CB8AC3E}">
        <p14:creationId xmlns:p14="http://schemas.microsoft.com/office/powerpoint/2010/main" val="315122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B6CB-BB3F-42BC-B584-2884F8614C45}"/>
              </a:ext>
            </a:extLst>
          </p:cNvPr>
          <p:cNvSpPr>
            <a:spLocks noGrp="1"/>
          </p:cNvSpPr>
          <p:nvPr>
            <p:ph type="title"/>
          </p:nvPr>
        </p:nvSpPr>
        <p:spPr/>
        <p:txBody>
          <a:bodyPr/>
          <a:lstStyle/>
          <a:p>
            <a:r>
              <a:rPr lang="en-US" dirty="0"/>
              <a:t>CONT… </a:t>
            </a:r>
          </a:p>
        </p:txBody>
      </p:sp>
      <p:sp>
        <p:nvSpPr>
          <p:cNvPr id="3" name="Content Placeholder 2">
            <a:extLst>
              <a:ext uri="{FF2B5EF4-FFF2-40B4-BE49-F238E27FC236}">
                <a16:creationId xmlns:a16="http://schemas.microsoft.com/office/drawing/2014/main" id="{A9130E28-06D7-40BC-87B9-5419047E77CB}"/>
              </a:ext>
            </a:extLst>
          </p:cNvPr>
          <p:cNvSpPr>
            <a:spLocks noGrp="1"/>
          </p:cNvSpPr>
          <p:nvPr>
            <p:ph idx="1"/>
          </p:nvPr>
        </p:nvSpPr>
        <p:spPr/>
        <p:txBody>
          <a:bodyPr>
            <a:normAutofit fontScale="55000" lnSpcReduction="20000"/>
          </a:bodyPr>
          <a:lstStyle/>
          <a:p>
            <a:r>
              <a:rPr lang="en-US" dirty="0" err="1"/>
              <a:t>fclose</a:t>
            </a:r>
            <a:r>
              <a:rPr lang="en-US" dirty="0"/>
              <a:t>(</a:t>
            </a:r>
            <a:r>
              <a:rPr lang="en-US" dirty="0" err="1"/>
              <a:t>fptr</a:t>
            </a:r>
            <a:r>
              <a:rPr lang="en-US" dirty="0"/>
              <a:t>);		</a:t>
            </a:r>
            <a:r>
              <a:rPr lang="en-US" dirty="0" err="1"/>
              <a:t>fclose</a:t>
            </a:r>
            <a:r>
              <a:rPr lang="en-US" dirty="0"/>
              <a:t>(fptr1);</a:t>
            </a:r>
          </a:p>
          <a:p>
            <a:r>
              <a:rPr lang="en-US" dirty="0"/>
              <a:t>if(flag!=1){	</a:t>
            </a:r>
            <a:r>
              <a:rPr lang="en-US" dirty="0" err="1"/>
              <a:t>printf</a:t>
            </a:r>
            <a:r>
              <a:rPr lang="en-US" dirty="0"/>
              <a:t>("NO CONTACT'S RECORD TO DELETE!\n");}</a:t>
            </a:r>
          </a:p>
          <a:p>
            <a:r>
              <a:rPr lang="en-US" dirty="0"/>
              <a:t>else{</a:t>
            </a:r>
          </a:p>
          <a:p>
            <a:r>
              <a:rPr lang="en-US" dirty="0"/>
              <a:t>fptr1 = </a:t>
            </a:r>
            <a:r>
              <a:rPr lang="en-US" dirty="0" err="1"/>
              <a:t>fopen</a:t>
            </a:r>
            <a:r>
              <a:rPr lang="en-US" dirty="0"/>
              <a:t>("helper", "r");</a:t>
            </a:r>
          </a:p>
          <a:p>
            <a:r>
              <a:rPr lang="en-US" dirty="0" err="1"/>
              <a:t>fptr</a:t>
            </a:r>
            <a:r>
              <a:rPr lang="en-US" dirty="0"/>
              <a:t> = </a:t>
            </a:r>
            <a:r>
              <a:rPr lang="en-US" dirty="0" err="1"/>
              <a:t>fopen</a:t>
            </a:r>
            <a:r>
              <a:rPr lang="en-US" dirty="0"/>
              <a:t>("</a:t>
            </a:r>
            <a:r>
              <a:rPr lang="en-US" dirty="0" err="1"/>
              <a:t>PhoneBook</a:t>
            </a:r>
            <a:r>
              <a:rPr lang="en-US" dirty="0"/>
              <a:t>", "w");</a:t>
            </a:r>
          </a:p>
          <a:p>
            <a:r>
              <a:rPr lang="en-US" dirty="0"/>
              <a:t>while(</a:t>
            </a:r>
            <a:r>
              <a:rPr lang="en-US" dirty="0" err="1"/>
              <a:t>fread</a:t>
            </a:r>
            <a:r>
              <a:rPr lang="en-US" dirty="0"/>
              <a:t>(&amp;</a:t>
            </a:r>
            <a:r>
              <a:rPr lang="en-US" dirty="0" err="1"/>
              <a:t>cn</a:t>
            </a:r>
            <a:r>
              <a:rPr lang="en-US" dirty="0"/>
              <a:t>, </a:t>
            </a:r>
            <a:r>
              <a:rPr lang="en-US" dirty="0" err="1"/>
              <a:t>sizeof</a:t>
            </a:r>
            <a:r>
              <a:rPr lang="en-US" dirty="0"/>
              <a:t>(contact), 1, fptr1))</a:t>
            </a:r>
          </a:p>
          <a:p>
            <a:r>
              <a:rPr lang="en-US" dirty="0" err="1"/>
              <a:t>fwrite</a:t>
            </a:r>
            <a:r>
              <a:rPr lang="en-US" dirty="0"/>
              <a:t>(&amp;</a:t>
            </a:r>
            <a:r>
              <a:rPr lang="en-US" dirty="0" err="1"/>
              <a:t>cn</a:t>
            </a:r>
            <a:r>
              <a:rPr lang="en-US" dirty="0"/>
              <a:t>, </a:t>
            </a:r>
            <a:r>
              <a:rPr lang="en-US" dirty="0" err="1"/>
              <a:t>sizeof</a:t>
            </a:r>
            <a:r>
              <a:rPr lang="en-US" dirty="0"/>
              <a:t>(contact), 1, </a:t>
            </a:r>
            <a:r>
              <a:rPr lang="en-US" dirty="0" err="1"/>
              <a:t>fptr</a:t>
            </a:r>
            <a:r>
              <a:rPr lang="en-US" dirty="0"/>
              <a:t>);</a:t>
            </a:r>
          </a:p>
          <a:p>
            <a:r>
              <a:rPr lang="en-US" dirty="0"/>
              <a:t>	</a:t>
            </a:r>
            <a:r>
              <a:rPr lang="en-US" dirty="0" err="1"/>
              <a:t>printf</a:t>
            </a:r>
            <a:r>
              <a:rPr lang="en-US" dirty="0"/>
              <a:t>("\</a:t>
            </a:r>
            <a:r>
              <a:rPr lang="en-US" dirty="0" err="1"/>
              <a:t>nContact</a:t>
            </a:r>
            <a:r>
              <a:rPr lang="en-US" dirty="0"/>
              <a:t> Deleted Successfully\n");	}</a:t>
            </a:r>
          </a:p>
          <a:p>
            <a:r>
              <a:rPr lang="en-US" dirty="0"/>
              <a:t>	</a:t>
            </a:r>
            <a:r>
              <a:rPr lang="en-US" dirty="0" err="1"/>
              <a:t>fclose</a:t>
            </a:r>
            <a:r>
              <a:rPr lang="en-US" dirty="0"/>
              <a:t>(fptr1);</a:t>
            </a:r>
          </a:p>
          <a:p>
            <a:r>
              <a:rPr lang="en-US" dirty="0"/>
              <a:t>	</a:t>
            </a:r>
            <a:r>
              <a:rPr lang="en-US" dirty="0" err="1"/>
              <a:t>fclose</a:t>
            </a:r>
            <a:r>
              <a:rPr lang="en-US" dirty="0"/>
              <a:t>(</a:t>
            </a:r>
            <a:r>
              <a:rPr lang="en-US" dirty="0" err="1"/>
              <a:t>fptr</a:t>
            </a:r>
            <a:r>
              <a:rPr lang="en-US" dirty="0"/>
              <a:t>);}}</a:t>
            </a:r>
          </a:p>
          <a:p>
            <a:r>
              <a:rPr lang="en-US" dirty="0"/>
              <a:t>	</a:t>
            </a:r>
            <a:r>
              <a:rPr lang="en-US" dirty="0" err="1"/>
              <a:t>printf</a:t>
            </a:r>
            <a:r>
              <a:rPr lang="en-US" dirty="0"/>
              <a:t>("Enter any key:");</a:t>
            </a:r>
          </a:p>
          <a:p>
            <a:r>
              <a:rPr lang="en-US" dirty="0"/>
              <a:t>	</a:t>
            </a:r>
            <a:r>
              <a:rPr lang="en-US" dirty="0" err="1"/>
              <a:t>getch</a:t>
            </a:r>
            <a:r>
              <a:rPr lang="en-US" dirty="0"/>
              <a:t>();	system("</a:t>
            </a:r>
            <a:r>
              <a:rPr lang="en-US" dirty="0" err="1"/>
              <a:t>cls</a:t>
            </a:r>
            <a:r>
              <a:rPr lang="en-US" dirty="0"/>
              <a:t>");}</a:t>
            </a:r>
          </a:p>
          <a:p>
            <a:endParaRPr lang="en-US" dirty="0"/>
          </a:p>
        </p:txBody>
      </p:sp>
    </p:spTree>
    <p:extLst>
      <p:ext uri="{BB962C8B-B14F-4D97-AF65-F5344CB8AC3E}">
        <p14:creationId xmlns:p14="http://schemas.microsoft.com/office/powerpoint/2010/main" val="650284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AEC6E-5F61-4D95-B13F-04F5A328E14F}"/>
              </a:ext>
            </a:extLst>
          </p:cNvPr>
          <p:cNvSpPr>
            <a:spLocks noGrp="1"/>
          </p:cNvSpPr>
          <p:nvPr>
            <p:ph type="title"/>
          </p:nvPr>
        </p:nvSpPr>
        <p:spPr/>
        <p:txBody>
          <a:bodyPr/>
          <a:lstStyle/>
          <a:p>
            <a:r>
              <a:rPr lang="en-US" dirty="0"/>
              <a:t>CONT… </a:t>
            </a:r>
          </a:p>
        </p:txBody>
      </p:sp>
      <p:sp>
        <p:nvSpPr>
          <p:cNvPr id="3" name="Content Placeholder 2">
            <a:extLst>
              <a:ext uri="{FF2B5EF4-FFF2-40B4-BE49-F238E27FC236}">
                <a16:creationId xmlns:a16="http://schemas.microsoft.com/office/drawing/2014/main" id="{4561479D-BA25-4063-AEFC-5EEB1BF99634}"/>
              </a:ext>
            </a:extLst>
          </p:cNvPr>
          <p:cNvSpPr>
            <a:spLocks noGrp="1"/>
          </p:cNvSpPr>
          <p:nvPr>
            <p:ph idx="1"/>
          </p:nvPr>
        </p:nvSpPr>
        <p:spPr/>
        <p:txBody>
          <a:bodyPr>
            <a:normAutofit fontScale="62500" lnSpcReduction="20000"/>
          </a:bodyPr>
          <a:lstStyle/>
          <a:p>
            <a:r>
              <a:rPr lang="en-US" dirty="0"/>
              <a:t>//Driver code</a:t>
            </a:r>
          </a:p>
          <a:p>
            <a:r>
              <a:rPr lang="en-US" dirty="0"/>
              <a:t>int main(){</a:t>
            </a:r>
          </a:p>
          <a:p>
            <a:r>
              <a:rPr lang="en-US" dirty="0"/>
              <a:t>    int operation = 1;</a:t>
            </a:r>
          </a:p>
          <a:p>
            <a:r>
              <a:rPr lang="en-US" dirty="0"/>
              <a:t>    while(operation)  {</a:t>
            </a:r>
          </a:p>
          <a:p>
            <a:r>
              <a:rPr lang="en-US" dirty="0"/>
              <a:t>        </a:t>
            </a:r>
            <a:r>
              <a:rPr lang="en-US" dirty="0" err="1"/>
              <a:t>printf</a:t>
            </a:r>
            <a:r>
              <a:rPr lang="en-US" dirty="0"/>
              <a:t>("\n1 : Create Contact\n");   </a:t>
            </a:r>
            <a:r>
              <a:rPr lang="en-US" dirty="0" err="1"/>
              <a:t>printf</a:t>
            </a:r>
            <a:r>
              <a:rPr lang="en-US" dirty="0"/>
              <a:t>("2 : Display Directory\n");</a:t>
            </a:r>
          </a:p>
          <a:p>
            <a:r>
              <a:rPr lang="en-US" dirty="0"/>
              <a:t>        </a:t>
            </a:r>
            <a:r>
              <a:rPr lang="en-US" dirty="0" err="1"/>
              <a:t>printf</a:t>
            </a:r>
            <a:r>
              <a:rPr lang="en-US" dirty="0"/>
              <a:t>("3 : Display by tags\n");</a:t>
            </a:r>
          </a:p>
          <a:p>
            <a:r>
              <a:rPr lang="en-US" dirty="0"/>
              <a:t>        </a:t>
            </a:r>
            <a:r>
              <a:rPr lang="en-US" dirty="0" err="1"/>
              <a:t>printf</a:t>
            </a:r>
            <a:r>
              <a:rPr lang="en-US" dirty="0"/>
              <a:t>("4 : Modify Contact\n");</a:t>
            </a:r>
          </a:p>
          <a:p>
            <a:r>
              <a:rPr lang="en-US" dirty="0"/>
              <a:t>        </a:t>
            </a:r>
            <a:r>
              <a:rPr lang="en-US" dirty="0" err="1"/>
              <a:t>printf</a:t>
            </a:r>
            <a:r>
              <a:rPr lang="en-US" dirty="0"/>
              <a:t>("5 : Search Contact\n");</a:t>
            </a:r>
          </a:p>
          <a:p>
            <a:r>
              <a:rPr lang="en-US" dirty="0"/>
              <a:t>        </a:t>
            </a:r>
            <a:r>
              <a:rPr lang="en-US" dirty="0" err="1"/>
              <a:t>printf</a:t>
            </a:r>
            <a:r>
              <a:rPr lang="en-US" dirty="0"/>
              <a:t>("6 : Delete Contact\n");</a:t>
            </a:r>
          </a:p>
          <a:p>
            <a:r>
              <a:rPr lang="en-US" dirty="0"/>
              <a:t>        </a:t>
            </a:r>
            <a:r>
              <a:rPr lang="en-US" dirty="0" err="1"/>
              <a:t>printf</a:t>
            </a:r>
            <a:r>
              <a:rPr lang="en-US" dirty="0"/>
              <a:t>("7 : Exit Program\n");</a:t>
            </a:r>
          </a:p>
          <a:p>
            <a:r>
              <a:rPr lang="en-US" dirty="0"/>
              <a:t>        </a:t>
            </a:r>
            <a:r>
              <a:rPr lang="en-US" dirty="0" err="1"/>
              <a:t>printf</a:t>
            </a:r>
            <a:r>
              <a:rPr lang="en-US" dirty="0"/>
              <a:t>("\</a:t>
            </a:r>
            <a:r>
              <a:rPr lang="en-US" dirty="0" err="1"/>
              <a:t>nChoose</a:t>
            </a:r>
            <a:r>
              <a:rPr lang="en-US" dirty="0"/>
              <a:t> Operation : ");    </a:t>
            </a:r>
            <a:r>
              <a:rPr lang="en-US" dirty="0" err="1"/>
              <a:t>scanf</a:t>
            </a:r>
            <a:r>
              <a:rPr lang="en-US" dirty="0"/>
              <a:t>("%d", &amp;operation);</a:t>
            </a:r>
          </a:p>
          <a:p>
            <a:endParaRPr lang="en-US" dirty="0"/>
          </a:p>
        </p:txBody>
      </p:sp>
    </p:spTree>
    <p:extLst>
      <p:ext uri="{BB962C8B-B14F-4D97-AF65-F5344CB8AC3E}">
        <p14:creationId xmlns:p14="http://schemas.microsoft.com/office/powerpoint/2010/main" val="701871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64DB3-4186-4FD1-9120-24F5FFDDF17E}"/>
              </a:ext>
            </a:extLst>
          </p:cNvPr>
          <p:cNvSpPr>
            <a:spLocks noGrp="1"/>
          </p:cNvSpPr>
          <p:nvPr>
            <p:ph type="title"/>
          </p:nvPr>
        </p:nvSpPr>
        <p:spPr>
          <a:xfrm>
            <a:off x="1218883" y="274637"/>
            <a:ext cx="10360501" cy="1223963"/>
          </a:xfrm>
        </p:spPr>
        <p:txBody>
          <a:bodyPr/>
          <a:lstStyle/>
          <a:p>
            <a:r>
              <a:rPr lang="en-US" dirty="0"/>
              <a:t>CONT… </a:t>
            </a:r>
          </a:p>
        </p:txBody>
      </p:sp>
      <p:sp>
        <p:nvSpPr>
          <p:cNvPr id="3" name="Content Placeholder 2">
            <a:extLst>
              <a:ext uri="{FF2B5EF4-FFF2-40B4-BE49-F238E27FC236}">
                <a16:creationId xmlns:a16="http://schemas.microsoft.com/office/drawing/2014/main" id="{E02CFB1C-1871-443C-BDE5-8262D810CB71}"/>
              </a:ext>
            </a:extLst>
          </p:cNvPr>
          <p:cNvSpPr>
            <a:spLocks noGrp="1"/>
          </p:cNvSpPr>
          <p:nvPr>
            <p:ph idx="1"/>
          </p:nvPr>
        </p:nvSpPr>
        <p:spPr/>
        <p:txBody>
          <a:bodyPr>
            <a:normAutofit fontScale="77500" lnSpcReduction="20000"/>
          </a:bodyPr>
          <a:lstStyle/>
          <a:p>
            <a:r>
              <a:rPr lang="en-US" dirty="0"/>
              <a:t>switch(operation)   {</a:t>
            </a:r>
          </a:p>
          <a:p>
            <a:r>
              <a:rPr lang="en-US" dirty="0"/>
              <a:t>            case 1 :              </a:t>
            </a:r>
            <a:r>
              <a:rPr lang="en-US" dirty="0" err="1"/>
              <a:t>add_contact</a:t>
            </a:r>
            <a:r>
              <a:rPr lang="en-US" dirty="0"/>
              <a:t>();           break;</a:t>
            </a:r>
          </a:p>
          <a:p>
            <a:r>
              <a:rPr lang="en-US" dirty="0"/>
              <a:t>            case 2 :                display();                break;</a:t>
            </a:r>
          </a:p>
          <a:p>
            <a:r>
              <a:rPr lang="en-US" dirty="0"/>
              <a:t>            case 3 :                </a:t>
            </a:r>
            <a:r>
              <a:rPr lang="en-US" dirty="0" err="1"/>
              <a:t>display_by_tag</a:t>
            </a:r>
            <a:r>
              <a:rPr lang="en-US" dirty="0"/>
              <a:t>();                break;</a:t>
            </a:r>
          </a:p>
          <a:p>
            <a:r>
              <a:rPr lang="en-US" dirty="0"/>
              <a:t>            case 4 :                </a:t>
            </a:r>
            <a:r>
              <a:rPr lang="en-US" dirty="0" err="1"/>
              <a:t>modify_contact</a:t>
            </a:r>
            <a:r>
              <a:rPr lang="en-US" dirty="0"/>
              <a:t>();                break;</a:t>
            </a:r>
          </a:p>
          <a:p>
            <a:r>
              <a:rPr lang="en-US" dirty="0"/>
              <a:t>            case 5:            	</a:t>
            </a:r>
            <a:r>
              <a:rPr lang="en-US" dirty="0" err="1"/>
              <a:t>search_contact</a:t>
            </a:r>
            <a:r>
              <a:rPr lang="en-US" dirty="0"/>
              <a:t>();            	break;</a:t>
            </a:r>
          </a:p>
          <a:p>
            <a:r>
              <a:rPr lang="en-US" dirty="0"/>
              <a:t>            case 6:            	</a:t>
            </a:r>
            <a:r>
              <a:rPr lang="en-US" dirty="0" err="1"/>
              <a:t>delete_contact</a:t>
            </a:r>
            <a:r>
              <a:rPr lang="en-US" dirty="0"/>
              <a:t>();            	break;</a:t>
            </a:r>
          </a:p>
          <a:p>
            <a:r>
              <a:rPr lang="en-US" dirty="0"/>
              <a:t>            case 7:</a:t>
            </a:r>
          </a:p>
          <a:p>
            <a:r>
              <a:rPr lang="en-US" dirty="0"/>
              <a:t>            	exit(1);</a:t>
            </a:r>
          </a:p>
          <a:p>
            <a:r>
              <a:rPr lang="en-US" dirty="0"/>
              <a:t>            	break;</a:t>
            </a:r>
          </a:p>
          <a:p>
            <a:endParaRPr lang="en-US" dirty="0"/>
          </a:p>
        </p:txBody>
      </p:sp>
    </p:spTree>
    <p:extLst>
      <p:ext uri="{BB962C8B-B14F-4D97-AF65-F5344CB8AC3E}">
        <p14:creationId xmlns:p14="http://schemas.microsoft.com/office/powerpoint/2010/main" val="3616964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39C3F-11E0-44FC-B16F-71939F9E1B14}"/>
              </a:ext>
            </a:extLst>
          </p:cNvPr>
          <p:cNvSpPr>
            <a:spLocks noGrp="1"/>
          </p:cNvSpPr>
          <p:nvPr>
            <p:ph type="title"/>
          </p:nvPr>
        </p:nvSpPr>
        <p:spPr/>
        <p:txBody>
          <a:bodyPr/>
          <a:lstStyle/>
          <a:p>
            <a:r>
              <a:rPr lang="en-US" dirty="0"/>
              <a:t>CONT… </a:t>
            </a:r>
          </a:p>
        </p:txBody>
      </p:sp>
      <p:sp>
        <p:nvSpPr>
          <p:cNvPr id="3" name="Content Placeholder 2">
            <a:extLst>
              <a:ext uri="{FF2B5EF4-FFF2-40B4-BE49-F238E27FC236}">
                <a16:creationId xmlns:a16="http://schemas.microsoft.com/office/drawing/2014/main" id="{0B23E9CD-CD7D-46EB-BF97-51674F02B168}"/>
              </a:ext>
            </a:extLst>
          </p:cNvPr>
          <p:cNvSpPr>
            <a:spLocks noGrp="1"/>
          </p:cNvSpPr>
          <p:nvPr>
            <p:ph idx="1"/>
          </p:nvPr>
        </p:nvSpPr>
        <p:spPr/>
        <p:txBody>
          <a:bodyPr>
            <a:normAutofit fontScale="77500" lnSpcReduction="20000"/>
          </a:bodyPr>
          <a:lstStyle/>
          <a:p>
            <a:r>
              <a:rPr lang="en-US" dirty="0"/>
              <a:t> default:        	system("</a:t>
            </a:r>
            <a:r>
              <a:rPr lang="en-US" dirty="0" err="1"/>
              <a:t>cls</a:t>
            </a:r>
            <a:r>
              <a:rPr lang="en-US" dirty="0"/>
              <a:t>");</a:t>
            </a:r>
          </a:p>
          <a:p>
            <a:r>
              <a:rPr lang="en-US" dirty="0"/>
              <a:t>            	</a:t>
            </a:r>
            <a:r>
              <a:rPr lang="en-US" dirty="0" err="1"/>
              <a:t>printf</a:t>
            </a:r>
            <a:r>
              <a:rPr lang="en-US" dirty="0"/>
              <a:t>("\</a:t>
            </a:r>
            <a:r>
              <a:rPr lang="en-US" dirty="0" err="1"/>
              <a:t>nInvalid</a:t>
            </a:r>
            <a:r>
              <a:rPr lang="en-US" dirty="0"/>
              <a:t> Operation !!");</a:t>
            </a:r>
          </a:p>
          <a:p>
            <a:r>
              <a:rPr lang="en-US" dirty="0"/>
              <a:t>                </a:t>
            </a:r>
            <a:r>
              <a:rPr lang="en-US" dirty="0" err="1"/>
              <a:t>printf</a:t>
            </a:r>
            <a:r>
              <a:rPr lang="en-US" dirty="0"/>
              <a:t>("\</a:t>
            </a:r>
            <a:r>
              <a:rPr lang="en-US" dirty="0" err="1"/>
              <a:t>nEnter</a:t>
            </a:r>
            <a:r>
              <a:rPr lang="en-US" dirty="0"/>
              <a:t> 1 to 7 only");</a:t>
            </a:r>
          </a:p>
          <a:p>
            <a:r>
              <a:rPr lang="en-US" dirty="0"/>
              <a:t>                </a:t>
            </a:r>
            <a:r>
              <a:rPr lang="en-US" dirty="0" err="1"/>
              <a:t>printf</a:t>
            </a:r>
            <a:r>
              <a:rPr lang="en-US" dirty="0"/>
              <a:t>("\n Enter any key to continue");</a:t>
            </a:r>
          </a:p>
          <a:p>
            <a:r>
              <a:rPr lang="en-US" dirty="0"/>
              <a:t>                </a:t>
            </a:r>
            <a:r>
              <a:rPr lang="en-US" dirty="0" err="1"/>
              <a:t>getch</a:t>
            </a:r>
            <a:r>
              <a:rPr lang="en-US" dirty="0"/>
              <a:t>();</a:t>
            </a:r>
          </a:p>
          <a:p>
            <a:r>
              <a:rPr lang="en-US" dirty="0"/>
              <a:t>                system("</a:t>
            </a:r>
            <a:r>
              <a:rPr lang="en-US" dirty="0" err="1"/>
              <a:t>cls</a:t>
            </a:r>
            <a:r>
              <a:rPr lang="en-US" dirty="0"/>
              <a:t>");</a:t>
            </a:r>
          </a:p>
          <a:p>
            <a:r>
              <a:rPr lang="en-US" dirty="0"/>
              <a:t>        }</a:t>
            </a:r>
          </a:p>
          <a:p>
            <a:r>
              <a:rPr lang="en-US" dirty="0"/>
              <a:t>    }</a:t>
            </a:r>
          </a:p>
          <a:p>
            <a:r>
              <a:rPr lang="en-US" dirty="0"/>
              <a:t>    return 0;</a:t>
            </a:r>
          </a:p>
          <a:p>
            <a:r>
              <a:rPr lang="en-US" dirty="0"/>
              <a:t>}</a:t>
            </a:r>
          </a:p>
        </p:txBody>
      </p:sp>
    </p:spTree>
    <p:extLst>
      <p:ext uri="{BB962C8B-B14F-4D97-AF65-F5344CB8AC3E}">
        <p14:creationId xmlns:p14="http://schemas.microsoft.com/office/powerpoint/2010/main" val="25528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3B00-FADD-403A-BA7A-2E1C89FE2C74}"/>
              </a:ext>
            </a:extLst>
          </p:cNvPr>
          <p:cNvSpPr>
            <a:spLocks noGrp="1"/>
          </p:cNvSpPr>
          <p:nvPr>
            <p:ph type="title"/>
          </p:nvPr>
        </p:nvSpPr>
        <p:spPr/>
        <p:txBody>
          <a:bodyPr/>
          <a:lstStyle/>
          <a:p>
            <a:r>
              <a:rPr lang="en-US" dirty="0"/>
              <a:t>RESULTS</a:t>
            </a:r>
          </a:p>
        </p:txBody>
      </p:sp>
      <p:pic>
        <p:nvPicPr>
          <p:cNvPr id="4" name="Content Placeholder 3">
            <a:extLst>
              <a:ext uri="{FF2B5EF4-FFF2-40B4-BE49-F238E27FC236}">
                <a16:creationId xmlns:a16="http://schemas.microsoft.com/office/drawing/2014/main" id="{30269AED-3867-4130-8F4F-13F6D85385D0}"/>
              </a:ext>
            </a:extLst>
          </p:cNvPr>
          <p:cNvPicPr>
            <a:picLocks noGrp="1" noChangeAspect="1"/>
          </p:cNvPicPr>
          <p:nvPr>
            <p:ph idx="1"/>
          </p:nvPr>
        </p:nvPicPr>
        <p:blipFill>
          <a:blip r:embed="rId2"/>
          <a:stretch>
            <a:fillRect/>
          </a:stretch>
        </p:blipFill>
        <p:spPr>
          <a:xfrm>
            <a:off x="2970212" y="1981200"/>
            <a:ext cx="6248399" cy="3240438"/>
          </a:xfrm>
          <a:prstGeom prst="rect">
            <a:avLst/>
          </a:prstGeom>
        </p:spPr>
      </p:pic>
    </p:spTree>
    <p:extLst>
      <p:ext uri="{BB962C8B-B14F-4D97-AF65-F5344CB8AC3E}">
        <p14:creationId xmlns:p14="http://schemas.microsoft.com/office/powerpoint/2010/main" val="2817806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28306-2EDF-4A0B-B6C4-191FF647461C}"/>
              </a:ext>
            </a:extLst>
          </p:cNvPr>
          <p:cNvSpPr>
            <a:spLocks noGrp="1"/>
          </p:cNvSpPr>
          <p:nvPr>
            <p:ph type="title"/>
          </p:nvPr>
        </p:nvSpPr>
        <p:spPr/>
        <p:txBody>
          <a:bodyPr/>
          <a:lstStyle/>
          <a:p>
            <a:r>
              <a:rPr lang="en-US" dirty="0"/>
              <a:t>CONT… </a:t>
            </a:r>
          </a:p>
        </p:txBody>
      </p:sp>
      <p:pic>
        <p:nvPicPr>
          <p:cNvPr id="4" name="Content Placeholder 3">
            <a:extLst>
              <a:ext uri="{FF2B5EF4-FFF2-40B4-BE49-F238E27FC236}">
                <a16:creationId xmlns:a16="http://schemas.microsoft.com/office/drawing/2014/main" id="{12FA4153-7EF1-492C-8127-F305104892A9}"/>
              </a:ext>
            </a:extLst>
          </p:cNvPr>
          <p:cNvPicPr>
            <a:picLocks noGrp="1" noChangeAspect="1"/>
          </p:cNvPicPr>
          <p:nvPr>
            <p:ph idx="1"/>
          </p:nvPr>
        </p:nvPicPr>
        <p:blipFill>
          <a:blip r:embed="rId2"/>
          <a:stretch>
            <a:fillRect/>
          </a:stretch>
        </p:blipFill>
        <p:spPr>
          <a:xfrm>
            <a:off x="1827212" y="1828800"/>
            <a:ext cx="8229599" cy="3886200"/>
          </a:xfrm>
          <a:prstGeom prst="rect">
            <a:avLst/>
          </a:prstGeom>
        </p:spPr>
      </p:pic>
    </p:spTree>
    <p:extLst>
      <p:ext uri="{BB962C8B-B14F-4D97-AF65-F5344CB8AC3E}">
        <p14:creationId xmlns:p14="http://schemas.microsoft.com/office/powerpoint/2010/main" val="91596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DE410-872D-4F34-B845-A5E90DB8D25C}"/>
              </a:ext>
            </a:extLst>
          </p:cNvPr>
          <p:cNvSpPr>
            <a:spLocks noGrp="1"/>
          </p:cNvSpPr>
          <p:nvPr>
            <p:ph type="title"/>
          </p:nvPr>
        </p:nvSpPr>
        <p:spPr/>
        <p:txBody>
          <a:bodyPr/>
          <a:lstStyle/>
          <a:p>
            <a:r>
              <a:rPr lang="en-US" dirty="0"/>
              <a:t>CONT… </a:t>
            </a:r>
          </a:p>
        </p:txBody>
      </p:sp>
      <p:pic>
        <p:nvPicPr>
          <p:cNvPr id="4" name="Content Placeholder 3">
            <a:extLst>
              <a:ext uri="{FF2B5EF4-FFF2-40B4-BE49-F238E27FC236}">
                <a16:creationId xmlns:a16="http://schemas.microsoft.com/office/drawing/2014/main" id="{74502F37-2703-4DB3-937C-C0D27F69D51D}"/>
              </a:ext>
            </a:extLst>
          </p:cNvPr>
          <p:cNvPicPr>
            <a:picLocks noGrp="1" noChangeAspect="1"/>
          </p:cNvPicPr>
          <p:nvPr>
            <p:ph idx="1"/>
          </p:nvPr>
        </p:nvPicPr>
        <p:blipFill>
          <a:blip r:embed="rId2"/>
          <a:stretch>
            <a:fillRect/>
          </a:stretch>
        </p:blipFill>
        <p:spPr>
          <a:xfrm>
            <a:off x="1903412" y="1905000"/>
            <a:ext cx="7848600" cy="3733800"/>
          </a:xfrm>
          <a:prstGeom prst="rect">
            <a:avLst/>
          </a:prstGeom>
        </p:spPr>
      </p:pic>
    </p:spTree>
    <p:extLst>
      <p:ext uri="{BB962C8B-B14F-4D97-AF65-F5344CB8AC3E}">
        <p14:creationId xmlns:p14="http://schemas.microsoft.com/office/powerpoint/2010/main" val="1213136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3EBDC-5F00-41A6-BAEE-D7EB37EFA736}"/>
              </a:ext>
            </a:extLst>
          </p:cNvPr>
          <p:cNvSpPr>
            <a:spLocks noGrp="1"/>
          </p:cNvSpPr>
          <p:nvPr>
            <p:ph type="title"/>
          </p:nvPr>
        </p:nvSpPr>
        <p:spPr/>
        <p:txBody>
          <a:bodyPr/>
          <a:lstStyle/>
          <a:p>
            <a:r>
              <a:rPr lang="en-US" dirty="0"/>
              <a:t>CONT… </a:t>
            </a:r>
          </a:p>
        </p:txBody>
      </p:sp>
      <p:pic>
        <p:nvPicPr>
          <p:cNvPr id="4" name="Content Placeholder 3">
            <a:extLst>
              <a:ext uri="{FF2B5EF4-FFF2-40B4-BE49-F238E27FC236}">
                <a16:creationId xmlns:a16="http://schemas.microsoft.com/office/drawing/2014/main" id="{C6906E1B-634A-4F95-9DB8-56DB2652568E}"/>
              </a:ext>
            </a:extLst>
          </p:cNvPr>
          <p:cNvPicPr>
            <a:picLocks noGrp="1" noChangeAspect="1"/>
          </p:cNvPicPr>
          <p:nvPr>
            <p:ph idx="1"/>
          </p:nvPr>
        </p:nvPicPr>
        <p:blipFill>
          <a:blip r:embed="rId2"/>
          <a:stretch>
            <a:fillRect/>
          </a:stretch>
        </p:blipFill>
        <p:spPr>
          <a:xfrm>
            <a:off x="2741612" y="1905000"/>
            <a:ext cx="6096000" cy="3276599"/>
          </a:xfrm>
          <a:prstGeom prst="rect">
            <a:avLst/>
          </a:prstGeom>
        </p:spPr>
      </p:pic>
    </p:spTree>
    <p:extLst>
      <p:ext uri="{BB962C8B-B14F-4D97-AF65-F5344CB8AC3E}">
        <p14:creationId xmlns:p14="http://schemas.microsoft.com/office/powerpoint/2010/main" val="411420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09D29-FC9D-4100-862E-E817FD7F952F}"/>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3073CF4D-DDCB-4692-BF63-E5B9783640EA}"/>
              </a:ext>
            </a:extLst>
          </p:cNvPr>
          <p:cNvSpPr>
            <a:spLocks noGrp="1"/>
          </p:cNvSpPr>
          <p:nvPr>
            <p:ph idx="1"/>
          </p:nvPr>
        </p:nvSpPr>
        <p:spPr/>
        <p:txBody>
          <a:bodyPr/>
          <a:lstStyle/>
          <a:p>
            <a:endParaRPr lang="en-US" dirty="0"/>
          </a:p>
          <a:p>
            <a:r>
              <a:rPr lang="en-US" dirty="0"/>
              <a:t>This Phonebook application is one of the simplest mini projects developed by the Code with C team.</a:t>
            </a:r>
          </a:p>
          <a:p>
            <a:endParaRPr lang="en-US" dirty="0"/>
          </a:p>
          <a:p>
            <a:r>
              <a:rPr lang="en-US" dirty="0"/>
              <a:t>I hope this mini project on Phonebook application in C will help you as a reference project to understand file handling, data structure and functions. (File handling and data structure have been effectively used for the last five functions aforementioned.)</a:t>
            </a:r>
          </a:p>
          <a:p>
            <a:endParaRPr lang="en-US" dirty="0"/>
          </a:p>
        </p:txBody>
      </p:sp>
    </p:spTree>
    <p:extLst>
      <p:ext uri="{BB962C8B-B14F-4D97-AF65-F5344CB8AC3E}">
        <p14:creationId xmlns:p14="http://schemas.microsoft.com/office/powerpoint/2010/main" val="103566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1893C-595A-4B3C-9331-608B6E7817B9}"/>
              </a:ext>
            </a:extLst>
          </p:cNvPr>
          <p:cNvSpPr>
            <a:spLocks noGrp="1"/>
          </p:cNvSpPr>
          <p:nvPr>
            <p:ph type="title"/>
          </p:nvPr>
        </p:nvSpPr>
        <p:spPr>
          <a:xfrm>
            <a:off x="1218883" y="274637"/>
            <a:ext cx="10360501" cy="3535363"/>
          </a:xfrm>
        </p:spPr>
        <p:txBody>
          <a:bodyPr>
            <a:normAutofit/>
          </a:bodyPr>
          <a:lstStyle/>
          <a:p>
            <a:pPr algn="ctr"/>
            <a:r>
              <a:rPr lang="en-US" sz="6600" dirty="0"/>
              <a:t>……….END……….</a:t>
            </a:r>
          </a:p>
        </p:txBody>
      </p:sp>
    </p:spTree>
    <p:extLst>
      <p:ext uri="{BB962C8B-B14F-4D97-AF65-F5344CB8AC3E}">
        <p14:creationId xmlns:p14="http://schemas.microsoft.com/office/powerpoint/2010/main" val="2967396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6F3AC-4230-4D71-889D-1EC93B5163EE}"/>
              </a:ext>
            </a:extLst>
          </p:cNvPr>
          <p:cNvSpPr>
            <a:spLocks noGrp="1"/>
          </p:cNvSpPr>
          <p:nvPr>
            <p:ph type="title"/>
          </p:nvPr>
        </p:nvSpPr>
        <p:spPr/>
        <p:txBody>
          <a:bodyPr/>
          <a:lstStyle/>
          <a:p>
            <a:r>
              <a:rPr lang="en-US" dirty="0"/>
              <a:t>FUNCTIONS THAT ARE USED IN THIS PROJECT</a:t>
            </a:r>
          </a:p>
        </p:txBody>
      </p:sp>
      <p:sp>
        <p:nvSpPr>
          <p:cNvPr id="3" name="Content Placeholder 2">
            <a:extLst>
              <a:ext uri="{FF2B5EF4-FFF2-40B4-BE49-F238E27FC236}">
                <a16:creationId xmlns:a16="http://schemas.microsoft.com/office/drawing/2014/main" id="{4C677515-A4C8-4794-98E9-3E520174274C}"/>
              </a:ext>
            </a:extLst>
          </p:cNvPr>
          <p:cNvSpPr>
            <a:spLocks noGrp="1"/>
          </p:cNvSpPr>
          <p:nvPr>
            <p:ph idx="1"/>
          </p:nvPr>
        </p:nvSpPr>
        <p:spPr/>
        <p:txBody>
          <a:bodyPr>
            <a:normAutofit fontScale="77500" lnSpcReduction="20000"/>
          </a:bodyPr>
          <a:lstStyle/>
          <a:p>
            <a:r>
              <a:rPr lang="en-US" dirty="0"/>
              <a:t>void </a:t>
            </a:r>
            <a:r>
              <a:rPr lang="en-US" dirty="0" err="1"/>
              <a:t>add_contact</a:t>
            </a:r>
            <a:r>
              <a:rPr lang="en-US" dirty="0"/>
              <a:t>(): -------&gt; It's a utility function to add a contact into the directory</a:t>
            </a:r>
          </a:p>
          <a:p>
            <a:r>
              <a:rPr lang="en-US" dirty="0"/>
              <a:t>void </a:t>
            </a:r>
            <a:r>
              <a:rPr lang="en-US" dirty="0" err="1"/>
              <a:t>search_contact</a:t>
            </a:r>
            <a:r>
              <a:rPr lang="en-US" dirty="0"/>
              <a:t>(): -------&gt; It's a utility function to search for a contact</a:t>
            </a:r>
          </a:p>
          <a:p>
            <a:r>
              <a:rPr lang="en-US" dirty="0"/>
              <a:t>void </a:t>
            </a:r>
            <a:r>
              <a:rPr lang="en-US" dirty="0" err="1"/>
              <a:t>modify_contact</a:t>
            </a:r>
            <a:r>
              <a:rPr lang="en-US" dirty="0"/>
              <a:t>(): -------&gt; It's a utility function to modify a contact</a:t>
            </a:r>
          </a:p>
          <a:p>
            <a:r>
              <a:rPr lang="en-US" dirty="0"/>
              <a:t>void display(): -------&gt; It's a utility function to display all contacts within the directory</a:t>
            </a:r>
          </a:p>
          <a:p>
            <a:r>
              <a:rPr lang="en-US" dirty="0"/>
              <a:t>int </a:t>
            </a:r>
            <a:r>
              <a:rPr lang="en-US" dirty="0" err="1"/>
              <a:t>directory_info</a:t>
            </a:r>
            <a:r>
              <a:rPr lang="en-US" dirty="0"/>
              <a:t>(): -------&gt; It's a utility function to find out the total </a:t>
            </a:r>
            <a:r>
              <a:rPr lang="en-US" dirty="0" err="1"/>
              <a:t>no.of</a:t>
            </a:r>
            <a:r>
              <a:rPr lang="en-US" dirty="0"/>
              <a:t> contacts in the directory</a:t>
            </a:r>
          </a:p>
          <a:p>
            <a:r>
              <a:rPr lang="en-US" dirty="0"/>
              <a:t>void </a:t>
            </a:r>
            <a:r>
              <a:rPr lang="en-US" dirty="0" err="1"/>
              <a:t>display_by_tag</a:t>
            </a:r>
            <a:r>
              <a:rPr lang="en-US" dirty="0"/>
              <a:t>(): -------&gt; It's a utility function to display all the contacts with the specified tag</a:t>
            </a:r>
          </a:p>
          <a:p>
            <a:r>
              <a:rPr lang="en-US" dirty="0"/>
              <a:t>int </a:t>
            </a:r>
            <a:r>
              <a:rPr lang="en-US" dirty="0" err="1"/>
              <a:t>tag_info</a:t>
            </a:r>
            <a:r>
              <a:rPr lang="en-US" dirty="0"/>
              <a:t>(): -------&gt; It's a utility function to find out the total </a:t>
            </a:r>
            <a:r>
              <a:rPr lang="en-US" dirty="0" err="1"/>
              <a:t>no.of</a:t>
            </a:r>
            <a:r>
              <a:rPr lang="en-US" dirty="0"/>
              <a:t> contacts that are saved in specified tag</a:t>
            </a:r>
          </a:p>
          <a:p>
            <a:r>
              <a:rPr lang="en-US" dirty="0"/>
              <a:t>void </a:t>
            </a:r>
            <a:r>
              <a:rPr lang="en-US" dirty="0" err="1"/>
              <a:t>delete_contact</a:t>
            </a:r>
            <a:r>
              <a:rPr lang="en-US" dirty="0"/>
              <a:t>(): -------&gt; It's a utility function to delete a contact from the directory</a:t>
            </a:r>
          </a:p>
          <a:p>
            <a:endParaRPr lang="en-US" dirty="0"/>
          </a:p>
        </p:txBody>
      </p:sp>
    </p:spTree>
    <p:extLst>
      <p:ext uri="{BB962C8B-B14F-4D97-AF65-F5344CB8AC3E}">
        <p14:creationId xmlns:p14="http://schemas.microsoft.com/office/powerpoint/2010/main" val="115330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A8501-4BC0-4BC4-9B9E-7FA7FEA886EA}"/>
              </a:ext>
            </a:extLst>
          </p:cNvPr>
          <p:cNvSpPr>
            <a:spLocks noGrp="1"/>
          </p:cNvSpPr>
          <p:nvPr>
            <p:ph type="title"/>
          </p:nvPr>
        </p:nvSpPr>
        <p:spPr/>
        <p:txBody>
          <a:bodyPr/>
          <a:lstStyle/>
          <a:p>
            <a:r>
              <a:rPr lang="en-US" dirty="0"/>
              <a:t>CODE OF THIS PROJECT</a:t>
            </a:r>
          </a:p>
        </p:txBody>
      </p:sp>
      <p:sp>
        <p:nvSpPr>
          <p:cNvPr id="3" name="Content Placeholder 2">
            <a:extLst>
              <a:ext uri="{FF2B5EF4-FFF2-40B4-BE49-F238E27FC236}">
                <a16:creationId xmlns:a16="http://schemas.microsoft.com/office/drawing/2014/main" id="{644EB8A0-1865-4257-8F76-3EEDC39B76A2}"/>
              </a:ext>
            </a:extLst>
          </p:cNvPr>
          <p:cNvSpPr>
            <a:spLocks noGrp="1"/>
          </p:cNvSpPr>
          <p:nvPr>
            <p:ph idx="1"/>
          </p:nvPr>
        </p:nvSpPr>
        <p:spPr>
          <a:xfrm>
            <a:off x="1218883" y="1701797"/>
            <a:ext cx="10360501" cy="4881566"/>
          </a:xfrm>
        </p:spPr>
        <p:txBody>
          <a:bodyPr>
            <a:normAutofit fontScale="77500" lnSpcReduction="20000"/>
          </a:bodyPr>
          <a:lstStyle/>
          <a:p>
            <a:r>
              <a:rPr lang="en-US" dirty="0"/>
              <a:t>#include &lt;</a:t>
            </a:r>
            <a:r>
              <a:rPr lang="en-US" dirty="0" err="1"/>
              <a:t>stdio.h</a:t>
            </a:r>
            <a:r>
              <a:rPr lang="en-US" dirty="0"/>
              <a:t>&gt;</a:t>
            </a:r>
          </a:p>
          <a:p>
            <a:r>
              <a:rPr lang="en-US" dirty="0"/>
              <a:t>#include &lt;</a:t>
            </a:r>
            <a:r>
              <a:rPr lang="en-US" dirty="0" err="1"/>
              <a:t>stdlib.h</a:t>
            </a:r>
            <a:r>
              <a:rPr lang="en-US" dirty="0"/>
              <a:t>&gt;</a:t>
            </a:r>
          </a:p>
          <a:p>
            <a:r>
              <a:rPr lang="en-US" dirty="0"/>
              <a:t>#include &lt;</a:t>
            </a:r>
            <a:r>
              <a:rPr lang="en-US" dirty="0" err="1"/>
              <a:t>string.h</a:t>
            </a:r>
            <a:r>
              <a:rPr lang="en-US" dirty="0"/>
              <a:t>&gt;</a:t>
            </a:r>
          </a:p>
          <a:p>
            <a:r>
              <a:rPr lang="en-US" dirty="0"/>
              <a:t>#include &lt;</a:t>
            </a:r>
            <a:r>
              <a:rPr lang="en-US" dirty="0" err="1"/>
              <a:t>conio.h</a:t>
            </a:r>
            <a:r>
              <a:rPr lang="en-US" dirty="0"/>
              <a:t>&gt;</a:t>
            </a:r>
          </a:p>
          <a:p>
            <a:r>
              <a:rPr lang="en-US" dirty="0"/>
              <a:t>struct contact{</a:t>
            </a:r>
          </a:p>
          <a:p>
            <a:r>
              <a:rPr lang="en-US" dirty="0"/>
              <a:t>    char </a:t>
            </a:r>
            <a:r>
              <a:rPr lang="en-US" dirty="0" err="1"/>
              <a:t>fname</a:t>
            </a:r>
            <a:r>
              <a:rPr lang="en-US" dirty="0"/>
              <a:t>[15];</a:t>
            </a:r>
          </a:p>
          <a:p>
            <a:r>
              <a:rPr lang="en-US" dirty="0"/>
              <a:t>    char </a:t>
            </a:r>
            <a:r>
              <a:rPr lang="en-US" dirty="0" err="1"/>
              <a:t>lname</a:t>
            </a:r>
            <a:r>
              <a:rPr lang="en-US" dirty="0"/>
              <a:t>[15];</a:t>
            </a:r>
          </a:p>
          <a:p>
            <a:r>
              <a:rPr lang="en-US" dirty="0"/>
              <a:t>    char </a:t>
            </a:r>
            <a:r>
              <a:rPr lang="en-US" dirty="0" err="1"/>
              <a:t>mobile_no</a:t>
            </a:r>
            <a:r>
              <a:rPr lang="en-US" dirty="0"/>
              <a:t>[15];</a:t>
            </a:r>
          </a:p>
          <a:p>
            <a:r>
              <a:rPr lang="en-US" dirty="0"/>
              <a:t>    char tag[15];</a:t>
            </a:r>
          </a:p>
          <a:p>
            <a:r>
              <a:rPr lang="en-US" dirty="0"/>
              <a:t>}; </a:t>
            </a:r>
          </a:p>
          <a:p>
            <a:r>
              <a:rPr lang="en-US" dirty="0"/>
              <a:t>typedef struct contact </a:t>
            </a:r>
            <a:r>
              <a:rPr lang="en-US" dirty="0" err="1"/>
              <a:t>contact</a:t>
            </a:r>
            <a:r>
              <a:rPr lang="en-US" dirty="0"/>
              <a:t>;</a:t>
            </a:r>
          </a:p>
        </p:txBody>
      </p:sp>
    </p:spTree>
    <p:extLst>
      <p:ext uri="{BB962C8B-B14F-4D97-AF65-F5344CB8AC3E}">
        <p14:creationId xmlns:p14="http://schemas.microsoft.com/office/powerpoint/2010/main" val="694834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D2E1C-8A86-43DF-B295-9CA20DB9236E}"/>
              </a:ext>
            </a:extLst>
          </p:cNvPr>
          <p:cNvSpPr>
            <a:spLocks noGrp="1"/>
          </p:cNvSpPr>
          <p:nvPr>
            <p:ph type="title"/>
          </p:nvPr>
        </p:nvSpPr>
        <p:spPr/>
        <p:txBody>
          <a:bodyPr/>
          <a:lstStyle/>
          <a:p>
            <a:r>
              <a:rPr lang="en-US" dirty="0"/>
              <a:t>CONT… </a:t>
            </a:r>
          </a:p>
        </p:txBody>
      </p:sp>
      <p:sp>
        <p:nvSpPr>
          <p:cNvPr id="3" name="Content Placeholder 2">
            <a:extLst>
              <a:ext uri="{FF2B5EF4-FFF2-40B4-BE49-F238E27FC236}">
                <a16:creationId xmlns:a16="http://schemas.microsoft.com/office/drawing/2014/main" id="{E5EE8E0E-32DB-4D48-9D2D-61409BF47A4C}"/>
              </a:ext>
            </a:extLst>
          </p:cNvPr>
          <p:cNvSpPr>
            <a:spLocks noGrp="1"/>
          </p:cNvSpPr>
          <p:nvPr>
            <p:ph idx="1"/>
          </p:nvPr>
        </p:nvSpPr>
        <p:spPr>
          <a:xfrm>
            <a:off x="1218883" y="1701796"/>
            <a:ext cx="10360501" cy="4699003"/>
          </a:xfrm>
        </p:spPr>
        <p:txBody>
          <a:bodyPr>
            <a:normAutofit fontScale="70000" lnSpcReduction="20000"/>
          </a:bodyPr>
          <a:lstStyle/>
          <a:p>
            <a:r>
              <a:rPr lang="en-US" dirty="0"/>
              <a:t>// A utility function to add contact into the directory</a:t>
            </a:r>
          </a:p>
          <a:p>
            <a:r>
              <a:rPr lang="en-US" dirty="0"/>
              <a:t>void </a:t>
            </a:r>
            <a:r>
              <a:rPr lang="en-US" dirty="0" err="1"/>
              <a:t>add_contact</a:t>
            </a:r>
            <a:r>
              <a:rPr lang="en-US" dirty="0"/>
              <a:t>()</a:t>
            </a:r>
          </a:p>
          <a:p>
            <a:r>
              <a:rPr lang="en-US" dirty="0"/>
              <a:t>{</a:t>
            </a:r>
          </a:p>
          <a:p>
            <a:r>
              <a:rPr lang="en-US" dirty="0"/>
              <a:t>    system("</a:t>
            </a:r>
            <a:r>
              <a:rPr lang="en-US" dirty="0" err="1"/>
              <a:t>cls</a:t>
            </a:r>
            <a:r>
              <a:rPr lang="en-US" dirty="0"/>
              <a:t>");</a:t>
            </a:r>
          </a:p>
          <a:p>
            <a:r>
              <a:rPr lang="en-US" dirty="0"/>
              <a:t>    FILE *</a:t>
            </a:r>
            <a:r>
              <a:rPr lang="en-US" dirty="0" err="1"/>
              <a:t>fptr</a:t>
            </a:r>
            <a:r>
              <a:rPr lang="en-US" dirty="0"/>
              <a:t>;</a:t>
            </a:r>
          </a:p>
          <a:p>
            <a:r>
              <a:rPr lang="en-US" dirty="0"/>
              <a:t>    contact </a:t>
            </a:r>
            <a:r>
              <a:rPr lang="en-US" dirty="0" err="1"/>
              <a:t>cn</a:t>
            </a:r>
            <a:r>
              <a:rPr lang="en-US" dirty="0"/>
              <a:t>;</a:t>
            </a:r>
          </a:p>
          <a:p>
            <a:r>
              <a:rPr lang="en-US" dirty="0"/>
              <a:t>    </a:t>
            </a:r>
            <a:r>
              <a:rPr lang="en-US" dirty="0" err="1"/>
              <a:t>fptr</a:t>
            </a:r>
            <a:r>
              <a:rPr lang="en-US" dirty="0"/>
              <a:t> = </a:t>
            </a:r>
            <a:r>
              <a:rPr lang="en-US" dirty="0" err="1"/>
              <a:t>fopen</a:t>
            </a:r>
            <a:r>
              <a:rPr lang="en-US" dirty="0"/>
              <a:t>("</a:t>
            </a:r>
            <a:r>
              <a:rPr lang="en-US" dirty="0" err="1"/>
              <a:t>PhoneBook</a:t>
            </a:r>
            <a:r>
              <a:rPr lang="en-US" dirty="0"/>
              <a:t>","a");</a:t>
            </a:r>
          </a:p>
          <a:p>
            <a:r>
              <a:rPr lang="en-US" dirty="0"/>
              <a:t> </a:t>
            </a:r>
            <a:r>
              <a:rPr lang="en-US" dirty="0" err="1"/>
              <a:t>printf</a:t>
            </a:r>
            <a:r>
              <a:rPr lang="en-US" dirty="0"/>
              <a:t>("\n&lt;Fill details&gt;\n");</a:t>
            </a:r>
          </a:p>
          <a:p>
            <a:endParaRPr lang="en-US" dirty="0"/>
          </a:p>
          <a:p>
            <a:r>
              <a:rPr lang="en-US" dirty="0"/>
              <a:t>    </a:t>
            </a:r>
            <a:r>
              <a:rPr lang="en-US" dirty="0" err="1"/>
              <a:t>printf</a:t>
            </a:r>
            <a:r>
              <a:rPr lang="en-US" dirty="0"/>
              <a:t>("Enter First Name : ");</a:t>
            </a:r>
          </a:p>
          <a:p>
            <a:r>
              <a:rPr lang="en-US" dirty="0"/>
              <a:t>    </a:t>
            </a:r>
            <a:r>
              <a:rPr lang="en-US" dirty="0" err="1"/>
              <a:t>scanf</a:t>
            </a:r>
            <a:r>
              <a:rPr lang="en-US" dirty="0"/>
              <a:t>("%s", &amp;</a:t>
            </a:r>
            <a:r>
              <a:rPr lang="en-US" dirty="0" err="1"/>
              <a:t>cn.fname</a:t>
            </a:r>
            <a:r>
              <a:rPr lang="en-US" dirty="0"/>
              <a:t>);</a:t>
            </a:r>
          </a:p>
        </p:txBody>
      </p:sp>
    </p:spTree>
    <p:extLst>
      <p:ext uri="{BB962C8B-B14F-4D97-AF65-F5344CB8AC3E}">
        <p14:creationId xmlns:p14="http://schemas.microsoft.com/office/powerpoint/2010/main" val="3973172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44C98-84C6-4012-87D1-A55EEBF4252C}"/>
              </a:ext>
            </a:extLst>
          </p:cNvPr>
          <p:cNvSpPr>
            <a:spLocks noGrp="1"/>
          </p:cNvSpPr>
          <p:nvPr>
            <p:ph type="title"/>
          </p:nvPr>
        </p:nvSpPr>
        <p:spPr/>
        <p:txBody>
          <a:bodyPr/>
          <a:lstStyle/>
          <a:p>
            <a:r>
              <a:rPr lang="en-US" dirty="0"/>
              <a:t>CONT… </a:t>
            </a:r>
          </a:p>
        </p:txBody>
      </p:sp>
      <p:sp>
        <p:nvSpPr>
          <p:cNvPr id="3" name="Content Placeholder 2">
            <a:extLst>
              <a:ext uri="{FF2B5EF4-FFF2-40B4-BE49-F238E27FC236}">
                <a16:creationId xmlns:a16="http://schemas.microsoft.com/office/drawing/2014/main" id="{199CEB74-7B24-4BB5-88BD-FEFE2FDCA983}"/>
              </a:ext>
            </a:extLst>
          </p:cNvPr>
          <p:cNvSpPr>
            <a:spLocks noGrp="1"/>
          </p:cNvSpPr>
          <p:nvPr>
            <p:ph idx="1"/>
          </p:nvPr>
        </p:nvSpPr>
        <p:spPr>
          <a:xfrm>
            <a:off x="1218883" y="1701797"/>
            <a:ext cx="10360501" cy="4881566"/>
          </a:xfrm>
        </p:spPr>
        <p:txBody>
          <a:bodyPr>
            <a:normAutofit fontScale="77500" lnSpcReduction="20000"/>
          </a:bodyPr>
          <a:lstStyle/>
          <a:p>
            <a:r>
              <a:rPr lang="en-US" dirty="0" err="1"/>
              <a:t>printf</a:t>
            </a:r>
            <a:r>
              <a:rPr lang="en-US" dirty="0"/>
              <a:t>("Enter last Name : ");</a:t>
            </a:r>
          </a:p>
          <a:p>
            <a:r>
              <a:rPr lang="en-US" dirty="0"/>
              <a:t>    </a:t>
            </a:r>
            <a:r>
              <a:rPr lang="en-US" dirty="0" err="1"/>
              <a:t>scanf</a:t>
            </a:r>
            <a:r>
              <a:rPr lang="en-US" dirty="0"/>
              <a:t>("%s", &amp;</a:t>
            </a:r>
            <a:r>
              <a:rPr lang="en-US" dirty="0" err="1"/>
              <a:t>cn.lname</a:t>
            </a:r>
            <a:r>
              <a:rPr lang="en-US" dirty="0"/>
              <a:t>);</a:t>
            </a:r>
          </a:p>
          <a:p>
            <a:r>
              <a:rPr lang="en-US" dirty="0"/>
              <a:t>    </a:t>
            </a:r>
            <a:r>
              <a:rPr lang="en-US" dirty="0" err="1"/>
              <a:t>printf</a:t>
            </a:r>
            <a:r>
              <a:rPr lang="en-US" dirty="0"/>
              <a:t>("\</a:t>
            </a:r>
            <a:r>
              <a:rPr lang="en-US" dirty="0" err="1"/>
              <a:t>nEnter</a:t>
            </a:r>
            <a:r>
              <a:rPr lang="en-US" dirty="0"/>
              <a:t> Mobile Number : ");</a:t>
            </a:r>
          </a:p>
          <a:p>
            <a:r>
              <a:rPr lang="en-US" dirty="0"/>
              <a:t>    </a:t>
            </a:r>
            <a:r>
              <a:rPr lang="en-US" dirty="0" err="1"/>
              <a:t>scanf</a:t>
            </a:r>
            <a:r>
              <a:rPr lang="en-US" dirty="0"/>
              <a:t>("%s", &amp;</a:t>
            </a:r>
            <a:r>
              <a:rPr lang="en-US" dirty="0" err="1"/>
              <a:t>cn.mobile_no</a:t>
            </a:r>
            <a:r>
              <a:rPr lang="en-US" dirty="0"/>
              <a:t>);</a:t>
            </a:r>
          </a:p>
          <a:p>
            <a:r>
              <a:rPr lang="en-US" dirty="0"/>
              <a:t>    </a:t>
            </a:r>
            <a:r>
              <a:rPr lang="en-US" dirty="0" err="1"/>
              <a:t>printf</a:t>
            </a:r>
            <a:r>
              <a:rPr lang="en-US" dirty="0"/>
              <a:t>("\</a:t>
            </a:r>
            <a:r>
              <a:rPr lang="en-US" dirty="0" err="1"/>
              <a:t>nEnter</a:t>
            </a:r>
            <a:r>
              <a:rPr lang="en-US" dirty="0"/>
              <a:t> Tag(Enter 'Other' for nothing) : ");</a:t>
            </a:r>
          </a:p>
          <a:p>
            <a:r>
              <a:rPr lang="en-US" dirty="0"/>
              <a:t>    </a:t>
            </a:r>
            <a:r>
              <a:rPr lang="en-US" dirty="0" err="1"/>
              <a:t>scanf</a:t>
            </a:r>
            <a:r>
              <a:rPr lang="en-US" dirty="0"/>
              <a:t>("%s", &amp;</a:t>
            </a:r>
            <a:r>
              <a:rPr lang="en-US" dirty="0" err="1"/>
              <a:t>cn.tag</a:t>
            </a:r>
            <a:r>
              <a:rPr lang="en-US" dirty="0"/>
              <a:t>);</a:t>
            </a:r>
          </a:p>
          <a:p>
            <a:r>
              <a:rPr lang="en-US" dirty="0"/>
              <a:t>    </a:t>
            </a:r>
            <a:r>
              <a:rPr lang="en-US" dirty="0" err="1"/>
              <a:t>fwrite</a:t>
            </a:r>
            <a:r>
              <a:rPr lang="en-US" dirty="0"/>
              <a:t>(&amp;</a:t>
            </a:r>
            <a:r>
              <a:rPr lang="en-US" dirty="0" err="1"/>
              <a:t>cn</a:t>
            </a:r>
            <a:r>
              <a:rPr lang="en-US" dirty="0"/>
              <a:t>, </a:t>
            </a:r>
            <a:r>
              <a:rPr lang="en-US" dirty="0" err="1"/>
              <a:t>sizeof</a:t>
            </a:r>
            <a:r>
              <a:rPr lang="en-US" dirty="0"/>
              <a:t>(contact), 1, </a:t>
            </a:r>
            <a:r>
              <a:rPr lang="en-US" dirty="0" err="1"/>
              <a:t>fptr</a:t>
            </a:r>
            <a:r>
              <a:rPr lang="en-US" dirty="0"/>
              <a:t>);</a:t>
            </a:r>
          </a:p>
          <a:p>
            <a:r>
              <a:rPr lang="en-US" dirty="0"/>
              <a:t>    </a:t>
            </a:r>
            <a:r>
              <a:rPr lang="en-US" dirty="0" err="1"/>
              <a:t>fclose</a:t>
            </a:r>
            <a:r>
              <a:rPr lang="en-US" dirty="0"/>
              <a:t>(</a:t>
            </a:r>
            <a:r>
              <a:rPr lang="en-US" dirty="0" err="1"/>
              <a:t>fptr</a:t>
            </a:r>
            <a:r>
              <a:rPr lang="en-US" dirty="0"/>
              <a:t>);</a:t>
            </a:r>
          </a:p>
          <a:p>
            <a:r>
              <a:rPr lang="en-US" dirty="0"/>
              <a:t>    </a:t>
            </a:r>
            <a:r>
              <a:rPr lang="en-US" dirty="0" err="1"/>
              <a:t>printf</a:t>
            </a:r>
            <a:r>
              <a:rPr lang="en-US" dirty="0"/>
              <a:t>("Enter any key to continue.");</a:t>
            </a:r>
          </a:p>
          <a:p>
            <a:r>
              <a:rPr lang="en-US" dirty="0"/>
              <a:t>	</a:t>
            </a:r>
            <a:r>
              <a:rPr lang="en-US" dirty="0" err="1"/>
              <a:t>getch</a:t>
            </a:r>
            <a:r>
              <a:rPr lang="en-US" dirty="0"/>
              <a:t>();</a:t>
            </a:r>
          </a:p>
          <a:p>
            <a:r>
              <a:rPr lang="en-US" dirty="0"/>
              <a:t>    system("</a:t>
            </a:r>
            <a:r>
              <a:rPr lang="en-US" dirty="0" err="1"/>
              <a:t>cls</a:t>
            </a:r>
            <a:r>
              <a:rPr lang="en-US" dirty="0"/>
              <a:t>"); }</a:t>
            </a:r>
          </a:p>
          <a:p>
            <a:endParaRPr lang="en-US" dirty="0"/>
          </a:p>
        </p:txBody>
      </p:sp>
    </p:spTree>
    <p:extLst>
      <p:ext uri="{BB962C8B-B14F-4D97-AF65-F5344CB8AC3E}">
        <p14:creationId xmlns:p14="http://schemas.microsoft.com/office/powerpoint/2010/main" val="3660798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7AC31-02EC-43F2-BC95-6FC99BCB2329}"/>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98DC6585-370C-4C41-8065-DE0F957A5090}"/>
              </a:ext>
            </a:extLst>
          </p:cNvPr>
          <p:cNvSpPr>
            <a:spLocks noGrp="1"/>
          </p:cNvSpPr>
          <p:nvPr>
            <p:ph idx="1"/>
          </p:nvPr>
        </p:nvSpPr>
        <p:spPr>
          <a:xfrm>
            <a:off x="1218883" y="1701796"/>
            <a:ext cx="10360501" cy="4881567"/>
          </a:xfrm>
        </p:spPr>
        <p:txBody>
          <a:bodyPr>
            <a:normAutofit fontScale="85000" lnSpcReduction="20000"/>
          </a:bodyPr>
          <a:lstStyle/>
          <a:p>
            <a:r>
              <a:rPr lang="en-US" dirty="0"/>
              <a:t>// A utility function to print the </a:t>
            </a:r>
            <a:r>
              <a:rPr lang="en-US" dirty="0" err="1"/>
              <a:t>no.of</a:t>
            </a:r>
            <a:r>
              <a:rPr lang="en-US" dirty="0"/>
              <a:t> contacts in the directory</a:t>
            </a:r>
          </a:p>
          <a:p>
            <a:r>
              <a:rPr lang="en-US" dirty="0"/>
              <a:t>int </a:t>
            </a:r>
            <a:r>
              <a:rPr lang="en-US" dirty="0" err="1"/>
              <a:t>directory_info</a:t>
            </a:r>
            <a:r>
              <a:rPr lang="en-US" dirty="0"/>
              <a:t>(){</a:t>
            </a:r>
          </a:p>
          <a:p>
            <a:r>
              <a:rPr lang="en-US" dirty="0"/>
              <a:t>    FILE *</a:t>
            </a:r>
            <a:r>
              <a:rPr lang="en-US" dirty="0" err="1"/>
              <a:t>fptr</a:t>
            </a:r>
            <a:r>
              <a:rPr lang="en-US" dirty="0"/>
              <a:t>;</a:t>
            </a:r>
          </a:p>
          <a:p>
            <a:r>
              <a:rPr lang="en-US" dirty="0"/>
              <a:t>    </a:t>
            </a:r>
            <a:r>
              <a:rPr lang="en-US" dirty="0" err="1"/>
              <a:t>fptr</a:t>
            </a:r>
            <a:r>
              <a:rPr lang="en-US" dirty="0"/>
              <a:t> = </a:t>
            </a:r>
            <a:r>
              <a:rPr lang="en-US" dirty="0" err="1"/>
              <a:t>fopen</a:t>
            </a:r>
            <a:r>
              <a:rPr lang="en-US" dirty="0"/>
              <a:t>("</a:t>
            </a:r>
            <a:r>
              <a:rPr lang="en-US" dirty="0" err="1"/>
              <a:t>PhoneBook</a:t>
            </a:r>
            <a:r>
              <a:rPr lang="en-US" dirty="0"/>
              <a:t>", "r");</a:t>
            </a:r>
          </a:p>
          <a:p>
            <a:r>
              <a:rPr lang="en-US" dirty="0"/>
              <a:t>    </a:t>
            </a:r>
            <a:r>
              <a:rPr lang="en-US" dirty="0" err="1"/>
              <a:t>fseek</a:t>
            </a:r>
            <a:r>
              <a:rPr lang="en-US" dirty="0"/>
              <a:t>(</a:t>
            </a:r>
            <a:r>
              <a:rPr lang="en-US" dirty="0" err="1"/>
              <a:t>fptr</a:t>
            </a:r>
            <a:r>
              <a:rPr lang="en-US" dirty="0"/>
              <a:t>, 0, SEEK_END);</a:t>
            </a:r>
          </a:p>
          <a:p>
            <a:r>
              <a:rPr lang="en-US" dirty="0"/>
              <a:t>    return </a:t>
            </a:r>
            <a:r>
              <a:rPr lang="en-US" dirty="0" err="1"/>
              <a:t>ftell</a:t>
            </a:r>
            <a:r>
              <a:rPr lang="en-US" dirty="0"/>
              <a:t>(</a:t>
            </a:r>
            <a:r>
              <a:rPr lang="en-US" dirty="0" err="1"/>
              <a:t>fptr</a:t>
            </a:r>
            <a:r>
              <a:rPr lang="en-US" dirty="0"/>
              <a:t>)/</a:t>
            </a:r>
            <a:r>
              <a:rPr lang="en-US" dirty="0" err="1"/>
              <a:t>sizeof</a:t>
            </a:r>
            <a:r>
              <a:rPr lang="en-US" dirty="0"/>
              <a:t>(contact);</a:t>
            </a:r>
          </a:p>
          <a:p>
            <a:r>
              <a:rPr lang="en-US" dirty="0"/>
              <a:t>}</a:t>
            </a:r>
          </a:p>
          <a:p>
            <a:r>
              <a:rPr lang="en-US" dirty="0"/>
              <a:t>// A utility function to know how many contacts are saved within a specified tag in the directory</a:t>
            </a:r>
          </a:p>
          <a:p>
            <a:r>
              <a:rPr lang="en-US" dirty="0"/>
              <a:t>return num;</a:t>
            </a:r>
          </a:p>
          <a:p>
            <a:r>
              <a:rPr lang="en-US" dirty="0"/>
              <a:t>}</a:t>
            </a:r>
          </a:p>
          <a:p>
            <a:endParaRPr lang="en-US" dirty="0"/>
          </a:p>
        </p:txBody>
      </p:sp>
    </p:spTree>
    <p:extLst>
      <p:ext uri="{BB962C8B-B14F-4D97-AF65-F5344CB8AC3E}">
        <p14:creationId xmlns:p14="http://schemas.microsoft.com/office/powerpoint/2010/main" val="143835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FF87A-A42D-40C2-939D-20962973B8D4}"/>
              </a:ext>
            </a:extLst>
          </p:cNvPr>
          <p:cNvSpPr>
            <a:spLocks noGrp="1"/>
          </p:cNvSpPr>
          <p:nvPr>
            <p:ph type="title"/>
          </p:nvPr>
        </p:nvSpPr>
        <p:spPr/>
        <p:txBody>
          <a:bodyPr/>
          <a:lstStyle/>
          <a:p>
            <a:r>
              <a:rPr lang="en-US" dirty="0"/>
              <a:t>CONT… </a:t>
            </a:r>
          </a:p>
        </p:txBody>
      </p:sp>
      <p:sp>
        <p:nvSpPr>
          <p:cNvPr id="3" name="Content Placeholder 2">
            <a:extLst>
              <a:ext uri="{FF2B5EF4-FFF2-40B4-BE49-F238E27FC236}">
                <a16:creationId xmlns:a16="http://schemas.microsoft.com/office/drawing/2014/main" id="{53C46B00-8A47-4268-A5CB-4ADE0BF333E9}"/>
              </a:ext>
            </a:extLst>
          </p:cNvPr>
          <p:cNvSpPr>
            <a:spLocks noGrp="1"/>
          </p:cNvSpPr>
          <p:nvPr>
            <p:ph idx="1"/>
          </p:nvPr>
        </p:nvSpPr>
        <p:spPr/>
        <p:txBody>
          <a:bodyPr>
            <a:normAutofit fontScale="77500" lnSpcReduction="20000"/>
          </a:bodyPr>
          <a:lstStyle/>
          <a:p>
            <a:r>
              <a:rPr lang="en-US" dirty="0"/>
              <a:t>int </a:t>
            </a:r>
            <a:r>
              <a:rPr lang="en-US" dirty="0" err="1"/>
              <a:t>tag_info</a:t>
            </a:r>
            <a:r>
              <a:rPr lang="en-US" dirty="0"/>
              <a:t>(char tag[])</a:t>
            </a:r>
          </a:p>
          <a:p>
            <a:r>
              <a:rPr lang="en-US" dirty="0"/>
              <a:t>{</a:t>
            </a:r>
          </a:p>
          <a:p>
            <a:r>
              <a:rPr lang="en-US" dirty="0"/>
              <a:t>    int num = 0;</a:t>
            </a:r>
          </a:p>
          <a:p>
            <a:r>
              <a:rPr lang="en-US" dirty="0"/>
              <a:t>    FILE *</a:t>
            </a:r>
            <a:r>
              <a:rPr lang="en-US" dirty="0" err="1"/>
              <a:t>fptr</a:t>
            </a:r>
            <a:r>
              <a:rPr lang="en-US" dirty="0"/>
              <a:t>;</a:t>
            </a:r>
          </a:p>
          <a:p>
            <a:r>
              <a:rPr lang="en-US" dirty="0"/>
              <a:t>    contact </a:t>
            </a:r>
            <a:r>
              <a:rPr lang="en-US" dirty="0" err="1"/>
              <a:t>cn</a:t>
            </a:r>
            <a:r>
              <a:rPr lang="en-US" dirty="0"/>
              <a:t>;</a:t>
            </a:r>
          </a:p>
          <a:p>
            <a:r>
              <a:rPr lang="en-US" dirty="0"/>
              <a:t>    </a:t>
            </a:r>
            <a:r>
              <a:rPr lang="en-US" dirty="0" err="1"/>
              <a:t>fptr</a:t>
            </a:r>
            <a:r>
              <a:rPr lang="en-US" dirty="0"/>
              <a:t> = </a:t>
            </a:r>
            <a:r>
              <a:rPr lang="en-US" dirty="0" err="1"/>
              <a:t>fopen</a:t>
            </a:r>
            <a:r>
              <a:rPr lang="en-US" dirty="0"/>
              <a:t>("</a:t>
            </a:r>
            <a:r>
              <a:rPr lang="en-US" dirty="0" err="1"/>
              <a:t>PhoneBook</a:t>
            </a:r>
            <a:r>
              <a:rPr lang="en-US" dirty="0"/>
              <a:t>", "r");</a:t>
            </a:r>
          </a:p>
          <a:p>
            <a:r>
              <a:rPr lang="en-US" dirty="0"/>
              <a:t>    while(</a:t>
            </a:r>
            <a:r>
              <a:rPr lang="en-US" dirty="0" err="1"/>
              <a:t>fread</a:t>
            </a:r>
            <a:r>
              <a:rPr lang="en-US" dirty="0"/>
              <a:t>(&amp;</a:t>
            </a:r>
            <a:r>
              <a:rPr lang="en-US" dirty="0" err="1"/>
              <a:t>cn</a:t>
            </a:r>
            <a:r>
              <a:rPr lang="en-US" dirty="0"/>
              <a:t>, </a:t>
            </a:r>
            <a:r>
              <a:rPr lang="en-US" dirty="0" err="1"/>
              <a:t>sizeof</a:t>
            </a:r>
            <a:r>
              <a:rPr lang="en-US" dirty="0"/>
              <a:t>(contact), 1, </a:t>
            </a:r>
            <a:r>
              <a:rPr lang="en-US" dirty="0" err="1"/>
              <a:t>fptr</a:t>
            </a:r>
            <a:r>
              <a:rPr lang="en-US" dirty="0"/>
              <a:t>))  {</a:t>
            </a:r>
          </a:p>
          <a:p>
            <a:r>
              <a:rPr lang="en-US" dirty="0"/>
              <a:t>        if(</a:t>
            </a:r>
            <a:r>
              <a:rPr lang="en-US" dirty="0" err="1"/>
              <a:t>strcmp</a:t>
            </a:r>
            <a:r>
              <a:rPr lang="en-US" dirty="0"/>
              <a:t>(</a:t>
            </a:r>
            <a:r>
              <a:rPr lang="en-US" dirty="0" err="1"/>
              <a:t>strlwr</a:t>
            </a:r>
            <a:r>
              <a:rPr lang="en-US" dirty="0"/>
              <a:t>(</a:t>
            </a:r>
            <a:r>
              <a:rPr lang="en-US" dirty="0" err="1"/>
              <a:t>cn.tag</a:t>
            </a:r>
            <a:r>
              <a:rPr lang="en-US" dirty="0"/>
              <a:t>), </a:t>
            </a:r>
            <a:r>
              <a:rPr lang="en-US" dirty="0" err="1"/>
              <a:t>strlwr</a:t>
            </a:r>
            <a:r>
              <a:rPr lang="en-US" dirty="0"/>
              <a:t>(tag)) == 0)</a:t>
            </a:r>
          </a:p>
          <a:p>
            <a:r>
              <a:rPr lang="en-US" dirty="0"/>
              <a:t>            num++;</a:t>
            </a:r>
          </a:p>
          <a:p>
            <a:r>
              <a:rPr lang="en-US" dirty="0"/>
              <a:t>    }</a:t>
            </a:r>
          </a:p>
          <a:p>
            <a:endParaRPr lang="en-US" dirty="0"/>
          </a:p>
        </p:txBody>
      </p:sp>
    </p:spTree>
    <p:extLst>
      <p:ext uri="{BB962C8B-B14F-4D97-AF65-F5344CB8AC3E}">
        <p14:creationId xmlns:p14="http://schemas.microsoft.com/office/powerpoint/2010/main" val="731049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http://purl.org/dc/terms/"/>
    <ds:schemaRef ds:uri="http://schemas.microsoft.com/office/infopath/2007/PartnerControls"/>
    <ds:schemaRef ds:uri="http://purl.org/dc/elements/1.1/"/>
    <ds:schemaRef ds:uri="4873beb7-5857-4685-be1f-d57550cc96cc"/>
    <ds:schemaRef ds:uri="http://schemas.openxmlformats.org/package/2006/metadata/core-properties"/>
    <ds:schemaRef ds:uri="http://www.w3.org/XML/1998/namespace"/>
    <ds:schemaRef ds:uri="http://schemas.microsoft.com/office/2006/documentManagement/typ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52</TotalTime>
  <Words>2237</Words>
  <Application>Microsoft Office PowerPoint</Application>
  <PresentationFormat>Custom</PresentationFormat>
  <Paragraphs>364</Paragraphs>
  <Slides>39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39</vt:i4>
      </vt:variant>
    </vt:vector>
  </HeadingPairs>
  <TitlesOfParts>
    <vt:vector size="42" baseType="lpstr">
      <vt:lpstr>Arial</vt:lpstr>
      <vt:lpstr>Calibri</vt:lpstr>
      <vt:lpstr>Tech 16x9</vt:lpstr>
      <vt:lpstr>PHONEBOOK MANAGEMENT SYSTEM</vt:lpstr>
      <vt:lpstr>INTRODUCTION</vt:lpstr>
      <vt:lpstr>LIBRARIES USED IN THIS PROJECT</vt:lpstr>
      <vt:lpstr>FUNCTIONS THAT ARE USED IN THIS PROJECT</vt:lpstr>
      <vt:lpstr>CODE OF THIS PROJECT</vt:lpstr>
      <vt:lpstr>CONT… </vt:lpstr>
      <vt:lpstr>CONT… </vt:lpstr>
      <vt:lpstr>CONT…</vt:lpstr>
      <vt:lpstr>CONT… </vt:lpstr>
      <vt:lpstr>CONT… </vt:lpstr>
      <vt:lpstr>CONT… </vt:lpstr>
      <vt:lpstr>CONT… </vt:lpstr>
      <vt:lpstr>CONT… </vt:lpstr>
      <vt:lpstr>CONT… </vt:lpstr>
      <vt:lpstr>CONT…</vt:lpstr>
      <vt:lpstr>CONT… </vt:lpstr>
      <vt:lpstr>CONT… </vt:lpstr>
      <vt:lpstr>CONT… </vt:lpstr>
      <vt:lpstr>CONT… </vt:lpstr>
      <vt:lpstr>CONT… </vt:lpstr>
      <vt:lpstr>CONT… </vt:lpstr>
      <vt:lpstr>CONT… </vt:lpstr>
      <vt:lpstr>CONT… </vt:lpstr>
      <vt:lpstr>CONT… </vt:lpstr>
      <vt:lpstr>CONT… </vt:lpstr>
      <vt:lpstr>CONT… </vt:lpstr>
      <vt:lpstr>CONT… </vt:lpstr>
      <vt:lpstr>CONT… </vt:lpstr>
      <vt:lpstr>CONT… </vt:lpstr>
      <vt:lpstr>CONT… </vt:lpstr>
      <vt:lpstr>CONT… </vt:lpstr>
      <vt:lpstr>CONT… </vt:lpstr>
      <vt:lpstr>CONT… </vt:lpstr>
      <vt:lpstr>RESULTS</vt:lpstr>
      <vt:lpstr>CONT… </vt:lpstr>
      <vt:lpstr>CONT… </vt:lpstr>
      <vt:lpstr>CONT… </vt:lpstr>
      <vt:lpstr>Conclusion </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PHONEBOOK MANAGEMENT SYSTEM</dc:title>
  <dc:creator>iqra com</dc:creator>
  <cp:lastModifiedBy>iqra com</cp:lastModifiedBy>
  <cp:revision>6</cp:revision>
  <dcterms:created xsi:type="dcterms:W3CDTF">2022-02-11T20:13:41Z</dcterms:created>
  <dcterms:modified xsi:type="dcterms:W3CDTF">2022-02-11T21:06:40Z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