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4" r:id="rId5"/>
    <p:sldId id="275" r:id="rId6"/>
    <p:sldId id="276" r:id="rId7"/>
    <p:sldId id="271" r:id="rId8"/>
    <p:sldId id="273" r:id="rId9"/>
    <p:sldId id="272" r:id="rId10"/>
    <p:sldId id="277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2FA7-BD71-491D-A123-8EF3FFCC92D9}" type="datetimeFigureOut">
              <a:rPr lang="id-ID" smtClean="0"/>
              <a:t>28/09/2020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6187-DACE-411F-AA39-C95E3B505C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294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2FA7-BD71-491D-A123-8EF3FFCC92D9}" type="datetimeFigureOut">
              <a:rPr lang="id-ID" smtClean="0"/>
              <a:t>28/09/2020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6187-DACE-411F-AA39-C95E3B505C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532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2FA7-BD71-491D-A123-8EF3FFCC92D9}" type="datetimeFigureOut">
              <a:rPr lang="id-ID" smtClean="0"/>
              <a:t>28/09/2020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6187-DACE-411F-AA39-C95E3B505C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367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2FA7-BD71-491D-A123-8EF3FFCC92D9}" type="datetimeFigureOut">
              <a:rPr lang="id-ID" smtClean="0"/>
              <a:t>28/09/2020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6187-DACE-411F-AA39-C95E3B505C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698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2FA7-BD71-491D-A123-8EF3FFCC92D9}" type="datetimeFigureOut">
              <a:rPr lang="id-ID" smtClean="0"/>
              <a:t>28/09/2020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6187-DACE-411F-AA39-C95E3B505C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590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2FA7-BD71-491D-A123-8EF3FFCC92D9}" type="datetimeFigureOut">
              <a:rPr lang="id-ID" smtClean="0"/>
              <a:t>28/09/2020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6187-DACE-411F-AA39-C95E3B505C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02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2FA7-BD71-491D-A123-8EF3FFCC92D9}" type="datetimeFigureOut">
              <a:rPr lang="id-ID" smtClean="0"/>
              <a:t>28/09/2020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6187-DACE-411F-AA39-C95E3B505C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360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2FA7-BD71-491D-A123-8EF3FFCC92D9}" type="datetimeFigureOut">
              <a:rPr lang="id-ID" smtClean="0"/>
              <a:t>28/09/2020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6187-DACE-411F-AA39-C95E3B505C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195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2FA7-BD71-491D-A123-8EF3FFCC92D9}" type="datetimeFigureOut">
              <a:rPr lang="id-ID" smtClean="0"/>
              <a:t>28/09/2020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6187-DACE-411F-AA39-C95E3B505C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026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2FA7-BD71-491D-A123-8EF3FFCC92D9}" type="datetimeFigureOut">
              <a:rPr lang="id-ID" smtClean="0"/>
              <a:t>28/09/2020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6187-DACE-411F-AA39-C95E3B505C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341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2FA7-BD71-491D-A123-8EF3FFCC92D9}" type="datetimeFigureOut">
              <a:rPr lang="id-ID" smtClean="0"/>
              <a:t>28/09/2020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6187-DACE-411F-AA39-C95E3B505C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010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02FA7-BD71-491D-A123-8EF3FFCC92D9}" type="datetimeFigureOut">
              <a:rPr lang="id-ID" smtClean="0"/>
              <a:t>28/09/2020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D6187-DACE-411F-AA39-C95E3B505C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368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7098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Statement IF 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Switch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9754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278E-70F1-4153-9D25-4D6C9695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D71D-38F7-44AD-AC32-A241478A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 – 40 =&gt;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Lagi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41 – 60 =&gt; D</a:t>
            </a:r>
          </a:p>
          <a:p>
            <a:pPr marL="0" indent="0">
              <a:buNone/>
            </a:pPr>
            <a:r>
              <a:rPr lang="en-US" dirty="0"/>
              <a:t>61 – 65 =&gt; C</a:t>
            </a:r>
          </a:p>
          <a:p>
            <a:pPr marL="0" indent="0">
              <a:buNone/>
            </a:pPr>
            <a:r>
              <a:rPr lang="en-US" dirty="0"/>
              <a:t>66 – 75 =&gt; B</a:t>
            </a:r>
          </a:p>
          <a:p>
            <a:pPr marL="0" indent="0">
              <a:buNone/>
            </a:pPr>
            <a:r>
              <a:rPr lang="en-US" dirty="0"/>
              <a:t>76 – 80 =&gt; A</a:t>
            </a:r>
          </a:p>
          <a:p>
            <a:pPr marL="0" indent="0">
              <a:buNone/>
            </a:pPr>
            <a:r>
              <a:rPr lang="en-US" dirty="0"/>
              <a:t>81 – 85 =&gt; A+</a:t>
            </a:r>
          </a:p>
          <a:p>
            <a:pPr marL="0" indent="0">
              <a:buNone/>
            </a:pPr>
            <a:r>
              <a:rPr lang="en-US" dirty="0"/>
              <a:t>86 – 90 =&gt; A++</a:t>
            </a:r>
          </a:p>
          <a:p>
            <a:pPr marL="0" indent="0">
              <a:buNone/>
            </a:pPr>
            <a:r>
              <a:rPr lang="en-US" dirty="0"/>
              <a:t>91 – 100 =&gt; AA</a:t>
            </a:r>
          </a:p>
        </p:txBody>
      </p:sp>
    </p:spTree>
    <p:extLst>
      <p:ext uri="{BB962C8B-B14F-4D97-AF65-F5344CB8AC3E}">
        <p14:creationId xmlns:p14="http://schemas.microsoft.com/office/powerpoint/2010/main" val="58609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Statemen 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Statemen if digunakan untuk mengecek kondisi dan bila kondisi bernilai true, maka program tertentu akan dijalankan. Penulisan sintaksnya adalah: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if(</a:t>
            </a:r>
            <a:r>
              <a:rPr lang="en-US" dirty="0"/>
              <a:t> 1 &gt; 2 </a:t>
            </a:r>
            <a:r>
              <a:rPr lang="id-ID" dirty="0"/>
              <a:t>) {</a:t>
            </a:r>
          </a:p>
          <a:p>
            <a:pPr marL="0" indent="0">
              <a:buNone/>
            </a:pPr>
            <a:r>
              <a:rPr lang="id-ID" dirty="0"/>
              <a:t>   // kode untuk dieksekusi bila kondisi bernilai true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496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Statemen if..else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Adakalanya kita harus mengeksekusi satu blok kode program saat suatu kondisi terpenuhi, dan mengeksekusi blok kode program lain yang berbeda bila kondisi tidak terpenuhi. Untuk itu kita gunakan statemen if..else.</a:t>
            </a:r>
            <a:endParaRPr lang="en-US" dirty="0"/>
          </a:p>
          <a:p>
            <a:r>
              <a:rPr lang="en-US" dirty="0"/>
              <a:t>Var data = 2</a:t>
            </a:r>
            <a:endParaRPr lang="id-ID" dirty="0"/>
          </a:p>
          <a:p>
            <a:r>
              <a:rPr lang="id-ID" dirty="0"/>
              <a:t>if (</a:t>
            </a:r>
            <a:r>
              <a:rPr lang="en-US" dirty="0"/>
              <a:t>“A” != “A”</a:t>
            </a:r>
            <a:r>
              <a:rPr lang="id-ID" dirty="0"/>
              <a:t>) {</a:t>
            </a:r>
          </a:p>
          <a:p>
            <a:r>
              <a:rPr lang="id-ID" dirty="0"/>
              <a:t>   // kode untuk dieksekusi bila kondisi bernilai TRUE</a:t>
            </a:r>
          </a:p>
          <a:p>
            <a:r>
              <a:rPr lang="id-ID" dirty="0"/>
              <a:t>} else {</a:t>
            </a:r>
          </a:p>
          <a:p>
            <a:r>
              <a:rPr lang="id-ID" dirty="0"/>
              <a:t>   // kode untuk dieksekusi bila kondisi bernilai FALSE</a:t>
            </a:r>
          </a:p>
          <a:p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597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6A5B89-95A4-4031-81F7-194186A62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937" y="1769189"/>
            <a:ext cx="8118125" cy="33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A7A5-F0CB-4DF1-B784-C8C91D2D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IF </a:t>
            </a:r>
            <a:r>
              <a:rPr lang="en-US" dirty="0" err="1"/>
              <a:t>Bersarang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E091-3F9D-46A3-9255-6562B2F7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 </a:t>
            </a:r>
            <a:r>
              <a:rPr lang="en-US" dirty="0" err="1"/>
              <a:t>buah</a:t>
            </a:r>
            <a:r>
              <a:rPr lang="en-US" dirty="0"/>
              <a:t> = “</a:t>
            </a:r>
            <a:r>
              <a:rPr lang="en-US" dirty="0" err="1"/>
              <a:t>pepaya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buah</a:t>
            </a:r>
            <a:r>
              <a:rPr lang="en-US" dirty="0"/>
              <a:t> == “</a:t>
            </a:r>
            <a:r>
              <a:rPr lang="en-US" dirty="0" err="1"/>
              <a:t>apel</a:t>
            </a:r>
            <a:r>
              <a:rPr lang="en-US" dirty="0"/>
              <a:t>”){</a:t>
            </a:r>
          </a:p>
          <a:p>
            <a:pPr marL="0" indent="0">
              <a:buNone/>
            </a:pPr>
            <a:r>
              <a:rPr lang="en-US" dirty="0"/>
              <a:t>	alert(‘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apel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/>
              <a:t>}else if(</a:t>
            </a:r>
            <a:r>
              <a:rPr lang="en-US" dirty="0" err="1"/>
              <a:t>buah</a:t>
            </a:r>
            <a:r>
              <a:rPr lang="en-US" dirty="0"/>
              <a:t> == “</a:t>
            </a:r>
            <a:r>
              <a:rPr lang="en-US" dirty="0" err="1"/>
              <a:t>anggur</a:t>
            </a:r>
            <a:r>
              <a:rPr lang="en-US" dirty="0"/>
              <a:t>”){</a:t>
            </a:r>
          </a:p>
          <a:p>
            <a:pPr marL="0" indent="0">
              <a:buNone/>
            </a:pPr>
            <a:r>
              <a:rPr lang="en-US" dirty="0"/>
              <a:t>	alert(‘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anggur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429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285410-0527-4DAF-A680-B4F715289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625" y="1320800"/>
            <a:ext cx="52387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7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4905"/>
            <a:ext cx="10515600" cy="498475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/>
              <a:t>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3011557"/>
            <a:ext cx="10515600" cy="2020818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id-ID" i="1" dirty="0"/>
              <a:t>Struktur logika switch kurang lebih mirip seperti if else, tapi lebih efisien jika</a:t>
            </a:r>
            <a:r>
              <a:rPr lang="en-US" i="1" dirty="0"/>
              <a:t> </a:t>
            </a:r>
            <a:r>
              <a:rPr lang="id-ID" i="1" dirty="0"/>
              <a:t>kondisi</a:t>
            </a:r>
            <a:r>
              <a:rPr lang="en-US" i="1" dirty="0"/>
              <a:t> </a:t>
            </a:r>
            <a:r>
              <a:rPr lang="id-ID" i="1" dirty="0"/>
              <a:t> yang diperiksa ada banyak</a:t>
            </a:r>
            <a:r>
              <a:rPr lang="en-US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93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E97C-6DDD-41EB-8D3D-712074BE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766217"/>
            <a:ext cx="10515600" cy="1325563"/>
          </a:xfrm>
        </p:spPr>
        <p:txBody>
          <a:bodyPr/>
          <a:lstStyle/>
          <a:p>
            <a:r>
              <a:rPr lang="en-US" i="1" dirty="0" err="1"/>
              <a:t>Struktur</a:t>
            </a:r>
            <a:r>
              <a:rPr lang="en-US" i="1" dirty="0"/>
              <a:t>:</a:t>
            </a:r>
            <a:br>
              <a:rPr lang="id-ID" i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4465D5-F77C-44E5-BFDA-41DCEE7D1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2966" y="209599"/>
            <a:ext cx="3474360" cy="64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8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F3EC-BA65-4C11-BE5B-E5CE6464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Contoh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1F7855-BC76-4B80-BB07-604CF74BC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441" y="475572"/>
            <a:ext cx="5848930" cy="57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1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231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Statement IF  &amp; Switch</vt:lpstr>
      <vt:lpstr>Statemen If</vt:lpstr>
      <vt:lpstr>Statemen if..else</vt:lpstr>
      <vt:lpstr>PowerPoint Presentation</vt:lpstr>
      <vt:lpstr>Penggunaan IF Bersarang </vt:lpstr>
      <vt:lpstr>PowerPoint Presentation</vt:lpstr>
      <vt:lpstr>SWITCH</vt:lpstr>
      <vt:lpstr>Struktur: </vt:lpstr>
      <vt:lpstr>Contoh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Agus Diana</cp:lastModifiedBy>
  <cp:revision>18</cp:revision>
  <dcterms:created xsi:type="dcterms:W3CDTF">2018-08-12T06:10:32Z</dcterms:created>
  <dcterms:modified xsi:type="dcterms:W3CDTF">2020-09-28T01:15:44Z</dcterms:modified>
</cp:coreProperties>
</file>