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18536-3389-4671-9FC1-EA44319E2B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491A7A-E973-4241-9C49-EF6F5FB38E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4FB9F-EA41-4720-8486-AE5682557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7E743-F414-40DC-BD53-4BFEE7792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BBD7F2-1FA6-492D-AD8D-5A80E08B0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72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BE15EC-4C85-4AA6-804B-10432622F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DA916B-226D-4DE5-811E-9C47E78DAB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46E7BB-EA1C-44F3-A871-44AD0D8F5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857EE4-562E-485D-A3F2-2A00A385F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2DC154-006E-4081-82A6-48141E151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760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7A40EC-CABD-4BFB-B7F2-5B1CF4CF8E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61B02D-0A97-4BD6-97D5-D683C93F8E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131ED-18A8-4775-B37F-9FD8960176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C8ECF6-A55F-4E4A-A74E-28963F45F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6C60B-AA8E-49D9-AA44-88D3615EC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07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BEFA3-C58D-40A1-8FDC-4BB62FDD75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1B0608-1D70-4460-BC9D-89E5B905E9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14DDC2-E14A-4AE7-A740-858F366CF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DDBD4-B7EE-4A4E-870C-57F009F46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93258A-ED86-4C3C-9362-5CA7B7F21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356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AD55D-F24B-4C51-B2A9-435340FDF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132455-DCD9-4A2E-BBD0-FA87E3FA1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FD583-784A-4335-8758-EA45D3ED3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9F449A-3C57-4BD9-AA10-F88090F80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D22B75-38E3-4440-94DA-10BE84923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31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D0AB83-383E-4412-8FE9-AC43DCE40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D13B2B-9AC9-41CA-86BA-0552F46E2F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A6A821-B2E1-4569-8709-8BD99A2A85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93AF32-80C9-48D2-87C2-2A18389CF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5240B-9A27-4FE1-A68A-6245231BC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A101B0-9FDB-4DCD-A08A-0F37A15CE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634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1B7F4F-0956-41CD-967B-126F57650B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6A271-0AF0-476A-9145-C565AB472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E0D19-EB35-4915-9B14-17C505C7D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233ECB0-B958-4B08-BAFE-CABB98E95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88AAA59-0D44-416A-A26A-DBDF73F698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32A521-CA20-4883-9D23-FA754773E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7D795C-74D9-473C-BCF8-67D1B4C8A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2F3B20-FC43-46E2-B2C7-566F3648A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710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F9F39-2CA9-48DD-91A2-CBD881D0B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D0FFD9-1267-476A-817D-0D2BDDFC3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872370-DBDE-441A-9659-F0B11C00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A7EDB7-CA5A-44BD-9D09-E95767354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17611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2D7CB-64D2-4261-A085-6A5E18AE52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E955B6-193C-4D60-BFBA-76F6A9F43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895E76-B6F6-4B65-A0CC-7CC2C3332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37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DD97-6376-483A-893C-D200CE549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2A96E2-5C3A-4D9F-AE3F-9888553400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112C85-4628-474A-B904-908F89028C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FF3CAB-69C9-4780-B73C-DCAF3A535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78E904-38B8-4408-B2A8-11889D5ABA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CB1F8-C636-4B1A-9AA8-D19FA16CE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18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145D-3E0F-412E-8676-25BF88E95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73CD830-9C08-4522-8374-62351BB38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1625FA-2B6E-45EA-9C5D-E377FA1227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1970B-EE2D-4592-82E5-5413AB654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FF735-4998-4C92-8DA6-332E4DDEED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938DA3-AC18-446E-954B-575C549AE6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5682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06EA1D-1022-46EB-8B7D-2BA0AF1A7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D0F4AE-376F-4992-8F70-8996DD8AB7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93530A-A615-40B1-A6DD-1AB94119A6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D48B2C-8B61-4F1C-9F66-FA248A658EBA}" type="datetimeFigureOut">
              <a:rPr lang="en-US" smtClean="0"/>
              <a:t>7/14/2020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F0F5E0-EBA4-4BC4-8226-18435CD38AD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0C91AC-EF0C-4D5E-871D-48F51E5286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1EA148-DBD3-4BC0-842A-F36A1B099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01170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071C6-1B45-4962-B13A-F8F0E9A620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Tipe</a:t>
            </a:r>
            <a:r>
              <a:rPr lang="en-US" dirty="0"/>
              <a:t> Data Array</a:t>
            </a:r>
          </a:p>
        </p:txBody>
      </p:sp>
    </p:spTree>
    <p:extLst>
      <p:ext uri="{BB962C8B-B14F-4D97-AF65-F5344CB8AC3E}">
        <p14:creationId xmlns:p14="http://schemas.microsoft.com/office/powerpoint/2010/main" val="40906560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8476E-F11E-4900-B23C-6F4F5A812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5C7C6-1368-4E59-909A-30CE028236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428999"/>
            <a:ext cx="10515600" cy="2747963"/>
          </a:xfrm>
        </p:spPr>
        <p:txBody>
          <a:bodyPr/>
          <a:lstStyle/>
          <a:p>
            <a:pPr marL="0" indent="0" algn="ctr">
              <a:buNone/>
            </a:pPr>
            <a:r>
              <a:rPr lang="en-US" i="1" dirty="0"/>
              <a:t>“</a:t>
            </a:r>
            <a:r>
              <a:rPr lang="en-US" i="1" dirty="0" err="1"/>
              <a:t>Carilah</a:t>
            </a:r>
            <a:r>
              <a:rPr lang="en-US" i="1" dirty="0"/>
              <a:t> 10 Method yang </a:t>
            </a:r>
            <a:r>
              <a:rPr lang="en-US" i="1" dirty="0" err="1"/>
              <a:t>dimiliki</a:t>
            </a:r>
            <a:r>
              <a:rPr lang="en-US" i="1" dirty="0"/>
              <a:t> array dan </a:t>
            </a:r>
            <a:r>
              <a:rPr lang="en-US" i="1" dirty="0" err="1"/>
              <a:t>praktekan</a:t>
            </a:r>
            <a:r>
              <a:rPr lang="en-US" i="1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72749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F6AFD-959C-40E1-8CAA-2DF9B2BB7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81512"/>
            <a:ext cx="10515600" cy="172402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i="1" dirty="0"/>
          </a:p>
          <a:p>
            <a:pPr marL="0" indent="0" algn="ctr">
              <a:buNone/>
            </a:pPr>
            <a:r>
              <a:rPr lang="en-US" i="1" dirty="0"/>
              <a:t>“Array(</a:t>
            </a:r>
            <a:r>
              <a:rPr lang="en-US" i="1" dirty="0" err="1"/>
              <a:t>dalam</a:t>
            </a:r>
            <a:r>
              <a:rPr lang="en-US" i="1" dirty="0"/>
              <a:t> Bahasa Indonesia </a:t>
            </a:r>
            <a:r>
              <a:rPr lang="en-US" i="1" dirty="0" err="1"/>
              <a:t>disebut</a:t>
            </a:r>
            <a:r>
              <a:rPr lang="en-US" i="1" dirty="0"/>
              <a:t> juga </a:t>
            </a:r>
            <a:r>
              <a:rPr lang="en-US" i="1" dirty="0" err="1"/>
              <a:t>sebagai</a:t>
            </a:r>
            <a:r>
              <a:rPr lang="en-US" i="1" dirty="0"/>
              <a:t> </a:t>
            </a:r>
            <a:r>
              <a:rPr lang="en-US" i="1" dirty="0" err="1"/>
              <a:t>larik</a:t>
            </a:r>
            <a:r>
              <a:rPr lang="en-US" i="1" dirty="0"/>
              <a:t>) </a:t>
            </a:r>
            <a:r>
              <a:rPr lang="en-US" i="1" dirty="0" err="1"/>
              <a:t>adalah</a:t>
            </a:r>
            <a:r>
              <a:rPr lang="en-US" i="1" dirty="0"/>
              <a:t> </a:t>
            </a:r>
            <a:r>
              <a:rPr lang="en-US" i="1" dirty="0" err="1"/>
              <a:t>tipe</a:t>
            </a:r>
            <a:r>
              <a:rPr lang="en-US" i="1" dirty="0"/>
              <a:t> data yang </a:t>
            </a:r>
            <a:r>
              <a:rPr lang="en-US" i="1" dirty="0" err="1"/>
              <a:t>berisi</a:t>
            </a:r>
            <a:r>
              <a:rPr lang="en-US" i="1" dirty="0"/>
              <a:t> </a:t>
            </a:r>
            <a:r>
              <a:rPr lang="en-US" i="1" dirty="0" err="1"/>
              <a:t>kumpulan</a:t>
            </a:r>
            <a:r>
              <a:rPr lang="en-US" i="1" dirty="0"/>
              <a:t> </a:t>
            </a:r>
            <a:r>
              <a:rPr lang="en-US" i="1" dirty="0" err="1"/>
              <a:t>tipe</a:t>
            </a:r>
            <a:r>
              <a:rPr lang="en-US" i="1" dirty="0"/>
              <a:t> data lain.”</a:t>
            </a:r>
          </a:p>
          <a:p>
            <a:pPr marL="0" indent="0" algn="ctr">
              <a:buNone/>
            </a:pPr>
            <a:endParaRPr lang="en-US" i="1" dirty="0"/>
          </a:p>
        </p:txBody>
      </p:sp>
      <p:pic>
        <p:nvPicPr>
          <p:cNvPr id="2050" name="Picture 2" descr="Hasil gambar untuk array 1 dimensi">
            <a:extLst>
              <a:ext uri="{FF2B5EF4-FFF2-40B4-BE49-F238E27FC236}">
                <a16:creationId xmlns:a16="http://schemas.microsoft.com/office/drawing/2014/main" id="{23513D58-F3B4-45B2-BEEF-0EA14BEE0E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0967" y="623887"/>
            <a:ext cx="922972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2217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55FB4-4670-4541-AD5C-335577B56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Studi</a:t>
            </a:r>
            <a:r>
              <a:rPr lang="en-US" dirty="0"/>
              <a:t> </a:t>
            </a:r>
            <a:r>
              <a:rPr lang="en-US" dirty="0" err="1"/>
              <a:t>Kasus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33E976-585D-4BDD-B85B-C6475F8763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3525"/>
            <a:ext cx="10515600" cy="4643438"/>
          </a:xfrm>
        </p:spPr>
        <p:txBody>
          <a:bodyPr/>
          <a:lstStyle/>
          <a:p>
            <a:pPr marL="0" indent="0">
              <a:buNone/>
            </a:pPr>
            <a:r>
              <a:rPr lang="en-US" dirty="0" err="1"/>
              <a:t>Misalkan</a:t>
            </a:r>
            <a:r>
              <a:rPr lang="en-US" dirty="0"/>
              <a:t> </a:t>
            </a:r>
            <a:r>
              <a:rPr lang="en-US" dirty="0" err="1"/>
              <a:t>saya</a:t>
            </a:r>
            <a:r>
              <a:rPr lang="en-US" dirty="0"/>
              <a:t> </a:t>
            </a:r>
            <a:r>
              <a:rPr lang="en-US" dirty="0" err="1"/>
              <a:t>ingin</a:t>
            </a:r>
            <a:r>
              <a:rPr lang="en-US" dirty="0"/>
              <a:t> </a:t>
            </a:r>
            <a:r>
              <a:rPr lang="en-US" dirty="0" err="1"/>
              <a:t>menginput</a:t>
            </a:r>
            <a:r>
              <a:rPr lang="en-US" dirty="0"/>
              <a:t> 5 data </a:t>
            </a:r>
            <a:r>
              <a:rPr lang="en-US" dirty="0" err="1"/>
              <a:t>nama</a:t>
            </a:r>
            <a:r>
              <a:rPr lang="en-US" dirty="0"/>
              <a:t> </a:t>
            </a:r>
            <a:r>
              <a:rPr lang="en-US" dirty="0" err="1"/>
              <a:t>siswa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diproses</a:t>
            </a:r>
            <a:r>
              <a:rPr lang="en-US" dirty="0"/>
              <a:t>. Saya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sebagai</a:t>
            </a:r>
            <a:r>
              <a:rPr lang="en-US" dirty="0"/>
              <a:t> </a:t>
            </a:r>
            <a:r>
              <a:rPr lang="en-US" dirty="0" err="1"/>
              <a:t>berikut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B0BA25F-643B-4CFC-B994-A2F1D83E81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38400"/>
            <a:ext cx="4653543" cy="38544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4276E18-8B98-484B-A737-72F8824B96DC}"/>
              </a:ext>
            </a:extLst>
          </p:cNvPr>
          <p:cNvSpPr txBox="1"/>
          <p:nvPr/>
        </p:nvSpPr>
        <p:spPr>
          <a:xfrm>
            <a:off x="4524375" y="3102828"/>
            <a:ext cx="726551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en-US" sz="2400" dirty="0" err="1">
                <a:solidFill>
                  <a:srgbClr val="FF0000"/>
                </a:solidFill>
              </a:rPr>
              <a:t>Kodingan</a:t>
            </a:r>
            <a:r>
              <a:rPr lang="en-US" sz="2400" dirty="0">
                <a:solidFill>
                  <a:srgbClr val="FF0000"/>
                </a:solidFill>
              </a:rPr>
              <a:t> di </a:t>
            </a:r>
            <a:r>
              <a:rPr lang="en-US" sz="2400" dirty="0" err="1">
                <a:solidFill>
                  <a:srgbClr val="FF0000"/>
                </a:solidFill>
              </a:rPr>
              <a:t>samping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tidak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efektif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bagaimana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jika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saya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Punya 1000 </a:t>
            </a:r>
            <a:r>
              <a:rPr lang="en-US" sz="2400" dirty="0" err="1">
                <a:solidFill>
                  <a:srgbClr val="FF0000"/>
                </a:solidFill>
              </a:rPr>
              <a:t>siswa</a:t>
            </a:r>
            <a:r>
              <a:rPr lang="en-US" sz="2400" dirty="0">
                <a:solidFill>
                  <a:srgbClr val="FF0000"/>
                </a:solidFill>
              </a:rPr>
              <a:t> yang </a:t>
            </a:r>
            <a:r>
              <a:rPr lang="en-US" sz="2400" dirty="0" err="1">
                <a:solidFill>
                  <a:srgbClr val="FF0000"/>
                </a:solidFill>
              </a:rPr>
              <a:t>harus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diproses</a:t>
            </a:r>
            <a:r>
              <a:rPr lang="en-US" sz="2400" dirty="0">
                <a:solidFill>
                  <a:srgbClr val="FF0000"/>
                </a:solidFill>
              </a:rPr>
              <a:t>..?</a:t>
            </a:r>
          </a:p>
        </p:txBody>
      </p:sp>
    </p:spTree>
    <p:extLst>
      <p:ext uri="{BB962C8B-B14F-4D97-AF65-F5344CB8AC3E}">
        <p14:creationId xmlns:p14="http://schemas.microsoft.com/office/powerpoint/2010/main" val="32433280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6212F-E768-414C-9470-28220349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Menulis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ARRAY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ADBB348-E663-40AF-AB1E-A880253ED3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72354" y="1976438"/>
            <a:ext cx="9628291" cy="3188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685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648F2-E686-4EB2-B572-A94299CCD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err="1"/>
              <a:t>Mengakses</a:t>
            </a:r>
            <a:r>
              <a:rPr lang="en-US" i="1" dirty="0"/>
              <a:t> Element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908FFD-127E-4B15-81AF-A01CA40177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mengakses</a:t>
            </a:r>
            <a:r>
              <a:rPr lang="en-US" dirty="0"/>
              <a:t> element array,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menuliskanindex</a:t>
            </a:r>
            <a:r>
              <a:rPr lang="en-US" dirty="0"/>
              <a:t> </a:t>
            </a:r>
            <a:r>
              <a:rPr lang="en-US" dirty="0" err="1"/>
              <a:t>atau</a:t>
            </a:r>
            <a:r>
              <a:rPr lang="en-US" dirty="0"/>
              <a:t> </a:t>
            </a:r>
            <a:r>
              <a:rPr lang="en-US" dirty="0" err="1"/>
              <a:t>nomor</a:t>
            </a:r>
            <a:r>
              <a:rPr lang="en-US" dirty="0"/>
              <a:t> </a:t>
            </a:r>
            <a:r>
              <a:rPr lang="en-US" dirty="0" err="1"/>
              <a:t>urut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element </a:t>
            </a:r>
            <a:r>
              <a:rPr lang="en-US" dirty="0" err="1"/>
              <a:t>tersebut</a:t>
            </a:r>
            <a:r>
              <a:rPr lang="en-US" dirty="0"/>
              <a:t>. </a:t>
            </a:r>
            <a:r>
              <a:rPr lang="en-US" dirty="0" err="1"/>
              <a:t>Penomoran</a:t>
            </a:r>
            <a:r>
              <a:rPr lang="en-US" dirty="0"/>
              <a:t> index array </a:t>
            </a:r>
            <a:r>
              <a:rPr lang="en-US" dirty="0" err="1"/>
              <a:t>dimulai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0, </a:t>
            </a:r>
            <a:r>
              <a:rPr lang="en-US" dirty="0" err="1"/>
              <a:t>bukan</a:t>
            </a:r>
            <a:r>
              <a:rPr lang="en-US" dirty="0"/>
              <a:t> 1.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417246-F3ED-4EF9-B667-27AF2181B7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0437" y="3810000"/>
            <a:ext cx="4524959" cy="700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27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5D94D-7160-4B9E-82C3-264CD2E1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54100"/>
          </a:xfrm>
        </p:spPr>
        <p:txBody>
          <a:bodyPr/>
          <a:lstStyle/>
          <a:p>
            <a:pPr algn="ctr"/>
            <a:r>
              <a:rPr lang="en-US" dirty="0" err="1"/>
              <a:t>Pengisian</a:t>
            </a:r>
            <a:r>
              <a:rPr lang="en-US" dirty="0"/>
              <a:t> data </a:t>
            </a:r>
            <a:r>
              <a:rPr lang="en-US" dirty="0" err="1"/>
              <a:t>didalam</a:t>
            </a:r>
            <a:r>
              <a:rPr lang="en-US" dirty="0"/>
              <a:t> ARRAY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B7CFB5E-52E1-46D2-9389-504AD5415C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976" y="1509319"/>
            <a:ext cx="6272212" cy="430648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7A1AA0F-B249-42AC-B5AF-8C57D831C60D}"/>
              </a:ext>
            </a:extLst>
          </p:cNvPr>
          <p:cNvSpPr txBox="1"/>
          <p:nvPr/>
        </p:nvSpPr>
        <p:spPr>
          <a:xfrm>
            <a:off x="5048250" y="3062398"/>
            <a:ext cx="668099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  <a:sym typeface="Wingdings" panose="05000000000000000000" pitchFamily="2" charset="2"/>
              </a:rPr>
              <a:t>  </a:t>
            </a:r>
            <a:r>
              <a:rPr lang="en-US" sz="2400" dirty="0" err="1">
                <a:solidFill>
                  <a:srgbClr val="FF0000"/>
                </a:solidFill>
              </a:rPr>
              <a:t>Didalam</a:t>
            </a:r>
            <a:r>
              <a:rPr lang="en-US" sz="2400" dirty="0">
                <a:solidFill>
                  <a:srgbClr val="FF0000"/>
                </a:solidFill>
              </a:rPr>
              <a:t> array pada </a:t>
            </a:r>
            <a:r>
              <a:rPr lang="en-US" sz="2400" dirty="0" err="1">
                <a:solidFill>
                  <a:srgbClr val="FF0000"/>
                </a:solidFill>
              </a:rPr>
              <a:t>javascript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dapat</a:t>
            </a:r>
            <a:r>
              <a:rPr lang="en-US" sz="2400" dirty="0">
                <a:solidFill>
                  <a:srgbClr val="FF0000"/>
                </a:solidFill>
              </a:rPr>
              <a:t> di </a:t>
            </a:r>
            <a:r>
              <a:rPr lang="en-US" sz="2400" dirty="0" err="1">
                <a:solidFill>
                  <a:srgbClr val="FF0000"/>
                </a:solidFill>
              </a:rPr>
              <a:t>masukan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>
                <a:solidFill>
                  <a:srgbClr val="FF0000"/>
                </a:solidFill>
              </a:rPr>
              <a:t>Data </a:t>
            </a:r>
            <a:r>
              <a:rPr lang="en-US" sz="2400" dirty="0" err="1">
                <a:solidFill>
                  <a:srgbClr val="FF0000"/>
                </a:solidFill>
              </a:rPr>
              <a:t>dengan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err="1">
                <a:solidFill>
                  <a:srgbClr val="FF0000"/>
                </a:solidFill>
              </a:rPr>
              <a:t>tipe</a:t>
            </a:r>
            <a:r>
              <a:rPr lang="en-US" sz="2400" dirty="0">
                <a:solidFill>
                  <a:srgbClr val="FF0000"/>
                </a:solidFill>
              </a:rPr>
              <a:t> data </a:t>
            </a:r>
            <a:r>
              <a:rPr lang="en-US" sz="2400" dirty="0" err="1">
                <a:solidFill>
                  <a:srgbClr val="FF0000"/>
                </a:solidFill>
              </a:rPr>
              <a:t>berbeda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</a:p>
          <a:p>
            <a:r>
              <a:rPr lang="en-US" sz="2400" dirty="0" err="1">
                <a:solidFill>
                  <a:srgbClr val="FF0000"/>
                </a:solidFill>
              </a:rPr>
              <a:t>Contoh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>
                <a:solidFill>
                  <a:srgbClr val="FF0000"/>
                </a:solidFill>
              </a:rPr>
              <a:t>variabe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err="1">
                <a:solidFill>
                  <a:srgbClr val="FF0000"/>
                </a:solidFill>
              </a:rPr>
              <a:t>baz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62245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CF35-3E49-4940-8CF0-6160171B6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Mengubah</a:t>
            </a:r>
            <a:r>
              <a:rPr lang="en-US" dirty="0"/>
              <a:t> Element Array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21519EE-1E15-4D75-ACBB-5DB620981F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2649" y="2506266"/>
            <a:ext cx="10011526" cy="288210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24C608F-742C-4546-B3D5-E15BF92097EF}"/>
              </a:ext>
            </a:extLst>
          </p:cNvPr>
          <p:cNvSpPr txBox="1"/>
          <p:nvPr/>
        </p:nvSpPr>
        <p:spPr>
          <a:xfrm>
            <a:off x="6962980" y="2506266"/>
            <a:ext cx="477257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 </a:t>
            </a:r>
            <a:r>
              <a:rPr lang="en-US" sz="2000" dirty="0" err="1">
                <a:solidFill>
                  <a:srgbClr val="FF0000"/>
                </a:solidFill>
              </a:rPr>
              <a:t>Merubah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dengan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cara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mengakses</a:t>
            </a:r>
            <a:endParaRPr lang="en-US" sz="2000" dirty="0">
              <a:solidFill>
                <a:srgbClr val="FF0000"/>
              </a:solidFill>
            </a:endParaRPr>
          </a:p>
          <a:p>
            <a:r>
              <a:rPr lang="en-US" sz="2000" dirty="0" err="1">
                <a:solidFill>
                  <a:srgbClr val="FF0000"/>
                </a:solidFill>
              </a:rPr>
              <a:t>Nomor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indeksya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kemudian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diberikan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dirty="0">
                <a:solidFill>
                  <a:srgbClr val="FF0000"/>
                </a:solidFill>
              </a:rPr>
              <a:t>Nilai </a:t>
            </a:r>
            <a:r>
              <a:rPr lang="en-US" sz="2000" dirty="0" err="1">
                <a:solidFill>
                  <a:srgbClr val="FF0000"/>
                </a:solidFill>
              </a:rPr>
              <a:t>baru</a:t>
            </a:r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974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asil gambar untuk array 2 dimensi">
            <a:extLst>
              <a:ext uri="{FF2B5EF4-FFF2-40B4-BE49-F238E27FC236}">
                <a16:creationId xmlns:a16="http://schemas.microsoft.com/office/drawing/2014/main" id="{ED809AD3-45C5-4DC3-8429-9DE5F24B92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178" y="930275"/>
            <a:ext cx="1006564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7021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D817D-9B3C-40A1-9C5A-241A96267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err="1"/>
              <a:t>Penulisan</a:t>
            </a:r>
            <a:r>
              <a:rPr lang="en-US" dirty="0"/>
              <a:t> Array 2 </a:t>
            </a:r>
            <a:r>
              <a:rPr lang="en-US" dirty="0" err="1"/>
              <a:t>Dimensi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17CB3665-01C2-499E-806C-C28E505FD5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53110" y="1690688"/>
            <a:ext cx="8024495" cy="45617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53BA73-6182-4A69-9FC0-B4A5952105A4}"/>
              </a:ext>
            </a:extLst>
          </p:cNvPr>
          <p:cNvSpPr txBox="1"/>
          <p:nvPr/>
        </p:nvSpPr>
        <p:spPr>
          <a:xfrm>
            <a:off x="6315075" y="2105025"/>
            <a:ext cx="26195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  </a:t>
            </a:r>
            <a:r>
              <a:rPr lang="en-US" dirty="0" err="1">
                <a:solidFill>
                  <a:srgbClr val="FF0000"/>
                </a:solidFill>
              </a:rPr>
              <a:t>Tahap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Pendeklarasian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r>
              <a:rPr lang="en-US" dirty="0">
                <a:solidFill>
                  <a:srgbClr val="FF0000"/>
                </a:solidFill>
              </a:rPr>
              <a:t>Array 2 </a:t>
            </a:r>
            <a:r>
              <a:rPr lang="en-US" dirty="0" err="1">
                <a:solidFill>
                  <a:srgbClr val="FF0000"/>
                </a:solidFill>
              </a:rPr>
              <a:t>Dimensi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F2901A-BB37-478F-87BC-EBD87A0DBE67}"/>
              </a:ext>
            </a:extLst>
          </p:cNvPr>
          <p:cNvSpPr txBox="1"/>
          <p:nvPr/>
        </p:nvSpPr>
        <p:spPr>
          <a:xfrm>
            <a:off x="4849962" y="3602220"/>
            <a:ext cx="29447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  </a:t>
            </a:r>
            <a:r>
              <a:rPr lang="en-US" dirty="0" err="1">
                <a:solidFill>
                  <a:srgbClr val="FF0000"/>
                </a:solidFill>
              </a:rPr>
              <a:t>mencetak</a:t>
            </a:r>
            <a:r>
              <a:rPr lang="en-US" dirty="0">
                <a:solidFill>
                  <a:srgbClr val="FF0000"/>
                </a:solidFill>
              </a:rPr>
              <a:t> array 2 </a:t>
            </a:r>
            <a:r>
              <a:rPr lang="en-US" dirty="0" err="1">
                <a:solidFill>
                  <a:srgbClr val="FF0000"/>
                </a:solidFill>
              </a:rPr>
              <a:t>dimensi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2012CE-51C8-48F1-9A3D-D47E2AD5D657}"/>
              </a:ext>
            </a:extLst>
          </p:cNvPr>
          <p:cNvSpPr txBox="1"/>
          <p:nvPr/>
        </p:nvSpPr>
        <p:spPr>
          <a:xfrm>
            <a:off x="8202762" y="4602345"/>
            <a:ext cx="3145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  </a:t>
            </a:r>
            <a:r>
              <a:rPr lang="en-US" dirty="0" err="1">
                <a:solidFill>
                  <a:srgbClr val="FF0000"/>
                </a:solidFill>
              </a:rPr>
              <a:t>Merubah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isi</a:t>
            </a:r>
            <a:r>
              <a:rPr lang="en-US" dirty="0">
                <a:solidFill>
                  <a:srgbClr val="FF0000"/>
                </a:solidFill>
              </a:rPr>
              <a:t> array 2 </a:t>
            </a:r>
            <a:r>
              <a:rPr lang="en-US" dirty="0" err="1">
                <a:solidFill>
                  <a:srgbClr val="FF0000"/>
                </a:solidFill>
              </a:rPr>
              <a:t>dimensi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59EE9A-8B35-49E0-B716-4EAECC0645FD}"/>
              </a:ext>
            </a:extLst>
          </p:cNvPr>
          <p:cNvSpPr txBox="1"/>
          <p:nvPr/>
        </p:nvSpPr>
        <p:spPr>
          <a:xfrm>
            <a:off x="8698062" y="5887846"/>
            <a:ext cx="34721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sym typeface="Wingdings" panose="05000000000000000000" pitchFamily="2" charset="2"/>
              </a:rPr>
              <a:t>  </a:t>
            </a:r>
            <a:r>
              <a:rPr lang="en-US" dirty="0" err="1">
                <a:solidFill>
                  <a:srgbClr val="FF0000"/>
                </a:solidFill>
              </a:rPr>
              <a:t>Mencetak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baris</a:t>
            </a:r>
            <a:r>
              <a:rPr lang="en-US" dirty="0">
                <a:solidFill>
                  <a:srgbClr val="FF0000"/>
                </a:solidFill>
              </a:rPr>
              <a:t> array 2 </a:t>
            </a:r>
            <a:r>
              <a:rPr lang="en-US" dirty="0" err="1">
                <a:solidFill>
                  <a:srgbClr val="FF0000"/>
                </a:solidFill>
              </a:rPr>
              <a:t>dimensi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6776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164</Words>
  <Application>Microsoft Office PowerPoint</Application>
  <PresentationFormat>Widescreen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Tipe Data Array</vt:lpstr>
      <vt:lpstr>PowerPoint Presentation</vt:lpstr>
      <vt:lpstr>Studi Kasus</vt:lpstr>
      <vt:lpstr>Menulis dengan ARRAY</vt:lpstr>
      <vt:lpstr>Mengakses Element Array</vt:lpstr>
      <vt:lpstr>Pengisian data didalam ARRAY</vt:lpstr>
      <vt:lpstr>Mengubah Element Array</vt:lpstr>
      <vt:lpstr>PowerPoint Presentation</vt:lpstr>
      <vt:lpstr>Penulisan Array 2 Dimensi</vt:lpstr>
      <vt:lpstr>Tugas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Tipe Data Array</dc:title>
  <dc:creator>dc298</dc:creator>
  <cp:lastModifiedBy>Agus Diana</cp:lastModifiedBy>
  <cp:revision>11</cp:revision>
  <dcterms:created xsi:type="dcterms:W3CDTF">2019-08-01T07:01:41Z</dcterms:created>
  <dcterms:modified xsi:type="dcterms:W3CDTF">2020-07-14T03:42:44Z</dcterms:modified>
</cp:coreProperties>
</file>