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5" r:id="rId6"/>
    <p:sldId id="264" r:id="rId7"/>
    <p:sldId id="367" r:id="rId8"/>
    <p:sldId id="369" r:id="rId9"/>
    <p:sldId id="370" r:id="rId10"/>
    <p:sldId id="371" r:id="rId11"/>
    <p:sldId id="372" r:id="rId12"/>
    <p:sldId id="374" r:id="rId13"/>
    <p:sldId id="373" r:id="rId14"/>
    <p:sldId id="368" r:id="rId15"/>
    <p:sldId id="375" r:id="rId16"/>
    <p:sldId id="376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tamaran" panose="020B0604020202020204" charset="0"/>
      <p:regular r:id="rId23"/>
      <p:bold r:id="rId24"/>
    </p:embeddedFont>
    <p:embeddedFont>
      <p:font typeface="Erica One" panose="020B0604020202020204" charset="0"/>
      <p:regular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A41E90A-B452-4E18-883A-0BAB8848E464}">
          <p14:sldIdLst>
            <p14:sldId id="257"/>
            <p14:sldId id="258"/>
            <p14:sldId id="259"/>
            <p14:sldId id="260"/>
            <p14:sldId id="265"/>
            <p14:sldId id="264"/>
          </p14:sldIdLst>
        </p14:section>
        <p14:section name="Untitled Section" id="{4748135D-5A0B-4B77-A267-F75404E0F773}">
          <p14:sldIdLst>
            <p14:sldId id="367"/>
            <p14:sldId id="369"/>
            <p14:sldId id="370"/>
            <p14:sldId id="371"/>
            <p14:sldId id="372"/>
            <p14:sldId id="374"/>
            <p14:sldId id="373"/>
            <p14:sldId id="368"/>
            <p14:sldId id="375"/>
            <p14:sldId id="3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F3BBED7-20A3-474F-989A-BB8F393D83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26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080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8081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Google Shape;841;g117bdb68ef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8" name="Google Shape;842;g117bdb68ef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Google Shape;898;g117e303d72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4" name="Google Shape;899;g117e303d72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Google Shape;9;p2"/>
          <p:cNvSpPr txBox="1">
            <a:spLocks noGrp="1"/>
          </p:cNvSpPr>
          <p:nvPr>
            <p:ph type="ctrTitle"/>
          </p:nvPr>
        </p:nvSpPr>
        <p:spPr>
          <a:xfrm>
            <a:off x="1958850" y="1107450"/>
            <a:ext cx="5226300" cy="23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43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48579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18200" y="3524250"/>
            <a:ext cx="41076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8580" name="Google Shape;11;p2"/>
          <p:cNvSpPr/>
          <p:nvPr/>
        </p:nvSpPr>
        <p:spPr>
          <a:xfrm rot="665147">
            <a:off x="8031733" y="-31798"/>
            <a:ext cx="1522006" cy="1253654"/>
          </a:xfrm>
          <a:custGeom>
            <a:avLst/>
            <a:gdLst/>
            <a:ahLst/>
            <a:cxnLst/>
            <a:rect l="l" t="t" r="r" b="b"/>
            <a:pathLst>
              <a:path w="38800" h="31959" extrusionOk="0">
                <a:moveTo>
                  <a:pt x="583" y="1"/>
                </a:moveTo>
                <a:cubicBezTo>
                  <a:pt x="314" y="1"/>
                  <a:pt x="0" y="272"/>
                  <a:pt x="241" y="487"/>
                </a:cubicBezTo>
                <a:cubicBezTo>
                  <a:pt x="4652" y="4336"/>
                  <a:pt x="7510" y="9499"/>
                  <a:pt x="10591" y="14389"/>
                </a:cubicBezTo>
                <a:cubicBezTo>
                  <a:pt x="11186" y="15338"/>
                  <a:pt x="11789" y="16272"/>
                  <a:pt x="12425" y="17197"/>
                </a:cubicBezTo>
                <a:lnTo>
                  <a:pt x="12706" y="17808"/>
                </a:lnTo>
                <a:cubicBezTo>
                  <a:pt x="12706" y="17808"/>
                  <a:pt x="14597" y="22037"/>
                  <a:pt x="16885" y="23772"/>
                </a:cubicBezTo>
                <a:cubicBezTo>
                  <a:pt x="19173" y="25515"/>
                  <a:pt x="21899" y="26580"/>
                  <a:pt x="24592" y="27572"/>
                </a:cubicBezTo>
                <a:cubicBezTo>
                  <a:pt x="25682" y="27976"/>
                  <a:pt x="26797" y="28381"/>
                  <a:pt x="27689" y="29125"/>
                </a:cubicBezTo>
                <a:cubicBezTo>
                  <a:pt x="28955" y="30178"/>
                  <a:pt x="29939" y="31958"/>
                  <a:pt x="31565" y="31958"/>
                </a:cubicBezTo>
                <a:cubicBezTo>
                  <a:pt x="31584" y="31958"/>
                  <a:pt x="31603" y="31958"/>
                  <a:pt x="31621" y="31958"/>
                </a:cubicBezTo>
                <a:cubicBezTo>
                  <a:pt x="30110" y="30653"/>
                  <a:pt x="29085" y="28860"/>
                  <a:pt x="28730" y="26894"/>
                </a:cubicBezTo>
                <a:cubicBezTo>
                  <a:pt x="28573" y="25969"/>
                  <a:pt x="28557" y="25019"/>
                  <a:pt x="28317" y="24119"/>
                </a:cubicBezTo>
                <a:cubicBezTo>
                  <a:pt x="27442" y="20848"/>
                  <a:pt x="23915" y="19097"/>
                  <a:pt x="20644" y="18246"/>
                </a:cubicBezTo>
                <a:cubicBezTo>
                  <a:pt x="17670" y="17461"/>
                  <a:pt x="14449" y="17007"/>
                  <a:pt x="11987" y="15256"/>
                </a:cubicBezTo>
                <a:cubicBezTo>
                  <a:pt x="10434" y="12852"/>
                  <a:pt x="8989" y="10382"/>
                  <a:pt x="7419" y="8004"/>
                </a:cubicBezTo>
                <a:lnTo>
                  <a:pt x="7419" y="8004"/>
                </a:lnTo>
                <a:cubicBezTo>
                  <a:pt x="7502" y="8070"/>
                  <a:pt x="7576" y="8136"/>
                  <a:pt x="7659" y="8210"/>
                </a:cubicBezTo>
                <a:cubicBezTo>
                  <a:pt x="8972" y="9449"/>
                  <a:pt x="10360" y="10688"/>
                  <a:pt x="12078" y="11332"/>
                </a:cubicBezTo>
                <a:cubicBezTo>
                  <a:pt x="12763" y="11588"/>
                  <a:pt x="13490" y="11737"/>
                  <a:pt x="14234" y="11762"/>
                </a:cubicBezTo>
                <a:lnTo>
                  <a:pt x="17521" y="12464"/>
                </a:lnTo>
                <a:cubicBezTo>
                  <a:pt x="19078" y="12939"/>
                  <a:pt x="20692" y="13180"/>
                  <a:pt x="22310" y="13180"/>
                </a:cubicBezTo>
                <a:cubicBezTo>
                  <a:pt x="23310" y="13180"/>
                  <a:pt x="24312" y="13088"/>
                  <a:pt x="25302" y="12902"/>
                </a:cubicBezTo>
                <a:cubicBezTo>
                  <a:pt x="26123" y="12746"/>
                  <a:pt x="26953" y="12535"/>
                  <a:pt x="27775" y="12535"/>
                </a:cubicBezTo>
                <a:cubicBezTo>
                  <a:pt x="28045" y="12535"/>
                  <a:pt x="28314" y="12558"/>
                  <a:pt x="28582" y="12613"/>
                </a:cubicBezTo>
                <a:cubicBezTo>
                  <a:pt x="30101" y="12927"/>
                  <a:pt x="31332" y="14265"/>
                  <a:pt x="32885" y="14273"/>
                </a:cubicBezTo>
                <a:cubicBezTo>
                  <a:pt x="34273" y="14273"/>
                  <a:pt x="35421" y="13207"/>
                  <a:pt x="36313" y="12142"/>
                </a:cubicBezTo>
                <a:cubicBezTo>
                  <a:pt x="37238" y="11027"/>
                  <a:pt x="38072" y="9846"/>
                  <a:pt x="38799" y="8598"/>
                </a:cubicBezTo>
                <a:lnTo>
                  <a:pt x="38799" y="8598"/>
                </a:lnTo>
                <a:cubicBezTo>
                  <a:pt x="38478" y="8633"/>
                  <a:pt x="38157" y="8650"/>
                  <a:pt x="37837" y="8650"/>
                </a:cubicBezTo>
                <a:cubicBezTo>
                  <a:pt x="35470" y="8650"/>
                  <a:pt x="33184" y="7720"/>
                  <a:pt x="31481" y="6046"/>
                </a:cubicBezTo>
                <a:cubicBezTo>
                  <a:pt x="30803" y="5369"/>
                  <a:pt x="30209" y="4567"/>
                  <a:pt x="29358" y="4130"/>
                </a:cubicBezTo>
                <a:cubicBezTo>
                  <a:pt x="28770" y="3829"/>
                  <a:pt x="28123" y="3732"/>
                  <a:pt x="27462" y="3732"/>
                </a:cubicBezTo>
                <a:cubicBezTo>
                  <a:pt x="26888" y="3732"/>
                  <a:pt x="26304" y="3805"/>
                  <a:pt x="25740" y="3882"/>
                </a:cubicBezTo>
                <a:cubicBezTo>
                  <a:pt x="23601" y="4163"/>
                  <a:pt x="21337" y="4501"/>
                  <a:pt x="19661" y="5864"/>
                </a:cubicBezTo>
                <a:cubicBezTo>
                  <a:pt x="18479" y="6831"/>
                  <a:pt x="17711" y="8210"/>
                  <a:pt x="16737" y="9383"/>
                </a:cubicBezTo>
                <a:cubicBezTo>
                  <a:pt x="15968" y="10316"/>
                  <a:pt x="14936" y="11159"/>
                  <a:pt x="13788" y="11407"/>
                </a:cubicBezTo>
                <a:cubicBezTo>
                  <a:pt x="12103" y="11085"/>
                  <a:pt x="10591" y="10011"/>
                  <a:pt x="9311" y="8896"/>
                </a:cubicBezTo>
                <a:cubicBezTo>
                  <a:pt x="8675" y="8334"/>
                  <a:pt x="8063" y="7731"/>
                  <a:pt x="7394" y="7202"/>
                </a:cubicBezTo>
                <a:cubicBezTo>
                  <a:pt x="7023" y="6905"/>
                  <a:pt x="6560" y="6583"/>
                  <a:pt x="6197" y="6211"/>
                </a:cubicBezTo>
                <a:cubicBezTo>
                  <a:pt x="5569" y="5319"/>
                  <a:pt x="4908" y="4443"/>
                  <a:pt x="4206" y="3601"/>
                </a:cubicBezTo>
                <a:cubicBezTo>
                  <a:pt x="3157" y="2337"/>
                  <a:pt x="2017" y="1156"/>
                  <a:pt x="778" y="66"/>
                </a:cubicBezTo>
                <a:cubicBezTo>
                  <a:pt x="724" y="20"/>
                  <a:pt x="655" y="1"/>
                  <a:pt x="5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12;p2"/>
          <p:cNvGrpSpPr/>
          <p:nvPr/>
        </p:nvGrpSpPr>
        <p:grpSpPr>
          <a:xfrm rot="5400000">
            <a:off x="-252677" y="565239"/>
            <a:ext cx="1025466" cy="994199"/>
            <a:chOff x="1472075" y="2842300"/>
            <a:chExt cx="804350" cy="779825"/>
          </a:xfrm>
        </p:grpSpPr>
        <p:sp>
          <p:nvSpPr>
            <p:cNvPr id="1048581" name="Google Shape;13;p2"/>
            <p:cNvSpPr/>
            <p:nvPr/>
          </p:nvSpPr>
          <p:spPr>
            <a:xfrm>
              <a:off x="1472075" y="2842300"/>
              <a:ext cx="804350" cy="779825"/>
            </a:xfrm>
            <a:custGeom>
              <a:avLst/>
              <a:gdLst/>
              <a:ahLst/>
              <a:cxnLst/>
              <a:rect l="l" t="t" r="r" b="b"/>
              <a:pathLst>
                <a:path w="32174" h="31193" extrusionOk="0">
                  <a:moveTo>
                    <a:pt x="32174" y="1"/>
                  </a:moveTo>
                  <a:lnTo>
                    <a:pt x="32174" y="1"/>
                  </a:lnTo>
                  <a:cubicBezTo>
                    <a:pt x="24929" y="1124"/>
                    <a:pt x="17380" y="2685"/>
                    <a:pt x="11788" y="7418"/>
                  </a:cubicBezTo>
                  <a:cubicBezTo>
                    <a:pt x="5576" y="12680"/>
                    <a:pt x="0" y="20585"/>
                    <a:pt x="1198" y="28639"/>
                  </a:cubicBezTo>
                  <a:lnTo>
                    <a:pt x="1355" y="29721"/>
                  </a:lnTo>
                  <a:cubicBezTo>
                    <a:pt x="3891" y="30704"/>
                    <a:pt x="6612" y="31192"/>
                    <a:pt x="9333" y="31192"/>
                  </a:cubicBezTo>
                  <a:cubicBezTo>
                    <a:pt x="12604" y="31192"/>
                    <a:pt x="15876" y="30487"/>
                    <a:pt x="18833" y="29085"/>
                  </a:cubicBezTo>
                  <a:cubicBezTo>
                    <a:pt x="24244" y="26507"/>
                    <a:pt x="28523" y="21642"/>
                    <a:pt x="30365" y="15935"/>
                  </a:cubicBezTo>
                  <a:cubicBezTo>
                    <a:pt x="32017" y="10838"/>
                    <a:pt x="31761" y="5345"/>
                    <a:pt x="32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2" name="Google Shape;14;p2"/>
            <p:cNvSpPr/>
            <p:nvPr/>
          </p:nvSpPr>
          <p:spPr>
            <a:xfrm>
              <a:off x="1504500" y="2842300"/>
              <a:ext cx="771725" cy="775250"/>
            </a:xfrm>
            <a:custGeom>
              <a:avLst/>
              <a:gdLst/>
              <a:ahLst/>
              <a:cxnLst/>
              <a:rect l="l" t="t" r="r" b="b"/>
              <a:pathLst>
                <a:path w="30869" h="31010" extrusionOk="0">
                  <a:moveTo>
                    <a:pt x="30868" y="1"/>
                  </a:moveTo>
                  <a:lnTo>
                    <a:pt x="30265" y="100"/>
                  </a:lnTo>
                  <a:cubicBezTo>
                    <a:pt x="29274" y="1562"/>
                    <a:pt x="28250" y="3016"/>
                    <a:pt x="27193" y="4437"/>
                  </a:cubicBezTo>
                  <a:cubicBezTo>
                    <a:pt x="26961" y="3445"/>
                    <a:pt x="27217" y="2289"/>
                    <a:pt x="27581" y="1405"/>
                  </a:cubicBezTo>
                  <a:cubicBezTo>
                    <a:pt x="27713" y="1075"/>
                    <a:pt x="27870" y="761"/>
                    <a:pt x="28052" y="463"/>
                  </a:cubicBezTo>
                  <a:lnTo>
                    <a:pt x="28052" y="463"/>
                  </a:lnTo>
                  <a:cubicBezTo>
                    <a:pt x="27647" y="538"/>
                    <a:pt x="27242" y="612"/>
                    <a:pt x="26829" y="686"/>
                  </a:cubicBezTo>
                  <a:cubicBezTo>
                    <a:pt x="26755" y="860"/>
                    <a:pt x="26689" y="1033"/>
                    <a:pt x="26623" y="1207"/>
                  </a:cubicBezTo>
                  <a:cubicBezTo>
                    <a:pt x="26168" y="2487"/>
                    <a:pt x="26011" y="3949"/>
                    <a:pt x="26639" y="5180"/>
                  </a:cubicBezTo>
                  <a:cubicBezTo>
                    <a:pt x="25202" y="7088"/>
                    <a:pt x="23698" y="8947"/>
                    <a:pt x="22121" y="10731"/>
                  </a:cubicBezTo>
                  <a:cubicBezTo>
                    <a:pt x="21344" y="8897"/>
                    <a:pt x="21766" y="6535"/>
                    <a:pt x="22501" y="4783"/>
                  </a:cubicBezTo>
                  <a:cubicBezTo>
                    <a:pt x="23096" y="3346"/>
                    <a:pt x="24004" y="2058"/>
                    <a:pt x="25161" y="1025"/>
                  </a:cubicBezTo>
                  <a:lnTo>
                    <a:pt x="25161" y="1025"/>
                  </a:lnTo>
                  <a:cubicBezTo>
                    <a:pt x="24582" y="1149"/>
                    <a:pt x="24004" y="1273"/>
                    <a:pt x="23426" y="1413"/>
                  </a:cubicBezTo>
                  <a:cubicBezTo>
                    <a:pt x="22641" y="2338"/>
                    <a:pt x="22013" y="3379"/>
                    <a:pt x="21567" y="4511"/>
                  </a:cubicBezTo>
                  <a:cubicBezTo>
                    <a:pt x="20774" y="6559"/>
                    <a:pt x="20361" y="9277"/>
                    <a:pt x="21518" y="11268"/>
                  </a:cubicBezTo>
                  <a:cubicBezTo>
                    <a:pt x="21534" y="11292"/>
                    <a:pt x="21551" y="11317"/>
                    <a:pt x="21567" y="11342"/>
                  </a:cubicBezTo>
                  <a:cubicBezTo>
                    <a:pt x="21229" y="11722"/>
                    <a:pt x="20882" y="12102"/>
                    <a:pt x="20527" y="12474"/>
                  </a:cubicBezTo>
                  <a:cubicBezTo>
                    <a:pt x="19577" y="13481"/>
                    <a:pt x="18569" y="14431"/>
                    <a:pt x="17536" y="15340"/>
                  </a:cubicBezTo>
                  <a:cubicBezTo>
                    <a:pt x="17206" y="14117"/>
                    <a:pt x="16884" y="12887"/>
                    <a:pt x="16554" y="11664"/>
                  </a:cubicBezTo>
                  <a:cubicBezTo>
                    <a:pt x="16405" y="11078"/>
                    <a:pt x="16231" y="10499"/>
                    <a:pt x="16289" y="9888"/>
                  </a:cubicBezTo>
                  <a:cubicBezTo>
                    <a:pt x="16347" y="9252"/>
                    <a:pt x="16562" y="8633"/>
                    <a:pt x="16744" y="8030"/>
                  </a:cubicBezTo>
                  <a:cubicBezTo>
                    <a:pt x="17289" y="6163"/>
                    <a:pt x="17941" y="4205"/>
                    <a:pt x="19139" y="2661"/>
                  </a:cubicBezTo>
                  <a:lnTo>
                    <a:pt x="19139" y="2661"/>
                  </a:lnTo>
                  <a:cubicBezTo>
                    <a:pt x="18619" y="2842"/>
                    <a:pt x="18098" y="3032"/>
                    <a:pt x="17594" y="3239"/>
                  </a:cubicBezTo>
                  <a:cubicBezTo>
                    <a:pt x="16826" y="4569"/>
                    <a:pt x="16331" y="6072"/>
                    <a:pt x="15893" y="7534"/>
                  </a:cubicBezTo>
                  <a:cubicBezTo>
                    <a:pt x="15711" y="8162"/>
                    <a:pt x="15480" y="8806"/>
                    <a:pt x="15405" y="9467"/>
                  </a:cubicBezTo>
                  <a:cubicBezTo>
                    <a:pt x="15339" y="10078"/>
                    <a:pt x="15471" y="10673"/>
                    <a:pt x="15628" y="11259"/>
                  </a:cubicBezTo>
                  <a:cubicBezTo>
                    <a:pt x="16008" y="12705"/>
                    <a:pt x="16397" y="14159"/>
                    <a:pt x="16785" y="15604"/>
                  </a:cubicBezTo>
                  <a:cubicBezTo>
                    <a:pt x="16818" y="15695"/>
                    <a:pt x="16876" y="15778"/>
                    <a:pt x="16958" y="15835"/>
                  </a:cubicBezTo>
                  <a:cubicBezTo>
                    <a:pt x="16041" y="16628"/>
                    <a:pt x="15100" y="17388"/>
                    <a:pt x="14150" y="18148"/>
                  </a:cubicBezTo>
                  <a:lnTo>
                    <a:pt x="12812" y="19206"/>
                  </a:lnTo>
                  <a:cubicBezTo>
                    <a:pt x="10094" y="14448"/>
                    <a:pt x="10879" y="8459"/>
                    <a:pt x="14736" y="4569"/>
                  </a:cubicBezTo>
                  <a:lnTo>
                    <a:pt x="14736" y="4569"/>
                  </a:lnTo>
                  <a:cubicBezTo>
                    <a:pt x="13919" y="4998"/>
                    <a:pt x="13126" y="5477"/>
                    <a:pt x="12357" y="5998"/>
                  </a:cubicBezTo>
                  <a:cubicBezTo>
                    <a:pt x="10433" y="8963"/>
                    <a:pt x="9846" y="12598"/>
                    <a:pt x="10747" y="16017"/>
                  </a:cubicBezTo>
                  <a:cubicBezTo>
                    <a:pt x="11077" y="17264"/>
                    <a:pt x="11606" y="18454"/>
                    <a:pt x="12300" y="19544"/>
                  </a:cubicBezTo>
                  <a:cubicBezTo>
                    <a:pt x="12308" y="19561"/>
                    <a:pt x="12316" y="19577"/>
                    <a:pt x="12324" y="19594"/>
                  </a:cubicBezTo>
                  <a:lnTo>
                    <a:pt x="8558" y="22576"/>
                  </a:lnTo>
                  <a:cubicBezTo>
                    <a:pt x="7451" y="20602"/>
                    <a:pt x="6765" y="18421"/>
                    <a:pt x="6534" y="16166"/>
                  </a:cubicBezTo>
                  <a:cubicBezTo>
                    <a:pt x="6369" y="14423"/>
                    <a:pt x="6377" y="12432"/>
                    <a:pt x="7021" y="10731"/>
                  </a:cubicBezTo>
                  <a:lnTo>
                    <a:pt x="7021" y="10731"/>
                  </a:lnTo>
                  <a:cubicBezTo>
                    <a:pt x="6559" y="11235"/>
                    <a:pt x="6113" y="11747"/>
                    <a:pt x="5675" y="12267"/>
                  </a:cubicBezTo>
                  <a:cubicBezTo>
                    <a:pt x="5535" y="13481"/>
                    <a:pt x="5535" y="14704"/>
                    <a:pt x="5675" y="15918"/>
                  </a:cubicBezTo>
                  <a:cubicBezTo>
                    <a:pt x="5948" y="18413"/>
                    <a:pt x="6765" y="20825"/>
                    <a:pt x="8070" y="22964"/>
                  </a:cubicBezTo>
                  <a:lnTo>
                    <a:pt x="7467" y="23451"/>
                  </a:lnTo>
                  <a:lnTo>
                    <a:pt x="4626" y="25698"/>
                  </a:lnTo>
                  <a:cubicBezTo>
                    <a:pt x="4287" y="24938"/>
                    <a:pt x="3800" y="24244"/>
                    <a:pt x="3370" y="23517"/>
                  </a:cubicBezTo>
                  <a:cubicBezTo>
                    <a:pt x="2743" y="22468"/>
                    <a:pt x="2346" y="21328"/>
                    <a:pt x="2074" y="20139"/>
                  </a:cubicBezTo>
                  <a:cubicBezTo>
                    <a:pt x="1941" y="19544"/>
                    <a:pt x="1818" y="18933"/>
                    <a:pt x="1727" y="18322"/>
                  </a:cubicBezTo>
                  <a:cubicBezTo>
                    <a:pt x="1512" y="18760"/>
                    <a:pt x="1314" y="19206"/>
                    <a:pt x="1132" y="19652"/>
                  </a:cubicBezTo>
                  <a:cubicBezTo>
                    <a:pt x="1388" y="20841"/>
                    <a:pt x="1743" y="22022"/>
                    <a:pt x="2330" y="23096"/>
                  </a:cubicBezTo>
                  <a:cubicBezTo>
                    <a:pt x="2891" y="24129"/>
                    <a:pt x="3660" y="25062"/>
                    <a:pt x="4006" y="26194"/>
                  </a:cubicBezTo>
                  <a:lnTo>
                    <a:pt x="2321" y="27532"/>
                  </a:lnTo>
                  <a:cubicBezTo>
                    <a:pt x="2279" y="27522"/>
                    <a:pt x="2238" y="27515"/>
                    <a:pt x="2200" y="27515"/>
                  </a:cubicBezTo>
                  <a:cubicBezTo>
                    <a:pt x="2143" y="27515"/>
                    <a:pt x="2095" y="27531"/>
                    <a:pt x="2065" y="27581"/>
                  </a:cubicBezTo>
                  <a:cubicBezTo>
                    <a:pt x="2041" y="27631"/>
                    <a:pt x="2041" y="27689"/>
                    <a:pt x="2065" y="27730"/>
                  </a:cubicBezTo>
                  <a:lnTo>
                    <a:pt x="0" y="29365"/>
                  </a:lnTo>
                  <a:lnTo>
                    <a:pt x="58" y="29721"/>
                  </a:lnTo>
                  <a:cubicBezTo>
                    <a:pt x="281" y="29803"/>
                    <a:pt x="504" y="29886"/>
                    <a:pt x="727" y="29968"/>
                  </a:cubicBezTo>
                  <a:lnTo>
                    <a:pt x="2858" y="28275"/>
                  </a:lnTo>
                  <a:cubicBezTo>
                    <a:pt x="4915" y="29332"/>
                    <a:pt x="7087" y="30142"/>
                    <a:pt x="9334" y="30679"/>
                  </a:cubicBezTo>
                  <a:cubicBezTo>
                    <a:pt x="9863" y="30803"/>
                    <a:pt x="10400" y="30910"/>
                    <a:pt x="10937" y="31009"/>
                  </a:cubicBezTo>
                  <a:cubicBezTo>
                    <a:pt x="11556" y="30927"/>
                    <a:pt x="12167" y="30819"/>
                    <a:pt x="12779" y="30695"/>
                  </a:cubicBezTo>
                  <a:cubicBezTo>
                    <a:pt x="12630" y="30687"/>
                    <a:pt x="12481" y="30671"/>
                    <a:pt x="12333" y="30654"/>
                  </a:cubicBezTo>
                  <a:cubicBezTo>
                    <a:pt x="11201" y="30530"/>
                    <a:pt x="10069" y="30340"/>
                    <a:pt x="8963" y="30068"/>
                  </a:cubicBezTo>
                  <a:cubicBezTo>
                    <a:pt x="6980" y="29597"/>
                    <a:pt x="5055" y="28895"/>
                    <a:pt x="3238" y="27978"/>
                  </a:cubicBezTo>
                  <a:lnTo>
                    <a:pt x="4725" y="26797"/>
                  </a:lnTo>
                  <a:cubicBezTo>
                    <a:pt x="4734" y="26797"/>
                    <a:pt x="4743" y="26797"/>
                    <a:pt x="4752" y="26797"/>
                  </a:cubicBezTo>
                  <a:cubicBezTo>
                    <a:pt x="4870" y="26797"/>
                    <a:pt x="4948" y="26746"/>
                    <a:pt x="4940" y="26623"/>
                  </a:cubicBezTo>
                  <a:lnTo>
                    <a:pt x="6906" y="25078"/>
                  </a:lnTo>
                  <a:cubicBezTo>
                    <a:pt x="9491" y="26464"/>
                    <a:pt x="12350" y="27073"/>
                    <a:pt x="15232" y="27073"/>
                  </a:cubicBezTo>
                  <a:cubicBezTo>
                    <a:pt x="17331" y="27073"/>
                    <a:pt x="19442" y="26750"/>
                    <a:pt x="21468" y="26169"/>
                  </a:cubicBezTo>
                  <a:cubicBezTo>
                    <a:pt x="21799" y="26070"/>
                    <a:pt x="22129" y="25971"/>
                    <a:pt x="22451" y="25855"/>
                  </a:cubicBezTo>
                  <a:cubicBezTo>
                    <a:pt x="23021" y="25359"/>
                    <a:pt x="23566" y="24839"/>
                    <a:pt x="24078" y="24294"/>
                  </a:cubicBezTo>
                  <a:lnTo>
                    <a:pt x="24078" y="24294"/>
                  </a:lnTo>
                  <a:cubicBezTo>
                    <a:pt x="21181" y="25511"/>
                    <a:pt x="18058" y="26293"/>
                    <a:pt x="14929" y="26293"/>
                  </a:cubicBezTo>
                  <a:cubicBezTo>
                    <a:pt x="13535" y="26293"/>
                    <a:pt x="12140" y="26138"/>
                    <a:pt x="10763" y="25797"/>
                  </a:cubicBezTo>
                  <a:cubicBezTo>
                    <a:pt x="9640" y="25516"/>
                    <a:pt x="8550" y="25112"/>
                    <a:pt x="7517" y="24591"/>
                  </a:cubicBezTo>
                  <a:lnTo>
                    <a:pt x="8756" y="23608"/>
                  </a:lnTo>
                  <a:cubicBezTo>
                    <a:pt x="8789" y="23616"/>
                    <a:pt x="8814" y="23616"/>
                    <a:pt x="8847" y="23616"/>
                  </a:cubicBezTo>
                  <a:cubicBezTo>
                    <a:pt x="8860" y="23618"/>
                    <a:pt x="8873" y="23618"/>
                    <a:pt x="8885" y="23618"/>
                  </a:cubicBezTo>
                  <a:cubicBezTo>
                    <a:pt x="9039" y="23618"/>
                    <a:pt x="9098" y="23523"/>
                    <a:pt x="9037" y="23385"/>
                  </a:cubicBezTo>
                  <a:lnTo>
                    <a:pt x="11234" y="21634"/>
                  </a:lnTo>
                  <a:cubicBezTo>
                    <a:pt x="13470" y="22450"/>
                    <a:pt x="15811" y="22857"/>
                    <a:pt x="18151" y="22857"/>
                  </a:cubicBezTo>
                  <a:cubicBezTo>
                    <a:pt x="20619" y="22857"/>
                    <a:pt x="23085" y="22405"/>
                    <a:pt x="25425" y="21502"/>
                  </a:cubicBezTo>
                  <a:cubicBezTo>
                    <a:pt x="25854" y="21328"/>
                    <a:pt x="26284" y="21147"/>
                    <a:pt x="26697" y="20948"/>
                  </a:cubicBezTo>
                  <a:cubicBezTo>
                    <a:pt x="26994" y="20494"/>
                    <a:pt x="27267" y="20023"/>
                    <a:pt x="27523" y="19544"/>
                  </a:cubicBezTo>
                  <a:lnTo>
                    <a:pt x="27523" y="19544"/>
                  </a:lnTo>
                  <a:cubicBezTo>
                    <a:pt x="24456" y="21359"/>
                    <a:pt x="20963" y="22303"/>
                    <a:pt x="17429" y="22303"/>
                  </a:cubicBezTo>
                  <a:cubicBezTo>
                    <a:pt x="16557" y="22303"/>
                    <a:pt x="15682" y="22246"/>
                    <a:pt x="14811" y="22130"/>
                  </a:cubicBezTo>
                  <a:cubicBezTo>
                    <a:pt x="13704" y="21981"/>
                    <a:pt x="12613" y="21725"/>
                    <a:pt x="11556" y="21378"/>
                  </a:cubicBezTo>
                  <a:lnTo>
                    <a:pt x="14142" y="19329"/>
                  </a:lnTo>
                  <a:cubicBezTo>
                    <a:pt x="14786" y="18817"/>
                    <a:pt x="15430" y="18305"/>
                    <a:pt x="16074" y="17785"/>
                  </a:cubicBezTo>
                  <a:cubicBezTo>
                    <a:pt x="16116" y="17793"/>
                    <a:pt x="16157" y="17810"/>
                    <a:pt x="16198" y="17810"/>
                  </a:cubicBezTo>
                  <a:cubicBezTo>
                    <a:pt x="16921" y="17896"/>
                    <a:pt x="17644" y="17938"/>
                    <a:pt x="18365" y="17938"/>
                  </a:cubicBezTo>
                  <a:cubicBezTo>
                    <a:pt x="22413" y="17938"/>
                    <a:pt x="26369" y="16595"/>
                    <a:pt x="29588" y="14084"/>
                  </a:cubicBezTo>
                  <a:cubicBezTo>
                    <a:pt x="29704" y="13597"/>
                    <a:pt x="29811" y="13101"/>
                    <a:pt x="29902" y="12598"/>
                  </a:cubicBezTo>
                  <a:lnTo>
                    <a:pt x="29902" y="12598"/>
                  </a:lnTo>
                  <a:cubicBezTo>
                    <a:pt x="26592" y="15656"/>
                    <a:pt x="22261" y="17341"/>
                    <a:pt x="17787" y="17341"/>
                  </a:cubicBezTo>
                  <a:cubicBezTo>
                    <a:pt x="17415" y="17341"/>
                    <a:pt x="17042" y="17329"/>
                    <a:pt x="16669" y="17306"/>
                  </a:cubicBezTo>
                  <a:cubicBezTo>
                    <a:pt x="18016" y="16215"/>
                    <a:pt x="19304" y="15059"/>
                    <a:pt x="20535" y="13837"/>
                  </a:cubicBezTo>
                  <a:cubicBezTo>
                    <a:pt x="20684" y="13688"/>
                    <a:pt x="20824" y="13539"/>
                    <a:pt x="20973" y="13390"/>
                  </a:cubicBezTo>
                  <a:cubicBezTo>
                    <a:pt x="24318" y="13275"/>
                    <a:pt x="27556" y="12143"/>
                    <a:pt x="30249" y="10161"/>
                  </a:cubicBezTo>
                  <a:cubicBezTo>
                    <a:pt x="30298" y="9723"/>
                    <a:pt x="30340" y="9285"/>
                    <a:pt x="30381" y="8847"/>
                  </a:cubicBezTo>
                  <a:lnTo>
                    <a:pt x="30381" y="8847"/>
                  </a:lnTo>
                  <a:cubicBezTo>
                    <a:pt x="27944" y="10904"/>
                    <a:pt x="24954" y="12185"/>
                    <a:pt x="21790" y="12523"/>
                  </a:cubicBezTo>
                  <a:cubicBezTo>
                    <a:pt x="23021" y="11202"/>
                    <a:pt x="24186" y="9814"/>
                    <a:pt x="25317" y="8410"/>
                  </a:cubicBezTo>
                  <a:cubicBezTo>
                    <a:pt x="25407" y="8471"/>
                    <a:pt x="25502" y="8505"/>
                    <a:pt x="25602" y="8505"/>
                  </a:cubicBezTo>
                  <a:cubicBezTo>
                    <a:pt x="25623" y="8505"/>
                    <a:pt x="25643" y="8503"/>
                    <a:pt x="25664" y="8501"/>
                  </a:cubicBezTo>
                  <a:cubicBezTo>
                    <a:pt x="27465" y="8038"/>
                    <a:pt x="29142" y="7179"/>
                    <a:pt x="30563" y="5981"/>
                  </a:cubicBezTo>
                  <a:cubicBezTo>
                    <a:pt x="30579" y="5667"/>
                    <a:pt x="30587" y="5362"/>
                    <a:pt x="30604" y="5048"/>
                  </a:cubicBezTo>
                  <a:cubicBezTo>
                    <a:pt x="30508" y="5000"/>
                    <a:pt x="30418" y="4969"/>
                    <a:pt x="30349" y="4969"/>
                  </a:cubicBezTo>
                  <a:cubicBezTo>
                    <a:pt x="30312" y="4969"/>
                    <a:pt x="30280" y="4978"/>
                    <a:pt x="30257" y="4998"/>
                  </a:cubicBezTo>
                  <a:cubicBezTo>
                    <a:pt x="29018" y="6171"/>
                    <a:pt x="27539" y="7072"/>
                    <a:pt x="25929" y="7641"/>
                  </a:cubicBezTo>
                  <a:lnTo>
                    <a:pt x="26102" y="7427"/>
                  </a:lnTo>
                  <a:cubicBezTo>
                    <a:pt x="26556" y="6848"/>
                    <a:pt x="27003" y="6270"/>
                    <a:pt x="27440" y="5684"/>
                  </a:cubicBezTo>
                  <a:cubicBezTo>
                    <a:pt x="27531" y="5659"/>
                    <a:pt x="27597" y="5576"/>
                    <a:pt x="27606" y="5477"/>
                  </a:cubicBezTo>
                  <a:cubicBezTo>
                    <a:pt x="28704" y="4024"/>
                    <a:pt x="29770" y="2545"/>
                    <a:pt x="30802" y="1050"/>
                  </a:cubicBezTo>
                  <a:cubicBezTo>
                    <a:pt x="30819" y="695"/>
                    <a:pt x="30843" y="348"/>
                    <a:pt x="308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583" name="Google Shape;15;p2"/>
          <p:cNvSpPr/>
          <p:nvPr/>
        </p:nvSpPr>
        <p:spPr>
          <a:xfrm rot="-291271">
            <a:off x="8564723" y="1913175"/>
            <a:ext cx="1163043" cy="839227"/>
          </a:xfrm>
          <a:custGeom>
            <a:avLst/>
            <a:gdLst/>
            <a:ahLst/>
            <a:cxnLst/>
            <a:rect l="l" t="t" r="r" b="b"/>
            <a:pathLst>
              <a:path w="21155" h="15265" extrusionOk="0">
                <a:moveTo>
                  <a:pt x="14379" y="3711"/>
                </a:moveTo>
                <a:cubicBezTo>
                  <a:pt x="14697" y="3711"/>
                  <a:pt x="14999" y="3774"/>
                  <a:pt x="15208" y="3960"/>
                </a:cubicBezTo>
                <a:cubicBezTo>
                  <a:pt x="15348" y="4101"/>
                  <a:pt x="15455" y="4274"/>
                  <a:pt x="15530" y="4464"/>
                </a:cubicBezTo>
                <a:lnTo>
                  <a:pt x="16108" y="5670"/>
                </a:lnTo>
                <a:cubicBezTo>
                  <a:pt x="16199" y="5835"/>
                  <a:pt x="16248" y="6017"/>
                  <a:pt x="16265" y="6207"/>
                </a:cubicBezTo>
                <a:cubicBezTo>
                  <a:pt x="16257" y="6463"/>
                  <a:pt x="16091" y="6719"/>
                  <a:pt x="15901" y="6942"/>
                </a:cubicBezTo>
                <a:cubicBezTo>
                  <a:pt x="15117" y="7900"/>
                  <a:pt x="13960" y="8553"/>
                  <a:pt x="12804" y="9081"/>
                </a:cubicBezTo>
                <a:cubicBezTo>
                  <a:pt x="11565" y="9643"/>
                  <a:pt x="8575" y="11122"/>
                  <a:pt x="8575" y="11122"/>
                </a:cubicBezTo>
                <a:cubicBezTo>
                  <a:pt x="8090" y="11431"/>
                  <a:pt x="7511" y="11586"/>
                  <a:pt x="6952" y="11586"/>
                </a:cubicBezTo>
                <a:cubicBezTo>
                  <a:pt x="6435" y="11586"/>
                  <a:pt x="5936" y="11453"/>
                  <a:pt x="5543" y="11188"/>
                </a:cubicBezTo>
                <a:cubicBezTo>
                  <a:pt x="4734" y="10634"/>
                  <a:pt x="4461" y="9536"/>
                  <a:pt x="4891" y="8594"/>
                </a:cubicBezTo>
                <a:cubicBezTo>
                  <a:pt x="5436" y="7396"/>
                  <a:pt x="6848" y="6686"/>
                  <a:pt x="8145" y="6100"/>
                </a:cubicBezTo>
                <a:lnTo>
                  <a:pt x="11301" y="4662"/>
                </a:lnTo>
                <a:cubicBezTo>
                  <a:pt x="12151" y="4274"/>
                  <a:pt x="13027" y="3878"/>
                  <a:pt x="13936" y="3745"/>
                </a:cubicBezTo>
                <a:cubicBezTo>
                  <a:pt x="14082" y="3724"/>
                  <a:pt x="14232" y="3711"/>
                  <a:pt x="14379" y="3711"/>
                </a:cubicBezTo>
                <a:close/>
                <a:moveTo>
                  <a:pt x="16244" y="0"/>
                </a:moveTo>
                <a:cubicBezTo>
                  <a:pt x="13242" y="0"/>
                  <a:pt x="10313" y="1220"/>
                  <a:pt x="7592" y="2572"/>
                </a:cubicBezTo>
                <a:cubicBezTo>
                  <a:pt x="5386" y="3679"/>
                  <a:pt x="3148" y="4960"/>
                  <a:pt x="1744" y="6959"/>
                </a:cubicBezTo>
                <a:cubicBezTo>
                  <a:pt x="331" y="8958"/>
                  <a:pt x="1" y="11857"/>
                  <a:pt x="1611" y="13608"/>
                </a:cubicBezTo>
                <a:cubicBezTo>
                  <a:pt x="2511" y="14596"/>
                  <a:pt x="3912" y="15264"/>
                  <a:pt x="5291" y="15264"/>
                </a:cubicBezTo>
                <a:cubicBezTo>
                  <a:pt x="5710" y="15264"/>
                  <a:pt x="6126" y="15203"/>
                  <a:pt x="6526" y="15070"/>
                </a:cubicBezTo>
                <a:cubicBezTo>
                  <a:pt x="12077" y="13228"/>
                  <a:pt x="18156" y="9420"/>
                  <a:pt x="19362" y="7942"/>
                </a:cubicBezTo>
                <a:cubicBezTo>
                  <a:pt x="20188" y="6942"/>
                  <a:pt x="20808" y="5753"/>
                  <a:pt x="20981" y="4489"/>
                </a:cubicBezTo>
                <a:cubicBezTo>
                  <a:pt x="21155" y="3233"/>
                  <a:pt x="20800" y="1879"/>
                  <a:pt x="19850" y="1044"/>
                </a:cubicBezTo>
                <a:cubicBezTo>
                  <a:pt x="19024" y="326"/>
                  <a:pt x="17867" y="61"/>
                  <a:pt x="16752" y="12"/>
                </a:cubicBezTo>
                <a:cubicBezTo>
                  <a:pt x="16583" y="4"/>
                  <a:pt x="16413" y="0"/>
                  <a:pt x="162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1_1"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360" name="Google Shape;813;p65"/>
          <p:cNvSpPr/>
          <p:nvPr/>
        </p:nvSpPr>
        <p:spPr>
          <a:xfrm rot="-5613550">
            <a:off x="7403711" y="3082767"/>
            <a:ext cx="2949991" cy="1707087"/>
          </a:xfrm>
          <a:custGeom>
            <a:avLst/>
            <a:gdLst/>
            <a:ahLst/>
            <a:cxnLst/>
            <a:rect l="l" t="t" r="r" b="b"/>
            <a:pathLst>
              <a:path w="21074" h="12195" extrusionOk="0">
                <a:moveTo>
                  <a:pt x="11128" y="1"/>
                </a:moveTo>
                <a:cubicBezTo>
                  <a:pt x="11070" y="1"/>
                  <a:pt x="11012" y="1"/>
                  <a:pt x="10955" y="3"/>
                </a:cubicBezTo>
                <a:cubicBezTo>
                  <a:pt x="10379" y="16"/>
                  <a:pt x="9790" y="3"/>
                  <a:pt x="9214" y="29"/>
                </a:cubicBezTo>
                <a:cubicBezTo>
                  <a:pt x="8829" y="59"/>
                  <a:pt x="8447" y="98"/>
                  <a:pt x="8075" y="141"/>
                </a:cubicBezTo>
                <a:cubicBezTo>
                  <a:pt x="7638" y="180"/>
                  <a:pt x="7213" y="292"/>
                  <a:pt x="6802" y="414"/>
                </a:cubicBezTo>
                <a:cubicBezTo>
                  <a:pt x="6088" y="605"/>
                  <a:pt x="5416" y="868"/>
                  <a:pt x="4798" y="1237"/>
                </a:cubicBezTo>
                <a:cubicBezTo>
                  <a:pt x="4429" y="1470"/>
                  <a:pt x="4074" y="1704"/>
                  <a:pt x="3728" y="1964"/>
                </a:cubicBezTo>
                <a:cubicBezTo>
                  <a:pt x="3360" y="2237"/>
                  <a:pt x="2988" y="2513"/>
                  <a:pt x="2688" y="2869"/>
                </a:cubicBezTo>
                <a:cubicBezTo>
                  <a:pt x="2646" y="2925"/>
                  <a:pt x="2593" y="2977"/>
                  <a:pt x="2537" y="3020"/>
                </a:cubicBezTo>
                <a:cubicBezTo>
                  <a:pt x="2234" y="3280"/>
                  <a:pt x="2017" y="3609"/>
                  <a:pt x="1784" y="3912"/>
                </a:cubicBezTo>
                <a:cubicBezTo>
                  <a:pt x="1632" y="4090"/>
                  <a:pt x="1494" y="4294"/>
                  <a:pt x="1385" y="4501"/>
                </a:cubicBezTo>
                <a:cubicBezTo>
                  <a:pt x="1247" y="4718"/>
                  <a:pt x="1112" y="4952"/>
                  <a:pt x="987" y="5185"/>
                </a:cubicBezTo>
                <a:cubicBezTo>
                  <a:pt x="823" y="5459"/>
                  <a:pt x="684" y="5761"/>
                  <a:pt x="576" y="6064"/>
                </a:cubicBezTo>
                <a:cubicBezTo>
                  <a:pt x="425" y="6419"/>
                  <a:pt x="290" y="6775"/>
                  <a:pt x="220" y="7147"/>
                </a:cubicBezTo>
                <a:cubicBezTo>
                  <a:pt x="138" y="7532"/>
                  <a:pt x="69" y="7900"/>
                  <a:pt x="43" y="8285"/>
                </a:cubicBezTo>
                <a:cubicBezTo>
                  <a:pt x="0" y="8874"/>
                  <a:pt x="43" y="9450"/>
                  <a:pt x="191" y="10026"/>
                </a:cubicBezTo>
                <a:cubicBezTo>
                  <a:pt x="290" y="10437"/>
                  <a:pt x="480" y="10806"/>
                  <a:pt x="727" y="11165"/>
                </a:cubicBezTo>
                <a:cubicBezTo>
                  <a:pt x="918" y="11438"/>
                  <a:pt x="1178" y="11658"/>
                  <a:pt x="1454" y="11823"/>
                </a:cubicBezTo>
                <a:cubicBezTo>
                  <a:pt x="1866" y="12070"/>
                  <a:pt x="2303" y="12165"/>
                  <a:pt x="2771" y="12191"/>
                </a:cubicBezTo>
                <a:cubicBezTo>
                  <a:pt x="2806" y="12194"/>
                  <a:pt x="2841" y="12195"/>
                  <a:pt x="2876" y="12195"/>
                </a:cubicBezTo>
                <a:cubicBezTo>
                  <a:pt x="3015" y="12195"/>
                  <a:pt x="3149" y="12178"/>
                  <a:pt x="3291" y="12178"/>
                </a:cubicBezTo>
                <a:cubicBezTo>
                  <a:pt x="3771" y="12152"/>
                  <a:pt x="4222" y="12027"/>
                  <a:pt x="4676" y="11862"/>
                </a:cubicBezTo>
                <a:cubicBezTo>
                  <a:pt x="4979" y="11754"/>
                  <a:pt x="5291" y="11629"/>
                  <a:pt x="5594" y="11507"/>
                </a:cubicBezTo>
                <a:cubicBezTo>
                  <a:pt x="5785" y="11425"/>
                  <a:pt x="5992" y="11342"/>
                  <a:pt x="6183" y="11247"/>
                </a:cubicBezTo>
                <a:cubicBezTo>
                  <a:pt x="6608" y="11040"/>
                  <a:pt x="7049" y="10875"/>
                  <a:pt x="7473" y="10671"/>
                </a:cubicBezTo>
                <a:cubicBezTo>
                  <a:pt x="7759" y="10533"/>
                  <a:pt x="8062" y="10437"/>
                  <a:pt x="8352" y="10329"/>
                </a:cubicBezTo>
                <a:cubicBezTo>
                  <a:pt x="8543" y="10230"/>
                  <a:pt x="8747" y="10164"/>
                  <a:pt x="8954" y="10108"/>
                </a:cubicBezTo>
                <a:cubicBezTo>
                  <a:pt x="9392" y="10000"/>
                  <a:pt x="9833" y="9875"/>
                  <a:pt x="10297" y="9848"/>
                </a:cubicBezTo>
                <a:cubicBezTo>
                  <a:pt x="10474" y="9835"/>
                  <a:pt x="10655" y="9806"/>
                  <a:pt x="10820" y="9806"/>
                </a:cubicBezTo>
                <a:cubicBezTo>
                  <a:pt x="11050" y="9819"/>
                  <a:pt x="11271" y="9848"/>
                  <a:pt x="11478" y="9888"/>
                </a:cubicBezTo>
                <a:cubicBezTo>
                  <a:pt x="11751" y="9931"/>
                  <a:pt x="12024" y="9970"/>
                  <a:pt x="12271" y="10039"/>
                </a:cubicBezTo>
                <a:cubicBezTo>
                  <a:pt x="12547" y="10121"/>
                  <a:pt x="12821" y="10217"/>
                  <a:pt x="13080" y="10329"/>
                </a:cubicBezTo>
                <a:cubicBezTo>
                  <a:pt x="13643" y="10546"/>
                  <a:pt x="14219" y="10753"/>
                  <a:pt x="14782" y="10970"/>
                </a:cubicBezTo>
                <a:cubicBezTo>
                  <a:pt x="15206" y="11135"/>
                  <a:pt x="15631" y="11247"/>
                  <a:pt x="16055" y="11382"/>
                </a:cubicBezTo>
                <a:cubicBezTo>
                  <a:pt x="16098" y="11382"/>
                  <a:pt x="16138" y="11382"/>
                  <a:pt x="16167" y="11398"/>
                </a:cubicBezTo>
                <a:cubicBezTo>
                  <a:pt x="16440" y="11425"/>
                  <a:pt x="16700" y="11451"/>
                  <a:pt x="16973" y="11481"/>
                </a:cubicBezTo>
                <a:cubicBezTo>
                  <a:pt x="17083" y="11491"/>
                  <a:pt x="17191" y="11496"/>
                  <a:pt x="17299" y="11496"/>
                </a:cubicBezTo>
                <a:cubicBezTo>
                  <a:pt x="17597" y="11496"/>
                  <a:pt x="17889" y="11459"/>
                  <a:pt x="18181" y="11398"/>
                </a:cubicBezTo>
                <a:cubicBezTo>
                  <a:pt x="18523" y="11316"/>
                  <a:pt x="18852" y="11178"/>
                  <a:pt x="19168" y="11000"/>
                </a:cubicBezTo>
                <a:cubicBezTo>
                  <a:pt x="19593" y="10766"/>
                  <a:pt x="19935" y="10451"/>
                  <a:pt x="20251" y="10095"/>
                </a:cubicBezTo>
                <a:cubicBezTo>
                  <a:pt x="20415" y="9888"/>
                  <a:pt x="20540" y="9654"/>
                  <a:pt x="20662" y="9424"/>
                </a:cubicBezTo>
                <a:cubicBezTo>
                  <a:pt x="20814" y="9177"/>
                  <a:pt x="20856" y="8887"/>
                  <a:pt x="20939" y="8614"/>
                </a:cubicBezTo>
                <a:cubicBezTo>
                  <a:pt x="20991" y="8450"/>
                  <a:pt x="20978" y="8272"/>
                  <a:pt x="21021" y="8091"/>
                </a:cubicBezTo>
                <a:cubicBezTo>
                  <a:pt x="21074" y="7927"/>
                  <a:pt x="21060" y="7749"/>
                  <a:pt x="21060" y="7667"/>
                </a:cubicBezTo>
                <a:cubicBezTo>
                  <a:pt x="21060" y="7380"/>
                  <a:pt x="21021" y="7173"/>
                  <a:pt x="21004" y="6982"/>
                </a:cubicBezTo>
                <a:cubicBezTo>
                  <a:pt x="20965" y="6584"/>
                  <a:pt x="20800" y="6229"/>
                  <a:pt x="20692" y="5844"/>
                </a:cubicBezTo>
                <a:cubicBezTo>
                  <a:pt x="20623" y="5584"/>
                  <a:pt x="20485" y="5350"/>
                  <a:pt x="20346" y="5116"/>
                </a:cubicBezTo>
                <a:cubicBezTo>
                  <a:pt x="20047" y="4596"/>
                  <a:pt x="19718" y="4090"/>
                  <a:pt x="19320" y="3609"/>
                </a:cubicBezTo>
                <a:cubicBezTo>
                  <a:pt x="19030" y="3267"/>
                  <a:pt x="18744" y="2925"/>
                  <a:pt x="18428" y="2609"/>
                </a:cubicBezTo>
                <a:cubicBezTo>
                  <a:pt x="18017" y="2211"/>
                  <a:pt x="17566" y="1868"/>
                  <a:pt x="17072" y="1566"/>
                </a:cubicBezTo>
                <a:cubicBezTo>
                  <a:pt x="16947" y="1497"/>
                  <a:pt x="16809" y="1457"/>
                  <a:pt x="16687" y="1388"/>
                </a:cubicBezTo>
                <a:cubicBezTo>
                  <a:pt x="16414" y="1237"/>
                  <a:pt x="16111" y="1141"/>
                  <a:pt x="15808" y="1059"/>
                </a:cubicBezTo>
                <a:cubicBezTo>
                  <a:pt x="15371" y="950"/>
                  <a:pt x="14946" y="825"/>
                  <a:pt x="14522" y="687"/>
                </a:cubicBezTo>
                <a:cubicBezTo>
                  <a:pt x="14275" y="621"/>
                  <a:pt x="14028" y="579"/>
                  <a:pt x="13795" y="483"/>
                </a:cubicBezTo>
                <a:cubicBezTo>
                  <a:pt x="13465" y="332"/>
                  <a:pt x="13107" y="236"/>
                  <a:pt x="12751" y="167"/>
                </a:cubicBezTo>
                <a:cubicBezTo>
                  <a:pt x="12219" y="57"/>
                  <a:pt x="11675" y="1"/>
                  <a:pt x="111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361" name="Google Shape;814;p65"/>
          <p:cNvSpPr/>
          <p:nvPr/>
        </p:nvSpPr>
        <p:spPr>
          <a:xfrm rot="10800000">
            <a:off x="7066383" y="4637298"/>
            <a:ext cx="1200467" cy="532651"/>
          </a:xfrm>
          <a:custGeom>
            <a:avLst/>
            <a:gdLst/>
            <a:ahLst/>
            <a:cxnLst/>
            <a:rect l="l" t="t" r="r" b="b"/>
            <a:pathLst>
              <a:path w="13263" h="5885" extrusionOk="0">
                <a:moveTo>
                  <a:pt x="1" y="0"/>
                </a:moveTo>
                <a:cubicBezTo>
                  <a:pt x="277" y="1386"/>
                  <a:pt x="879" y="2702"/>
                  <a:pt x="1758" y="3719"/>
                </a:cubicBezTo>
                <a:cubicBezTo>
                  <a:pt x="2992" y="5117"/>
                  <a:pt x="4677" y="5884"/>
                  <a:pt x="6404" y="5884"/>
                </a:cubicBezTo>
                <a:cubicBezTo>
                  <a:pt x="7092" y="5884"/>
                  <a:pt x="7790" y="5759"/>
                  <a:pt x="8461" y="5512"/>
                </a:cubicBezTo>
                <a:cubicBezTo>
                  <a:pt x="10574" y="4719"/>
                  <a:pt x="12357" y="2702"/>
                  <a:pt x="13219" y="112"/>
                </a:cubicBezTo>
                <a:cubicBezTo>
                  <a:pt x="13232" y="70"/>
                  <a:pt x="13246" y="43"/>
                  <a:pt x="13262" y="0"/>
                </a:cubicBezTo>
                <a:lnTo>
                  <a:pt x="10175" y="0"/>
                </a:lnTo>
                <a:cubicBezTo>
                  <a:pt x="9530" y="1359"/>
                  <a:pt x="8543" y="2416"/>
                  <a:pt x="7447" y="2814"/>
                </a:cubicBezTo>
                <a:cubicBezTo>
                  <a:pt x="7109" y="2939"/>
                  <a:pt x="6757" y="3000"/>
                  <a:pt x="6407" y="3000"/>
                </a:cubicBezTo>
                <a:cubicBezTo>
                  <a:pt x="5494" y="3000"/>
                  <a:pt x="4587" y="2588"/>
                  <a:pt x="3923" y="1827"/>
                </a:cubicBezTo>
                <a:cubicBezTo>
                  <a:pt x="3499" y="1333"/>
                  <a:pt x="3170" y="701"/>
                  <a:pt x="29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362" name="Google Shape;815;p65"/>
          <p:cNvSpPr/>
          <p:nvPr/>
        </p:nvSpPr>
        <p:spPr>
          <a:xfrm rot="10800000">
            <a:off x="6648212" y="4222762"/>
            <a:ext cx="2028204" cy="947187"/>
          </a:xfrm>
          <a:custGeom>
            <a:avLst/>
            <a:gdLst/>
            <a:ahLst/>
            <a:cxnLst/>
            <a:rect l="l" t="t" r="r" b="b"/>
            <a:pathLst>
              <a:path w="22408" h="10465" extrusionOk="0">
                <a:moveTo>
                  <a:pt x="100" y="0"/>
                </a:moveTo>
                <a:cubicBezTo>
                  <a:pt x="1" y="2840"/>
                  <a:pt x="1182" y="5789"/>
                  <a:pt x="3348" y="7750"/>
                </a:cubicBezTo>
                <a:cubicBezTo>
                  <a:pt x="5282" y="9504"/>
                  <a:pt x="7941" y="10465"/>
                  <a:pt x="10613" y="10465"/>
                </a:cubicBezTo>
                <a:cubicBezTo>
                  <a:pt x="11670" y="10465"/>
                  <a:pt x="12726" y="10313"/>
                  <a:pt x="13740" y="10011"/>
                </a:cubicBezTo>
                <a:cubicBezTo>
                  <a:pt x="17168" y="8997"/>
                  <a:pt x="20091" y="6335"/>
                  <a:pt x="21555" y="2896"/>
                </a:cubicBezTo>
                <a:cubicBezTo>
                  <a:pt x="21940" y="1975"/>
                  <a:pt x="22230" y="1004"/>
                  <a:pt x="22407" y="0"/>
                </a:cubicBezTo>
                <a:lnTo>
                  <a:pt x="19472" y="0"/>
                </a:lnTo>
                <a:cubicBezTo>
                  <a:pt x="19334" y="606"/>
                  <a:pt x="19156" y="1208"/>
                  <a:pt x="18909" y="1771"/>
                </a:cubicBezTo>
                <a:cubicBezTo>
                  <a:pt x="17787" y="4430"/>
                  <a:pt x="15536" y="6486"/>
                  <a:pt x="12933" y="7256"/>
                </a:cubicBezTo>
                <a:cubicBezTo>
                  <a:pt x="12169" y="7482"/>
                  <a:pt x="11379" y="7591"/>
                  <a:pt x="10595" y="7591"/>
                </a:cubicBezTo>
                <a:cubicBezTo>
                  <a:pt x="8620" y="7591"/>
                  <a:pt x="6679" y="6898"/>
                  <a:pt x="5266" y="5624"/>
                </a:cubicBezTo>
                <a:cubicBezTo>
                  <a:pt x="3690" y="4196"/>
                  <a:pt x="2854" y="2044"/>
                  <a:pt x="29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363" name="Google Shape;816;p65"/>
          <p:cNvSpPr/>
          <p:nvPr/>
        </p:nvSpPr>
        <p:spPr>
          <a:xfrm rot="10800000">
            <a:off x="6194016" y="3798361"/>
            <a:ext cx="2949983" cy="1371589"/>
          </a:xfrm>
          <a:custGeom>
            <a:avLst/>
            <a:gdLst/>
            <a:ahLst/>
            <a:cxnLst/>
            <a:rect l="l" t="t" r="r" b="b"/>
            <a:pathLst>
              <a:path w="32592" h="15154" extrusionOk="0">
                <a:moveTo>
                  <a:pt x="53" y="0"/>
                </a:moveTo>
                <a:cubicBezTo>
                  <a:pt x="1" y="4101"/>
                  <a:pt x="1699" y="8309"/>
                  <a:pt x="4772" y="11136"/>
                </a:cubicBezTo>
                <a:cubicBezTo>
                  <a:pt x="7595" y="13739"/>
                  <a:pt x="11462" y="15154"/>
                  <a:pt x="15385" y="15154"/>
                </a:cubicBezTo>
                <a:cubicBezTo>
                  <a:pt x="16918" y="15154"/>
                  <a:pt x="18468" y="14933"/>
                  <a:pt x="19962" y="14479"/>
                </a:cubicBezTo>
                <a:cubicBezTo>
                  <a:pt x="24993" y="12972"/>
                  <a:pt x="29271" y="9010"/>
                  <a:pt x="31427" y="3867"/>
                </a:cubicBezTo>
                <a:cubicBezTo>
                  <a:pt x="31933" y="2633"/>
                  <a:pt x="32332" y="1333"/>
                  <a:pt x="32592" y="0"/>
                </a:cubicBezTo>
                <a:lnTo>
                  <a:pt x="29656" y="0"/>
                </a:lnTo>
                <a:cubicBezTo>
                  <a:pt x="29436" y="948"/>
                  <a:pt x="29136" y="1866"/>
                  <a:pt x="28764" y="2758"/>
                </a:cubicBezTo>
                <a:cubicBezTo>
                  <a:pt x="26955" y="7118"/>
                  <a:pt x="23348" y="10465"/>
                  <a:pt x="19126" y="11738"/>
                </a:cubicBezTo>
                <a:cubicBezTo>
                  <a:pt x="17900" y="12107"/>
                  <a:pt x="16630" y="12286"/>
                  <a:pt x="15367" y="12286"/>
                </a:cubicBezTo>
                <a:cubicBezTo>
                  <a:pt x="12165" y="12286"/>
                  <a:pt x="9008" y="11138"/>
                  <a:pt x="6717" y="9023"/>
                </a:cubicBezTo>
                <a:cubicBezTo>
                  <a:pt x="4223" y="6720"/>
                  <a:pt x="2850" y="3308"/>
                  <a:pt x="29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364" name="Google Shape;817;p65"/>
          <p:cNvSpPr/>
          <p:nvPr/>
        </p:nvSpPr>
        <p:spPr>
          <a:xfrm rot="10306311">
            <a:off x="7214528" y="-309567"/>
            <a:ext cx="2815008" cy="1830048"/>
          </a:xfrm>
          <a:custGeom>
            <a:avLst/>
            <a:gdLst/>
            <a:ahLst/>
            <a:cxnLst/>
            <a:rect l="l" t="t" r="r" b="b"/>
            <a:pathLst>
              <a:path w="32674" h="18788" extrusionOk="0">
                <a:moveTo>
                  <a:pt x="15220" y="1"/>
                </a:moveTo>
                <a:cubicBezTo>
                  <a:pt x="15039" y="1"/>
                  <a:pt x="14861" y="1"/>
                  <a:pt x="14684" y="30"/>
                </a:cubicBezTo>
                <a:cubicBezTo>
                  <a:pt x="14629" y="23"/>
                  <a:pt x="14575" y="20"/>
                  <a:pt x="14522" y="20"/>
                </a:cubicBezTo>
                <a:cubicBezTo>
                  <a:pt x="14361" y="20"/>
                  <a:pt x="14205" y="47"/>
                  <a:pt x="14039" y="57"/>
                </a:cubicBezTo>
                <a:cubicBezTo>
                  <a:pt x="13779" y="57"/>
                  <a:pt x="13519" y="96"/>
                  <a:pt x="13259" y="139"/>
                </a:cubicBezTo>
                <a:cubicBezTo>
                  <a:pt x="13147" y="152"/>
                  <a:pt x="13052" y="208"/>
                  <a:pt x="12943" y="208"/>
                </a:cubicBezTo>
                <a:cubicBezTo>
                  <a:pt x="12752" y="221"/>
                  <a:pt x="12571" y="261"/>
                  <a:pt x="12380" y="304"/>
                </a:cubicBezTo>
                <a:cubicBezTo>
                  <a:pt x="11943" y="412"/>
                  <a:pt x="11502" y="508"/>
                  <a:pt x="11064" y="659"/>
                </a:cubicBezTo>
                <a:cubicBezTo>
                  <a:pt x="10886" y="728"/>
                  <a:pt x="10695" y="771"/>
                  <a:pt x="10514" y="837"/>
                </a:cubicBezTo>
                <a:cubicBezTo>
                  <a:pt x="10215" y="948"/>
                  <a:pt x="9925" y="1057"/>
                  <a:pt x="9626" y="1166"/>
                </a:cubicBezTo>
                <a:cubicBezTo>
                  <a:pt x="9198" y="1317"/>
                  <a:pt x="8803" y="1511"/>
                  <a:pt x="8405" y="1702"/>
                </a:cubicBezTo>
                <a:cubicBezTo>
                  <a:pt x="8198" y="1784"/>
                  <a:pt x="8007" y="1893"/>
                  <a:pt x="7816" y="2005"/>
                </a:cubicBezTo>
                <a:cubicBezTo>
                  <a:pt x="7526" y="2153"/>
                  <a:pt x="7240" y="2291"/>
                  <a:pt x="6964" y="2456"/>
                </a:cubicBezTo>
                <a:cubicBezTo>
                  <a:pt x="6608" y="2676"/>
                  <a:pt x="6236" y="2880"/>
                  <a:pt x="5894" y="3127"/>
                </a:cubicBezTo>
                <a:cubicBezTo>
                  <a:pt x="5526" y="3403"/>
                  <a:pt x="5141" y="3663"/>
                  <a:pt x="4772" y="3936"/>
                </a:cubicBezTo>
                <a:cubicBezTo>
                  <a:pt x="4361" y="4252"/>
                  <a:pt x="3976" y="4608"/>
                  <a:pt x="3578" y="4950"/>
                </a:cubicBezTo>
                <a:cubicBezTo>
                  <a:pt x="3166" y="5322"/>
                  <a:pt x="2781" y="5707"/>
                  <a:pt x="2413" y="6118"/>
                </a:cubicBezTo>
                <a:cubicBezTo>
                  <a:pt x="2275" y="6266"/>
                  <a:pt x="2140" y="6404"/>
                  <a:pt x="2015" y="6569"/>
                </a:cubicBezTo>
                <a:cubicBezTo>
                  <a:pt x="1876" y="6760"/>
                  <a:pt x="1699" y="6954"/>
                  <a:pt x="1564" y="7158"/>
                </a:cubicBezTo>
                <a:cubicBezTo>
                  <a:pt x="1426" y="7365"/>
                  <a:pt x="1261" y="7556"/>
                  <a:pt x="1136" y="7763"/>
                </a:cubicBezTo>
                <a:cubicBezTo>
                  <a:pt x="932" y="8132"/>
                  <a:pt x="741" y="8504"/>
                  <a:pt x="603" y="8899"/>
                </a:cubicBezTo>
                <a:cubicBezTo>
                  <a:pt x="534" y="9063"/>
                  <a:pt x="478" y="9244"/>
                  <a:pt x="521" y="9435"/>
                </a:cubicBezTo>
                <a:cubicBezTo>
                  <a:pt x="534" y="9491"/>
                  <a:pt x="494" y="9544"/>
                  <a:pt x="478" y="9613"/>
                </a:cubicBezTo>
                <a:cubicBezTo>
                  <a:pt x="396" y="9873"/>
                  <a:pt x="313" y="10133"/>
                  <a:pt x="261" y="10409"/>
                </a:cubicBezTo>
                <a:cubicBezTo>
                  <a:pt x="192" y="10656"/>
                  <a:pt x="149" y="10903"/>
                  <a:pt x="96" y="11150"/>
                </a:cubicBezTo>
                <a:cubicBezTo>
                  <a:pt x="66" y="11232"/>
                  <a:pt x="40" y="11327"/>
                  <a:pt x="27" y="11423"/>
                </a:cubicBezTo>
                <a:cubicBezTo>
                  <a:pt x="1" y="11752"/>
                  <a:pt x="1" y="12068"/>
                  <a:pt x="14" y="12397"/>
                </a:cubicBezTo>
                <a:cubicBezTo>
                  <a:pt x="40" y="12752"/>
                  <a:pt x="122" y="13094"/>
                  <a:pt x="165" y="13440"/>
                </a:cubicBezTo>
                <a:cubicBezTo>
                  <a:pt x="205" y="13700"/>
                  <a:pt x="330" y="13947"/>
                  <a:pt x="412" y="14193"/>
                </a:cubicBezTo>
                <a:cubicBezTo>
                  <a:pt x="465" y="14384"/>
                  <a:pt x="507" y="14575"/>
                  <a:pt x="616" y="14740"/>
                </a:cubicBezTo>
                <a:cubicBezTo>
                  <a:pt x="698" y="14891"/>
                  <a:pt x="781" y="15029"/>
                  <a:pt x="850" y="15181"/>
                </a:cubicBezTo>
                <a:cubicBezTo>
                  <a:pt x="919" y="15302"/>
                  <a:pt x="958" y="15454"/>
                  <a:pt x="1054" y="15549"/>
                </a:cubicBezTo>
                <a:cubicBezTo>
                  <a:pt x="1235" y="15757"/>
                  <a:pt x="1356" y="16016"/>
                  <a:pt x="1547" y="16207"/>
                </a:cubicBezTo>
                <a:cubicBezTo>
                  <a:pt x="1850" y="16484"/>
                  <a:pt x="2110" y="16796"/>
                  <a:pt x="2426" y="17043"/>
                </a:cubicBezTo>
                <a:cubicBezTo>
                  <a:pt x="2919" y="17428"/>
                  <a:pt x="3482" y="17662"/>
                  <a:pt x="4032" y="17922"/>
                </a:cubicBezTo>
                <a:cubicBezTo>
                  <a:pt x="4305" y="18060"/>
                  <a:pt x="4621" y="18129"/>
                  <a:pt x="4920" y="18195"/>
                </a:cubicBezTo>
                <a:cubicBezTo>
                  <a:pt x="5305" y="18294"/>
                  <a:pt x="5690" y="18359"/>
                  <a:pt x="6088" y="18389"/>
                </a:cubicBezTo>
                <a:cubicBezTo>
                  <a:pt x="6431" y="18429"/>
                  <a:pt x="6760" y="18458"/>
                  <a:pt x="7102" y="18458"/>
                </a:cubicBezTo>
                <a:cubicBezTo>
                  <a:pt x="7212" y="18450"/>
                  <a:pt x="7322" y="18450"/>
                  <a:pt x="7431" y="18450"/>
                </a:cubicBezTo>
                <a:cubicBezTo>
                  <a:pt x="7540" y="18450"/>
                  <a:pt x="7650" y="18450"/>
                  <a:pt x="7760" y="18442"/>
                </a:cubicBezTo>
                <a:cubicBezTo>
                  <a:pt x="8089" y="18415"/>
                  <a:pt x="8418" y="18429"/>
                  <a:pt x="8734" y="18376"/>
                </a:cubicBezTo>
                <a:cubicBezTo>
                  <a:pt x="8925" y="18346"/>
                  <a:pt x="9116" y="18320"/>
                  <a:pt x="9297" y="18307"/>
                </a:cubicBezTo>
                <a:cubicBezTo>
                  <a:pt x="9817" y="18264"/>
                  <a:pt x="10337" y="18169"/>
                  <a:pt x="10860" y="18099"/>
                </a:cubicBezTo>
                <a:cubicBezTo>
                  <a:pt x="11173" y="18060"/>
                  <a:pt x="11502" y="18017"/>
                  <a:pt x="11818" y="17991"/>
                </a:cubicBezTo>
                <a:cubicBezTo>
                  <a:pt x="11969" y="17978"/>
                  <a:pt x="12107" y="17965"/>
                  <a:pt x="12242" y="17948"/>
                </a:cubicBezTo>
                <a:cubicBezTo>
                  <a:pt x="12614" y="17895"/>
                  <a:pt x="12982" y="17853"/>
                  <a:pt x="13367" y="17840"/>
                </a:cubicBezTo>
                <a:cubicBezTo>
                  <a:pt x="13627" y="17826"/>
                  <a:pt x="13904" y="17800"/>
                  <a:pt x="14177" y="17784"/>
                </a:cubicBezTo>
                <a:cubicBezTo>
                  <a:pt x="14532" y="17770"/>
                  <a:pt x="14891" y="17731"/>
                  <a:pt x="15260" y="17718"/>
                </a:cubicBezTo>
                <a:cubicBezTo>
                  <a:pt x="15418" y="17710"/>
                  <a:pt x="15572" y="17705"/>
                  <a:pt x="15726" y="17705"/>
                </a:cubicBezTo>
                <a:cubicBezTo>
                  <a:pt x="15881" y="17705"/>
                  <a:pt x="16035" y="17710"/>
                  <a:pt x="16191" y="17718"/>
                </a:cubicBezTo>
                <a:cubicBezTo>
                  <a:pt x="16384" y="17718"/>
                  <a:pt x="16575" y="17699"/>
                  <a:pt x="16768" y="17699"/>
                </a:cubicBezTo>
                <a:cubicBezTo>
                  <a:pt x="16864" y="17699"/>
                  <a:pt x="16960" y="17704"/>
                  <a:pt x="17056" y="17718"/>
                </a:cubicBezTo>
                <a:cubicBezTo>
                  <a:pt x="17144" y="17728"/>
                  <a:pt x="17223" y="17748"/>
                  <a:pt x="17310" y="17748"/>
                </a:cubicBezTo>
                <a:cubicBezTo>
                  <a:pt x="17330" y="17748"/>
                  <a:pt x="17351" y="17747"/>
                  <a:pt x="17372" y="17744"/>
                </a:cubicBezTo>
                <a:cubicBezTo>
                  <a:pt x="17452" y="17736"/>
                  <a:pt x="17534" y="17733"/>
                  <a:pt x="17616" y="17733"/>
                </a:cubicBezTo>
                <a:cubicBezTo>
                  <a:pt x="17815" y="17733"/>
                  <a:pt x="18019" y="17752"/>
                  <a:pt x="18221" y="17770"/>
                </a:cubicBezTo>
                <a:cubicBezTo>
                  <a:pt x="18577" y="17813"/>
                  <a:pt x="18935" y="17840"/>
                  <a:pt x="19291" y="17882"/>
                </a:cubicBezTo>
                <a:cubicBezTo>
                  <a:pt x="19662" y="17909"/>
                  <a:pt x="20018" y="17965"/>
                  <a:pt x="20373" y="18004"/>
                </a:cubicBezTo>
                <a:cubicBezTo>
                  <a:pt x="20732" y="18030"/>
                  <a:pt x="21074" y="18129"/>
                  <a:pt x="21430" y="18129"/>
                </a:cubicBezTo>
                <a:cubicBezTo>
                  <a:pt x="21568" y="18129"/>
                  <a:pt x="21703" y="18155"/>
                  <a:pt x="21841" y="18182"/>
                </a:cubicBezTo>
                <a:cubicBezTo>
                  <a:pt x="22075" y="18225"/>
                  <a:pt x="22321" y="18277"/>
                  <a:pt x="22568" y="18294"/>
                </a:cubicBezTo>
                <a:cubicBezTo>
                  <a:pt x="22772" y="18320"/>
                  <a:pt x="22980" y="18346"/>
                  <a:pt x="23184" y="18359"/>
                </a:cubicBezTo>
                <a:cubicBezTo>
                  <a:pt x="23638" y="18415"/>
                  <a:pt x="24075" y="18498"/>
                  <a:pt x="24529" y="18524"/>
                </a:cubicBezTo>
                <a:cubicBezTo>
                  <a:pt x="25188" y="18580"/>
                  <a:pt x="25833" y="18675"/>
                  <a:pt x="26474" y="18689"/>
                </a:cubicBezTo>
                <a:cubicBezTo>
                  <a:pt x="26777" y="18705"/>
                  <a:pt x="27093" y="18731"/>
                  <a:pt x="27396" y="18758"/>
                </a:cubicBezTo>
                <a:cubicBezTo>
                  <a:pt x="27685" y="18776"/>
                  <a:pt x="27970" y="18787"/>
                  <a:pt x="28257" y="18787"/>
                </a:cubicBezTo>
                <a:cubicBezTo>
                  <a:pt x="28444" y="18787"/>
                  <a:pt x="28631" y="18782"/>
                  <a:pt x="28820" y="18771"/>
                </a:cubicBezTo>
                <a:cubicBezTo>
                  <a:pt x="29245" y="18758"/>
                  <a:pt x="29683" y="18731"/>
                  <a:pt x="30110" y="18636"/>
                </a:cubicBezTo>
                <a:cubicBezTo>
                  <a:pt x="30397" y="18580"/>
                  <a:pt x="30686" y="18511"/>
                  <a:pt x="30946" y="18389"/>
                </a:cubicBezTo>
                <a:cubicBezTo>
                  <a:pt x="31315" y="18211"/>
                  <a:pt x="31687" y="18004"/>
                  <a:pt x="31986" y="17701"/>
                </a:cubicBezTo>
                <a:cubicBezTo>
                  <a:pt x="32137" y="17537"/>
                  <a:pt x="32276" y="17359"/>
                  <a:pt x="32397" y="17181"/>
                </a:cubicBezTo>
                <a:cubicBezTo>
                  <a:pt x="32562" y="16908"/>
                  <a:pt x="32661" y="16592"/>
                  <a:pt x="32661" y="16276"/>
                </a:cubicBezTo>
                <a:cubicBezTo>
                  <a:pt x="32674" y="15990"/>
                  <a:pt x="32578" y="15727"/>
                  <a:pt x="32480" y="15467"/>
                </a:cubicBezTo>
                <a:cubicBezTo>
                  <a:pt x="32345" y="15125"/>
                  <a:pt x="32098" y="14852"/>
                  <a:pt x="31782" y="14657"/>
                </a:cubicBezTo>
                <a:cubicBezTo>
                  <a:pt x="31410" y="14411"/>
                  <a:pt x="31015" y="14233"/>
                  <a:pt x="30561" y="14151"/>
                </a:cubicBezTo>
                <a:cubicBezTo>
                  <a:pt x="30479" y="14138"/>
                  <a:pt x="30384" y="14124"/>
                  <a:pt x="30301" y="14098"/>
                </a:cubicBezTo>
                <a:cubicBezTo>
                  <a:pt x="29959" y="13986"/>
                  <a:pt x="29600" y="14042"/>
                  <a:pt x="29258" y="13960"/>
                </a:cubicBezTo>
                <a:lnTo>
                  <a:pt x="29232" y="13960"/>
                </a:lnTo>
                <a:cubicBezTo>
                  <a:pt x="29143" y="13977"/>
                  <a:pt x="29055" y="13982"/>
                  <a:pt x="28967" y="13982"/>
                </a:cubicBezTo>
                <a:cubicBezTo>
                  <a:pt x="28849" y="13982"/>
                  <a:pt x="28732" y="13973"/>
                  <a:pt x="28613" y="13973"/>
                </a:cubicBezTo>
                <a:cubicBezTo>
                  <a:pt x="28384" y="13973"/>
                  <a:pt x="28145" y="13990"/>
                  <a:pt x="27905" y="13990"/>
                </a:cubicBezTo>
                <a:cubicBezTo>
                  <a:pt x="27845" y="13990"/>
                  <a:pt x="27785" y="13989"/>
                  <a:pt x="27725" y="13986"/>
                </a:cubicBezTo>
                <a:cubicBezTo>
                  <a:pt x="27697" y="13985"/>
                  <a:pt x="27670" y="13984"/>
                  <a:pt x="27642" y="13984"/>
                </a:cubicBezTo>
                <a:cubicBezTo>
                  <a:pt x="27352" y="13984"/>
                  <a:pt x="27051" y="14042"/>
                  <a:pt x="26751" y="14042"/>
                </a:cubicBezTo>
                <a:cubicBezTo>
                  <a:pt x="26474" y="14042"/>
                  <a:pt x="26188" y="14098"/>
                  <a:pt x="25915" y="14098"/>
                </a:cubicBezTo>
                <a:cubicBezTo>
                  <a:pt x="25555" y="14106"/>
                  <a:pt x="25201" y="14119"/>
                  <a:pt x="24847" y="14119"/>
                </a:cubicBezTo>
                <a:cubicBezTo>
                  <a:pt x="24618" y="14119"/>
                  <a:pt x="24389" y="14114"/>
                  <a:pt x="24158" y="14098"/>
                </a:cubicBezTo>
                <a:cubicBezTo>
                  <a:pt x="23595" y="14055"/>
                  <a:pt x="23049" y="13947"/>
                  <a:pt x="22512" y="13739"/>
                </a:cubicBezTo>
                <a:cubicBezTo>
                  <a:pt x="22308" y="13670"/>
                  <a:pt x="22131" y="13548"/>
                  <a:pt x="21950" y="13423"/>
                </a:cubicBezTo>
                <a:cubicBezTo>
                  <a:pt x="21732" y="13259"/>
                  <a:pt x="21538" y="13042"/>
                  <a:pt x="21360" y="12821"/>
                </a:cubicBezTo>
                <a:cubicBezTo>
                  <a:pt x="21183" y="12574"/>
                  <a:pt x="21101" y="12288"/>
                  <a:pt x="20992" y="12012"/>
                </a:cubicBezTo>
                <a:cubicBezTo>
                  <a:pt x="20785" y="11479"/>
                  <a:pt x="20732" y="10916"/>
                  <a:pt x="20716" y="10340"/>
                </a:cubicBezTo>
                <a:cubicBezTo>
                  <a:pt x="20716" y="10050"/>
                  <a:pt x="20732" y="9777"/>
                  <a:pt x="20758" y="9491"/>
                </a:cubicBezTo>
                <a:cubicBezTo>
                  <a:pt x="20758" y="9379"/>
                  <a:pt x="20745" y="9271"/>
                  <a:pt x="20745" y="9162"/>
                </a:cubicBezTo>
                <a:cubicBezTo>
                  <a:pt x="20771" y="8846"/>
                  <a:pt x="20798" y="8530"/>
                  <a:pt x="20827" y="8227"/>
                </a:cubicBezTo>
                <a:cubicBezTo>
                  <a:pt x="20841" y="7994"/>
                  <a:pt x="20841" y="7763"/>
                  <a:pt x="20867" y="7530"/>
                </a:cubicBezTo>
                <a:cubicBezTo>
                  <a:pt x="20923" y="7171"/>
                  <a:pt x="20923" y="6803"/>
                  <a:pt x="20949" y="6447"/>
                </a:cubicBezTo>
                <a:cubicBezTo>
                  <a:pt x="20992" y="6019"/>
                  <a:pt x="20962" y="5608"/>
                  <a:pt x="20962" y="5184"/>
                </a:cubicBezTo>
                <a:cubicBezTo>
                  <a:pt x="20962" y="5019"/>
                  <a:pt x="20962" y="4855"/>
                  <a:pt x="20949" y="4690"/>
                </a:cubicBezTo>
                <a:cubicBezTo>
                  <a:pt x="20923" y="4499"/>
                  <a:pt x="20880" y="4308"/>
                  <a:pt x="20854" y="4114"/>
                </a:cubicBezTo>
                <a:cubicBezTo>
                  <a:pt x="20798" y="3525"/>
                  <a:pt x="20581" y="2976"/>
                  <a:pt x="20291" y="2469"/>
                </a:cubicBezTo>
                <a:cubicBezTo>
                  <a:pt x="20126" y="2169"/>
                  <a:pt x="19949" y="1880"/>
                  <a:pt x="19702" y="1633"/>
                </a:cubicBezTo>
                <a:cubicBezTo>
                  <a:pt x="19429" y="1360"/>
                  <a:pt x="19139" y="1126"/>
                  <a:pt x="18840" y="919"/>
                </a:cubicBezTo>
                <a:cubicBezTo>
                  <a:pt x="18646" y="797"/>
                  <a:pt x="18442" y="754"/>
                  <a:pt x="18248" y="633"/>
                </a:cubicBezTo>
                <a:cubicBezTo>
                  <a:pt x="17935" y="442"/>
                  <a:pt x="17576" y="359"/>
                  <a:pt x="17221" y="261"/>
                </a:cubicBezTo>
                <a:cubicBezTo>
                  <a:pt x="16783" y="139"/>
                  <a:pt x="16329" y="83"/>
                  <a:pt x="15878" y="30"/>
                </a:cubicBezTo>
                <a:cubicBezTo>
                  <a:pt x="15658" y="14"/>
                  <a:pt x="15437" y="1"/>
                  <a:pt x="152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4" name="Google Shape;818;p65"/>
          <p:cNvGrpSpPr/>
          <p:nvPr/>
        </p:nvGrpSpPr>
        <p:grpSpPr>
          <a:xfrm>
            <a:off x="7194803" y="2607414"/>
            <a:ext cx="740442" cy="891726"/>
            <a:chOff x="5394828" y="378889"/>
            <a:chExt cx="740442" cy="891726"/>
          </a:xfrm>
        </p:grpSpPr>
        <p:sp>
          <p:nvSpPr>
            <p:cNvPr id="1057365" name="Google Shape;819;p65"/>
            <p:cNvSpPr/>
            <p:nvPr/>
          </p:nvSpPr>
          <p:spPr>
            <a:xfrm>
              <a:off x="5557721" y="919407"/>
              <a:ext cx="178865" cy="266160"/>
            </a:xfrm>
            <a:custGeom>
              <a:avLst/>
              <a:gdLst/>
              <a:ahLst/>
              <a:cxnLst/>
              <a:rect l="l" t="t" r="r" b="b"/>
              <a:pathLst>
                <a:path w="3975" h="5915" extrusionOk="0">
                  <a:moveTo>
                    <a:pt x="3140" y="775"/>
                  </a:moveTo>
                  <a:cubicBezTo>
                    <a:pt x="3215" y="775"/>
                    <a:pt x="3249" y="846"/>
                    <a:pt x="3249" y="974"/>
                  </a:cubicBezTo>
                  <a:cubicBezTo>
                    <a:pt x="3222" y="1220"/>
                    <a:pt x="3153" y="1467"/>
                    <a:pt x="3045" y="1714"/>
                  </a:cubicBezTo>
                  <a:cubicBezTo>
                    <a:pt x="2729" y="2415"/>
                    <a:pt x="2373" y="3099"/>
                    <a:pt x="1932" y="3731"/>
                  </a:cubicBezTo>
                  <a:cubicBezTo>
                    <a:pt x="1633" y="4169"/>
                    <a:pt x="1356" y="4620"/>
                    <a:pt x="945" y="4965"/>
                  </a:cubicBezTo>
                  <a:cubicBezTo>
                    <a:pt x="892" y="4992"/>
                    <a:pt x="850" y="5031"/>
                    <a:pt x="797" y="5074"/>
                  </a:cubicBezTo>
                  <a:cubicBezTo>
                    <a:pt x="715" y="4992"/>
                    <a:pt x="754" y="4936"/>
                    <a:pt x="781" y="4866"/>
                  </a:cubicBezTo>
                  <a:cubicBezTo>
                    <a:pt x="988" y="4073"/>
                    <a:pt x="1261" y="3290"/>
                    <a:pt x="1633" y="2563"/>
                  </a:cubicBezTo>
                  <a:cubicBezTo>
                    <a:pt x="1811" y="2208"/>
                    <a:pt x="2031" y="1879"/>
                    <a:pt x="2179" y="1523"/>
                  </a:cubicBezTo>
                  <a:cubicBezTo>
                    <a:pt x="2344" y="1125"/>
                    <a:pt x="2702" y="987"/>
                    <a:pt x="3031" y="809"/>
                  </a:cubicBezTo>
                  <a:cubicBezTo>
                    <a:pt x="3074" y="786"/>
                    <a:pt x="3110" y="775"/>
                    <a:pt x="3140" y="775"/>
                  </a:cubicBezTo>
                  <a:close/>
                  <a:moveTo>
                    <a:pt x="3403" y="0"/>
                  </a:moveTo>
                  <a:cubicBezTo>
                    <a:pt x="3366" y="0"/>
                    <a:pt x="3329" y="4"/>
                    <a:pt x="3291" y="13"/>
                  </a:cubicBezTo>
                  <a:cubicBezTo>
                    <a:pt x="2949" y="95"/>
                    <a:pt x="2607" y="220"/>
                    <a:pt x="2291" y="398"/>
                  </a:cubicBezTo>
                  <a:cubicBezTo>
                    <a:pt x="2070" y="536"/>
                    <a:pt x="1906" y="770"/>
                    <a:pt x="1741" y="987"/>
                  </a:cubicBezTo>
                  <a:cubicBezTo>
                    <a:pt x="1179" y="1740"/>
                    <a:pt x="797" y="2593"/>
                    <a:pt x="438" y="3455"/>
                  </a:cubicBezTo>
                  <a:cubicBezTo>
                    <a:pt x="221" y="4004"/>
                    <a:pt x="70" y="4567"/>
                    <a:pt x="14" y="5143"/>
                  </a:cubicBezTo>
                  <a:cubicBezTo>
                    <a:pt x="1" y="5416"/>
                    <a:pt x="27" y="5676"/>
                    <a:pt x="287" y="5827"/>
                  </a:cubicBezTo>
                  <a:cubicBezTo>
                    <a:pt x="392" y="5888"/>
                    <a:pt x="496" y="5915"/>
                    <a:pt x="598" y="5915"/>
                  </a:cubicBezTo>
                  <a:cubicBezTo>
                    <a:pt x="753" y="5915"/>
                    <a:pt x="903" y="5852"/>
                    <a:pt x="1044" y="5745"/>
                  </a:cubicBezTo>
                  <a:cubicBezTo>
                    <a:pt x="1330" y="5525"/>
                    <a:pt x="1603" y="5278"/>
                    <a:pt x="1824" y="4978"/>
                  </a:cubicBezTo>
                  <a:cubicBezTo>
                    <a:pt x="2508" y="4017"/>
                    <a:pt x="3084" y="2991"/>
                    <a:pt x="3607" y="1934"/>
                  </a:cubicBezTo>
                  <a:cubicBezTo>
                    <a:pt x="3811" y="1536"/>
                    <a:pt x="3963" y="1112"/>
                    <a:pt x="3963" y="809"/>
                  </a:cubicBezTo>
                  <a:cubicBezTo>
                    <a:pt x="3974" y="316"/>
                    <a:pt x="3721" y="0"/>
                    <a:pt x="3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366" name="Google Shape;820;p65"/>
            <p:cNvSpPr/>
            <p:nvPr/>
          </p:nvSpPr>
          <p:spPr>
            <a:xfrm>
              <a:off x="5793691" y="709400"/>
              <a:ext cx="163296" cy="211983"/>
            </a:xfrm>
            <a:custGeom>
              <a:avLst/>
              <a:gdLst/>
              <a:ahLst/>
              <a:cxnLst/>
              <a:rect l="l" t="t" r="r" b="b"/>
              <a:pathLst>
                <a:path w="3629" h="4711" extrusionOk="0">
                  <a:moveTo>
                    <a:pt x="2761" y="570"/>
                  </a:moveTo>
                  <a:cubicBezTo>
                    <a:pt x="2814" y="570"/>
                    <a:pt x="2862" y="615"/>
                    <a:pt x="2914" y="705"/>
                  </a:cubicBezTo>
                  <a:cubicBezTo>
                    <a:pt x="2970" y="813"/>
                    <a:pt x="2970" y="938"/>
                    <a:pt x="2927" y="1060"/>
                  </a:cubicBezTo>
                  <a:cubicBezTo>
                    <a:pt x="2710" y="1748"/>
                    <a:pt x="2447" y="2406"/>
                    <a:pt x="1927" y="2926"/>
                  </a:cubicBezTo>
                  <a:cubicBezTo>
                    <a:pt x="1707" y="3159"/>
                    <a:pt x="1503" y="3380"/>
                    <a:pt x="1269" y="3597"/>
                  </a:cubicBezTo>
                  <a:cubicBezTo>
                    <a:pt x="1131" y="3722"/>
                    <a:pt x="983" y="3831"/>
                    <a:pt x="775" y="3913"/>
                  </a:cubicBezTo>
                  <a:cubicBezTo>
                    <a:pt x="719" y="3679"/>
                    <a:pt x="775" y="3515"/>
                    <a:pt x="844" y="3350"/>
                  </a:cubicBezTo>
                  <a:cubicBezTo>
                    <a:pt x="1173" y="2475"/>
                    <a:pt x="1693" y="1692"/>
                    <a:pt x="2325" y="994"/>
                  </a:cubicBezTo>
                  <a:cubicBezTo>
                    <a:pt x="2421" y="882"/>
                    <a:pt x="2516" y="774"/>
                    <a:pt x="2612" y="665"/>
                  </a:cubicBezTo>
                  <a:cubicBezTo>
                    <a:pt x="2669" y="602"/>
                    <a:pt x="2717" y="570"/>
                    <a:pt x="2761" y="570"/>
                  </a:cubicBezTo>
                  <a:close/>
                  <a:moveTo>
                    <a:pt x="2542" y="0"/>
                  </a:moveTo>
                  <a:cubicBezTo>
                    <a:pt x="2437" y="0"/>
                    <a:pt x="2336" y="51"/>
                    <a:pt x="2243" y="129"/>
                  </a:cubicBezTo>
                  <a:cubicBezTo>
                    <a:pt x="1940" y="376"/>
                    <a:pt x="1611" y="609"/>
                    <a:pt x="1394" y="938"/>
                  </a:cubicBezTo>
                  <a:cubicBezTo>
                    <a:pt x="1160" y="1307"/>
                    <a:pt x="884" y="1652"/>
                    <a:pt x="680" y="2021"/>
                  </a:cubicBezTo>
                  <a:cubicBezTo>
                    <a:pt x="351" y="2623"/>
                    <a:pt x="48" y="3229"/>
                    <a:pt x="22" y="3926"/>
                  </a:cubicBezTo>
                  <a:cubicBezTo>
                    <a:pt x="1" y="4420"/>
                    <a:pt x="240" y="4710"/>
                    <a:pt x="630" y="4710"/>
                  </a:cubicBezTo>
                  <a:cubicBezTo>
                    <a:pt x="729" y="4710"/>
                    <a:pt x="837" y="4692"/>
                    <a:pt x="953" y="4653"/>
                  </a:cubicBezTo>
                  <a:cubicBezTo>
                    <a:pt x="1078" y="4614"/>
                    <a:pt x="1173" y="4545"/>
                    <a:pt x="1269" y="4476"/>
                  </a:cubicBezTo>
                  <a:cubicBezTo>
                    <a:pt x="1624" y="4242"/>
                    <a:pt x="1927" y="3956"/>
                    <a:pt x="2230" y="3653"/>
                  </a:cubicBezTo>
                  <a:cubicBezTo>
                    <a:pt x="2776" y="3133"/>
                    <a:pt x="3174" y="2514"/>
                    <a:pt x="3464" y="1817"/>
                  </a:cubicBezTo>
                  <a:cubicBezTo>
                    <a:pt x="3533" y="1610"/>
                    <a:pt x="3628" y="1419"/>
                    <a:pt x="3615" y="1185"/>
                  </a:cubicBezTo>
                  <a:cubicBezTo>
                    <a:pt x="3599" y="731"/>
                    <a:pt x="3421" y="376"/>
                    <a:pt x="2983" y="185"/>
                  </a:cubicBezTo>
                  <a:cubicBezTo>
                    <a:pt x="2914" y="172"/>
                    <a:pt x="2845" y="142"/>
                    <a:pt x="2793" y="102"/>
                  </a:cubicBezTo>
                  <a:cubicBezTo>
                    <a:pt x="2708" y="31"/>
                    <a:pt x="2624" y="0"/>
                    <a:pt x="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367" name="Google Shape;821;p65"/>
            <p:cNvSpPr/>
            <p:nvPr/>
          </p:nvSpPr>
          <p:spPr>
            <a:xfrm>
              <a:off x="5632958" y="612924"/>
              <a:ext cx="169146" cy="229577"/>
            </a:xfrm>
            <a:custGeom>
              <a:avLst/>
              <a:gdLst/>
              <a:ahLst/>
              <a:cxnLst/>
              <a:rect l="l" t="t" r="r" b="b"/>
              <a:pathLst>
                <a:path w="3759" h="5102" extrusionOk="0">
                  <a:moveTo>
                    <a:pt x="2780" y="366"/>
                  </a:moveTo>
                  <a:cubicBezTo>
                    <a:pt x="2798" y="366"/>
                    <a:pt x="2818" y="370"/>
                    <a:pt x="2840" y="381"/>
                  </a:cubicBezTo>
                  <a:cubicBezTo>
                    <a:pt x="2975" y="437"/>
                    <a:pt x="3074" y="571"/>
                    <a:pt x="3044" y="710"/>
                  </a:cubicBezTo>
                  <a:cubicBezTo>
                    <a:pt x="3005" y="1259"/>
                    <a:pt x="2797" y="1710"/>
                    <a:pt x="2580" y="2164"/>
                  </a:cubicBezTo>
                  <a:cubicBezTo>
                    <a:pt x="2169" y="3000"/>
                    <a:pt x="1550" y="3645"/>
                    <a:pt x="853" y="4234"/>
                  </a:cubicBezTo>
                  <a:cubicBezTo>
                    <a:pt x="800" y="4277"/>
                    <a:pt x="747" y="4335"/>
                    <a:pt x="688" y="4335"/>
                  </a:cubicBezTo>
                  <a:cubicBezTo>
                    <a:pt x="670" y="4335"/>
                    <a:pt x="651" y="4329"/>
                    <a:pt x="632" y="4316"/>
                  </a:cubicBezTo>
                  <a:cubicBezTo>
                    <a:pt x="537" y="4260"/>
                    <a:pt x="576" y="4152"/>
                    <a:pt x="606" y="4056"/>
                  </a:cubicBezTo>
                  <a:cubicBezTo>
                    <a:pt x="754" y="3451"/>
                    <a:pt x="1030" y="2891"/>
                    <a:pt x="1359" y="2355"/>
                  </a:cubicBezTo>
                  <a:cubicBezTo>
                    <a:pt x="1728" y="1740"/>
                    <a:pt x="2195" y="1190"/>
                    <a:pt x="2593" y="588"/>
                  </a:cubicBezTo>
                  <a:cubicBezTo>
                    <a:pt x="2638" y="518"/>
                    <a:pt x="2676" y="366"/>
                    <a:pt x="2780" y="366"/>
                  </a:cubicBezTo>
                  <a:close/>
                  <a:moveTo>
                    <a:pt x="2961" y="0"/>
                  </a:moveTo>
                  <a:cubicBezTo>
                    <a:pt x="2809" y="0"/>
                    <a:pt x="2660" y="67"/>
                    <a:pt x="2511" y="177"/>
                  </a:cubicBezTo>
                  <a:cubicBezTo>
                    <a:pt x="2347" y="285"/>
                    <a:pt x="2182" y="407"/>
                    <a:pt x="2044" y="558"/>
                  </a:cubicBezTo>
                  <a:cubicBezTo>
                    <a:pt x="1373" y="1286"/>
                    <a:pt x="810" y="2108"/>
                    <a:pt x="372" y="3000"/>
                  </a:cubicBezTo>
                  <a:cubicBezTo>
                    <a:pt x="165" y="3438"/>
                    <a:pt x="0" y="3892"/>
                    <a:pt x="0" y="4399"/>
                  </a:cubicBezTo>
                  <a:cubicBezTo>
                    <a:pt x="0" y="4672"/>
                    <a:pt x="96" y="4905"/>
                    <a:pt x="343" y="5030"/>
                  </a:cubicBezTo>
                  <a:cubicBezTo>
                    <a:pt x="444" y="5080"/>
                    <a:pt x="543" y="5102"/>
                    <a:pt x="639" y="5102"/>
                  </a:cubicBezTo>
                  <a:cubicBezTo>
                    <a:pt x="806" y="5102"/>
                    <a:pt x="965" y="5036"/>
                    <a:pt x="1113" y="4932"/>
                  </a:cubicBezTo>
                  <a:cubicBezTo>
                    <a:pt x="1330" y="4784"/>
                    <a:pt x="1537" y="4603"/>
                    <a:pt x="1728" y="4412"/>
                  </a:cubicBezTo>
                  <a:cubicBezTo>
                    <a:pt x="2347" y="3823"/>
                    <a:pt x="2827" y="3109"/>
                    <a:pt x="3252" y="2368"/>
                  </a:cubicBezTo>
                  <a:cubicBezTo>
                    <a:pt x="3498" y="1944"/>
                    <a:pt x="3745" y="1493"/>
                    <a:pt x="3745" y="970"/>
                  </a:cubicBezTo>
                  <a:cubicBezTo>
                    <a:pt x="3745" y="943"/>
                    <a:pt x="3758" y="917"/>
                    <a:pt x="3758" y="887"/>
                  </a:cubicBezTo>
                  <a:cubicBezTo>
                    <a:pt x="3758" y="532"/>
                    <a:pt x="3567" y="285"/>
                    <a:pt x="3265" y="94"/>
                  </a:cubicBezTo>
                  <a:cubicBezTo>
                    <a:pt x="3162" y="29"/>
                    <a:pt x="3061" y="0"/>
                    <a:pt x="29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368" name="Google Shape;822;p65"/>
            <p:cNvSpPr/>
            <p:nvPr/>
          </p:nvSpPr>
          <p:spPr>
            <a:xfrm>
              <a:off x="5779877" y="980379"/>
              <a:ext cx="159201" cy="200689"/>
            </a:xfrm>
            <a:custGeom>
              <a:avLst/>
              <a:gdLst/>
              <a:ahLst/>
              <a:cxnLst/>
              <a:rect l="l" t="t" r="r" b="b"/>
              <a:pathLst>
                <a:path w="3538" h="4460" extrusionOk="0">
                  <a:moveTo>
                    <a:pt x="2585" y="562"/>
                  </a:moveTo>
                  <a:cubicBezTo>
                    <a:pt x="2608" y="562"/>
                    <a:pt x="2632" y="568"/>
                    <a:pt x="2659" y="579"/>
                  </a:cubicBezTo>
                  <a:cubicBezTo>
                    <a:pt x="2770" y="606"/>
                    <a:pt x="2784" y="649"/>
                    <a:pt x="2784" y="839"/>
                  </a:cubicBezTo>
                  <a:cubicBezTo>
                    <a:pt x="2701" y="1333"/>
                    <a:pt x="2550" y="1840"/>
                    <a:pt x="2260" y="2277"/>
                  </a:cubicBezTo>
                  <a:cubicBezTo>
                    <a:pt x="1987" y="2705"/>
                    <a:pt x="1685" y="3143"/>
                    <a:pt x="1290" y="3472"/>
                  </a:cubicBezTo>
                  <a:cubicBezTo>
                    <a:pt x="1178" y="3554"/>
                    <a:pt x="1069" y="3637"/>
                    <a:pt x="961" y="3706"/>
                  </a:cubicBezTo>
                  <a:cubicBezTo>
                    <a:pt x="919" y="3729"/>
                    <a:pt x="872" y="3750"/>
                    <a:pt x="824" y="3750"/>
                  </a:cubicBezTo>
                  <a:cubicBezTo>
                    <a:pt x="792" y="3750"/>
                    <a:pt x="760" y="3741"/>
                    <a:pt x="727" y="3719"/>
                  </a:cubicBezTo>
                  <a:cubicBezTo>
                    <a:pt x="658" y="3663"/>
                    <a:pt x="684" y="3567"/>
                    <a:pt x="714" y="3498"/>
                  </a:cubicBezTo>
                  <a:cubicBezTo>
                    <a:pt x="822" y="3087"/>
                    <a:pt x="944" y="2689"/>
                    <a:pt x="1151" y="2320"/>
                  </a:cubicBezTo>
                  <a:cubicBezTo>
                    <a:pt x="1494" y="1702"/>
                    <a:pt x="1918" y="1142"/>
                    <a:pt x="2412" y="649"/>
                  </a:cubicBezTo>
                  <a:cubicBezTo>
                    <a:pt x="2471" y="599"/>
                    <a:pt x="2524" y="562"/>
                    <a:pt x="2585" y="562"/>
                  </a:cubicBezTo>
                  <a:close/>
                  <a:moveTo>
                    <a:pt x="2477" y="0"/>
                  </a:moveTo>
                  <a:cubicBezTo>
                    <a:pt x="2333" y="0"/>
                    <a:pt x="2184" y="42"/>
                    <a:pt x="2030" y="155"/>
                  </a:cubicBezTo>
                  <a:cubicBezTo>
                    <a:pt x="1536" y="510"/>
                    <a:pt x="1178" y="978"/>
                    <a:pt x="849" y="1484"/>
                  </a:cubicBezTo>
                  <a:cubicBezTo>
                    <a:pt x="424" y="2143"/>
                    <a:pt x="138" y="2853"/>
                    <a:pt x="56" y="3637"/>
                  </a:cubicBezTo>
                  <a:cubicBezTo>
                    <a:pt x="0" y="4117"/>
                    <a:pt x="312" y="4459"/>
                    <a:pt x="726" y="4459"/>
                  </a:cubicBezTo>
                  <a:cubicBezTo>
                    <a:pt x="831" y="4459"/>
                    <a:pt x="942" y="4437"/>
                    <a:pt x="1056" y="4390"/>
                  </a:cubicBezTo>
                  <a:cubicBezTo>
                    <a:pt x="1290" y="4295"/>
                    <a:pt x="1507" y="4156"/>
                    <a:pt x="1714" y="3992"/>
                  </a:cubicBezTo>
                  <a:cubicBezTo>
                    <a:pt x="2260" y="3541"/>
                    <a:pt x="2688" y="2978"/>
                    <a:pt x="3001" y="2347"/>
                  </a:cubicBezTo>
                  <a:cubicBezTo>
                    <a:pt x="3248" y="1896"/>
                    <a:pt x="3481" y="1428"/>
                    <a:pt x="3511" y="895"/>
                  </a:cubicBezTo>
                  <a:cubicBezTo>
                    <a:pt x="3537" y="579"/>
                    <a:pt x="3429" y="320"/>
                    <a:pt x="3126" y="194"/>
                  </a:cubicBezTo>
                  <a:cubicBezTo>
                    <a:pt x="2917" y="102"/>
                    <a:pt x="2702" y="0"/>
                    <a:pt x="2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369" name="Google Shape;823;p65"/>
            <p:cNvSpPr/>
            <p:nvPr/>
          </p:nvSpPr>
          <p:spPr>
            <a:xfrm>
              <a:off x="5856689" y="422357"/>
              <a:ext cx="161901" cy="206674"/>
            </a:xfrm>
            <a:custGeom>
              <a:avLst/>
              <a:gdLst/>
              <a:ahLst/>
              <a:cxnLst/>
              <a:rect l="l" t="t" r="r" b="b"/>
              <a:pathLst>
                <a:path w="3598" h="4593" extrusionOk="0">
                  <a:moveTo>
                    <a:pt x="2735" y="407"/>
                  </a:moveTo>
                  <a:cubicBezTo>
                    <a:pt x="2913" y="611"/>
                    <a:pt x="2886" y="818"/>
                    <a:pt x="2831" y="1009"/>
                  </a:cubicBezTo>
                  <a:cubicBezTo>
                    <a:pt x="2597" y="1723"/>
                    <a:pt x="2242" y="2381"/>
                    <a:pt x="1761" y="2944"/>
                  </a:cubicBezTo>
                  <a:cubicBezTo>
                    <a:pt x="1501" y="3243"/>
                    <a:pt x="1254" y="3559"/>
                    <a:pt x="925" y="3780"/>
                  </a:cubicBezTo>
                  <a:cubicBezTo>
                    <a:pt x="856" y="3819"/>
                    <a:pt x="800" y="3875"/>
                    <a:pt x="692" y="3875"/>
                  </a:cubicBezTo>
                  <a:cubicBezTo>
                    <a:pt x="652" y="3602"/>
                    <a:pt x="748" y="3368"/>
                    <a:pt x="843" y="3135"/>
                  </a:cubicBezTo>
                  <a:cubicBezTo>
                    <a:pt x="1294" y="2108"/>
                    <a:pt x="2008" y="1256"/>
                    <a:pt x="2735" y="407"/>
                  </a:cubicBezTo>
                  <a:close/>
                  <a:moveTo>
                    <a:pt x="2802" y="1"/>
                  </a:moveTo>
                  <a:cubicBezTo>
                    <a:pt x="2771" y="1"/>
                    <a:pt x="2740" y="11"/>
                    <a:pt x="2709" y="35"/>
                  </a:cubicBezTo>
                  <a:cubicBezTo>
                    <a:pt x="2446" y="229"/>
                    <a:pt x="2116" y="269"/>
                    <a:pt x="1886" y="515"/>
                  </a:cubicBezTo>
                  <a:cubicBezTo>
                    <a:pt x="1103" y="1269"/>
                    <a:pt x="488" y="2134"/>
                    <a:pt x="129" y="3161"/>
                  </a:cubicBezTo>
                  <a:cubicBezTo>
                    <a:pt x="60" y="3368"/>
                    <a:pt x="7" y="3572"/>
                    <a:pt x="20" y="3793"/>
                  </a:cubicBezTo>
                  <a:cubicBezTo>
                    <a:pt x="0" y="4322"/>
                    <a:pt x="198" y="4593"/>
                    <a:pt x="574" y="4593"/>
                  </a:cubicBezTo>
                  <a:cubicBezTo>
                    <a:pt x="696" y="4593"/>
                    <a:pt x="836" y="4564"/>
                    <a:pt x="994" y="4507"/>
                  </a:cubicBezTo>
                  <a:cubicBezTo>
                    <a:pt x="1129" y="4451"/>
                    <a:pt x="1241" y="4382"/>
                    <a:pt x="1350" y="4300"/>
                  </a:cubicBezTo>
                  <a:cubicBezTo>
                    <a:pt x="1666" y="4053"/>
                    <a:pt x="1952" y="3793"/>
                    <a:pt x="2186" y="3477"/>
                  </a:cubicBezTo>
                  <a:cubicBezTo>
                    <a:pt x="2653" y="2901"/>
                    <a:pt x="3064" y="2299"/>
                    <a:pt x="3337" y="1628"/>
                  </a:cubicBezTo>
                  <a:cubicBezTo>
                    <a:pt x="3597" y="996"/>
                    <a:pt x="3515" y="585"/>
                    <a:pt x="3051" y="147"/>
                  </a:cubicBezTo>
                  <a:cubicBezTo>
                    <a:pt x="2980" y="86"/>
                    <a:pt x="2892" y="1"/>
                    <a:pt x="28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370" name="Google Shape;824;p65"/>
            <p:cNvSpPr/>
            <p:nvPr/>
          </p:nvSpPr>
          <p:spPr>
            <a:xfrm>
              <a:off x="5976204" y="682941"/>
              <a:ext cx="159066" cy="200914"/>
            </a:xfrm>
            <a:custGeom>
              <a:avLst/>
              <a:gdLst/>
              <a:ahLst/>
              <a:cxnLst/>
              <a:rect l="l" t="t" r="r" b="b"/>
              <a:pathLst>
                <a:path w="3535" h="4465" extrusionOk="0">
                  <a:moveTo>
                    <a:pt x="2700" y="485"/>
                  </a:moveTo>
                  <a:cubicBezTo>
                    <a:pt x="2728" y="485"/>
                    <a:pt x="2759" y="493"/>
                    <a:pt x="2794" y="513"/>
                  </a:cubicBezTo>
                  <a:cubicBezTo>
                    <a:pt x="2903" y="565"/>
                    <a:pt x="2863" y="661"/>
                    <a:pt x="2850" y="760"/>
                  </a:cubicBezTo>
                  <a:cubicBezTo>
                    <a:pt x="2820" y="964"/>
                    <a:pt x="2751" y="1141"/>
                    <a:pt x="2656" y="1319"/>
                  </a:cubicBezTo>
                  <a:cubicBezTo>
                    <a:pt x="2175" y="2211"/>
                    <a:pt x="1642" y="3047"/>
                    <a:pt x="859" y="3705"/>
                  </a:cubicBezTo>
                  <a:cubicBezTo>
                    <a:pt x="817" y="3739"/>
                    <a:pt x="781" y="3782"/>
                    <a:pt x="705" y="3782"/>
                  </a:cubicBezTo>
                  <a:cubicBezTo>
                    <a:pt x="686" y="3782"/>
                    <a:pt x="666" y="3780"/>
                    <a:pt x="642" y="3774"/>
                  </a:cubicBezTo>
                  <a:cubicBezTo>
                    <a:pt x="655" y="3474"/>
                    <a:pt x="737" y="3211"/>
                    <a:pt x="875" y="2964"/>
                  </a:cubicBezTo>
                  <a:cubicBezTo>
                    <a:pt x="1339" y="2115"/>
                    <a:pt x="1928" y="1362"/>
                    <a:pt x="2521" y="608"/>
                  </a:cubicBezTo>
                  <a:cubicBezTo>
                    <a:pt x="2580" y="540"/>
                    <a:pt x="2630" y="485"/>
                    <a:pt x="2700" y="485"/>
                  </a:cubicBezTo>
                  <a:close/>
                  <a:moveTo>
                    <a:pt x="2855" y="0"/>
                  </a:moveTo>
                  <a:cubicBezTo>
                    <a:pt x="2653" y="0"/>
                    <a:pt x="2462" y="61"/>
                    <a:pt x="2300" y="223"/>
                  </a:cubicBezTo>
                  <a:cubicBezTo>
                    <a:pt x="1573" y="950"/>
                    <a:pt x="902" y="1717"/>
                    <a:pt x="408" y="2635"/>
                  </a:cubicBezTo>
                  <a:cubicBezTo>
                    <a:pt x="217" y="2981"/>
                    <a:pt x="105" y="3362"/>
                    <a:pt x="66" y="3747"/>
                  </a:cubicBezTo>
                  <a:cubicBezTo>
                    <a:pt x="1" y="4192"/>
                    <a:pt x="236" y="4465"/>
                    <a:pt x="588" y="4465"/>
                  </a:cubicBezTo>
                  <a:cubicBezTo>
                    <a:pt x="681" y="4465"/>
                    <a:pt x="783" y="4446"/>
                    <a:pt x="889" y="4406"/>
                  </a:cubicBezTo>
                  <a:cubicBezTo>
                    <a:pt x="1024" y="4350"/>
                    <a:pt x="1162" y="4281"/>
                    <a:pt x="1270" y="4185"/>
                  </a:cubicBezTo>
                  <a:cubicBezTo>
                    <a:pt x="1534" y="3951"/>
                    <a:pt x="1780" y="3691"/>
                    <a:pt x="1998" y="3432"/>
                  </a:cubicBezTo>
                  <a:cubicBezTo>
                    <a:pt x="2409" y="2951"/>
                    <a:pt x="2698" y="2388"/>
                    <a:pt x="3054" y="1882"/>
                  </a:cubicBezTo>
                  <a:cubicBezTo>
                    <a:pt x="3301" y="1526"/>
                    <a:pt x="3439" y="1115"/>
                    <a:pt x="3508" y="760"/>
                  </a:cubicBezTo>
                  <a:cubicBezTo>
                    <a:pt x="3534" y="388"/>
                    <a:pt x="3396" y="115"/>
                    <a:pt x="3179" y="45"/>
                  </a:cubicBezTo>
                  <a:cubicBezTo>
                    <a:pt x="3070" y="17"/>
                    <a:pt x="2961" y="0"/>
                    <a:pt x="2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371" name="Google Shape;825;p65"/>
            <p:cNvSpPr/>
            <p:nvPr/>
          </p:nvSpPr>
          <p:spPr>
            <a:xfrm>
              <a:off x="5676201" y="378889"/>
              <a:ext cx="148717" cy="195244"/>
            </a:xfrm>
            <a:custGeom>
              <a:avLst/>
              <a:gdLst/>
              <a:ahLst/>
              <a:cxnLst/>
              <a:rect l="l" t="t" r="r" b="b"/>
              <a:pathLst>
                <a:path w="3305" h="4339" extrusionOk="0">
                  <a:moveTo>
                    <a:pt x="2596" y="352"/>
                  </a:moveTo>
                  <a:cubicBezTo>
                    <a:pt x="2607" y="352"/>
                    <a:pt x="2619" y="354"/>
                    <a:pt x="2633" y="359"/>
                  </a:cubicBezTo>
                  <a:cubicBezTo>
                    <a:pt x="2715" y="372"/>
                    <a:pt x="2728" y="455"/>
                    <a:pt x="2728" y="524"/>
                  </a:cubicBezTo>
                  <a:cubicBezTo>
                    <a:pt x="2715" y="672"/>
                    <a:pt x="2715" y="836"/>
                    <a:pt x="2659" y="1001"/>
                  </a:cubicBezTo>
                  <a:cubicBezTo>
                    <a:pt x="2343" y="1906"/>
                    <a:pt x="1879" y="2715"/>
                    <a:pt x="1126" y="3334"/>
                  </a:cubicBezTo>
                  <a:cubicBezTo>
                    <a:pt x="1034" y="3410"/>
                    <a:pt x="956" y="3487"/>
                    <a:pt x="793" y="3487"/>
                  </a:cubicBezTo>
                  <a:cubicBezTo>
                    <a:pt x="781" y="3487"/>
                    <a:pt x="767" y="3486"/>
                    <a:pt x="754" y="3485"/>
                  </a:cubicBezTo>
                  <a:cubicBezTo>
                    <a:pt x="931" y="2785"/>
                    <a:pt x="1261" y="2209"/>
                    <a:pt x="1672" y="1659"/>
                  </a:cubicBezTo>
                  <a:cubicBezTo>
                    <a:pt x="1961" y="1264"/>
                    <a:pt x="2208" y="853"/>
                    <a:pt x="2481" y="455"/>
                  </a:cubicBezTo>
                  <a:cubicBezTo>
                    <a:pt x="2517" y="408"/>
                    <a:pt x="2541" y="352"/>
                    <a:pt x="2596" y="352"/>
                  </a:cubicBezTo>
                  <a:close/>
                  <a:moveTo>
                    <a:pt x="2737" y="1"/>
                  </a:moveTo>
                  <a:cubicBezTo>
                    <a:pt x="2695" y="1"/>
                    <a:pt x="2655" y="10"/>
                    <a:pt x="2620" y="30"/>
                  </a:cubicBezTo>
                  <a:cubicBezTo>
                    <a:pt x="2317" y="178"/>
                    <a:pt x="2014" y="317"/>
                    <a:pt x="1767" y="576"/>
                  </a:cubicBezTo>
                  <a:cubicBezTo>
                    <a:pt x="1330" y="1031"/>
                    <a:pt x="905" y="1511"/>
                    <a:pt x="602" y="2070"/>
                  </a:cubicBezTo>
                  <a:cubicBezTo>
                    <a:pt x="385" y="2498"/>
                    <a:pt x="178" y="2949"/>
                    <a:pt x="82" y="3429"/>
                  </a:cubicBezTo>
                  <a:cubicBezTo>
                    <a:pt x="0" y="3815"/>
                    <a:pt x="138" y="4157"/>
                    <a:pt x="398" y="4278"/>
                  </a:cubicBezTo>
                  <a:cubicBezTo>
                    <a:pt x="482" y="4321"/>
                    <a:pt x="561" y="4338"/>
                    <a:pt x="637" y="4338"/>
                  </a:cubicBezTo>
                  <a:cubicBezTo>
                    <a:pt x="834" y="4338"/>
                    <a:pt x="1010" y="4220"/>
                    <a:pt x="1178" y="4101"/>
                  </a:cubicBezTo>
                  <a:cubicBezTo>
                    <a:pt x="1975" y="3525"/>
                    <a:pt x="2537" y="2758"/>
                    <a:pt x="2962" y="1880"/>
                  </a:cubicBezTo>
                  <a:cubicBezTo>
                    <a:pt x="3126" y="1511"/>
                    <a:pt x="3291" y="1139"/>
                    <a:pt x="3291" y="715"/>
                  </a:cubicBezTo>
                  <a:cubicBezTo>
                    <a:pt x="3291" y="646"/>
                    <a:pt x="3304" y="576"/>
                    <a:pt x="3291" y="524"/>
                  </a:cubicBezTo>
                  <a:cubicBezTo>
                    <a:pt x="3233" y="248"/>
                    <a:pt x="2954" y="1"/>
                    <a:pt x="2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372" name="Google Shape;826;p65"/>
            <p:cNvSpPr/>
            <p:nvPr/>
          </p:nvSpPr>
          <p:spPr>
            <a:xfrm>
              <a:off x="5507098" y="583945"/>
              <a:ext cx="114204" cy="157896"/>
            </a:xfrm>
            <a:custGeom>
              <a:avLst/>
              <a:gdLst/>
              <a:ahLst/>
              <a:cxnLst/>
              <a:rect l="l" t="t" r="r" b="b"/>
              <a:pathLst>
                <a:path w="2538" h="3509" extrusionOk="0">
                  <a:moveTo>
                    <a:pt x="1784" y="518"/>
                  </a:moveTo>
                  <a:cubicBezTo>
                    <a:pt x="1975" y="1081"/>
                    <a:pt x="1399" y="2259"/>
                    <a:pt x="714" y="2683"/>
                  </a:cubicBezTo>
                  <a:cubicBezTo>
                    <a:pt x="797" y="2094"/>
                    <a:pt x="1386" y="903"/>
                    <a:pt x="1784" y="518"/>
                  </a:cubicBezTo>
                  <a:close/>
                  <a:moveTo>
                    <a:pt x="1775" y="1"/>
                  </a:moveTo>
                  <a:cubicBezTo>
                    <a:pt x="1586" y="1"/>
                    <a:pt x="1396" y="104"/>
                    <a:pt x="1208" y="311"/>
                  </a:cubicBezTo>
                  <a:cubicBezTo>
                    <a:pt x="645" y="929"/>
                    <a:pt x="290" y="1656"/>
                    <a:pt x="69" y="2449"/>
                  </a:cubicBezTo>
                  <a:cubicBezTo>
                    <a:pt x="30" y="2644"/>
                    <a:pt x="0" y="2848"/>
                    <a:pt x="30" y="3055"/>
                  </a:cubicBezTo>
                  <a:cubicBezTo>
                    <a:pt x="69" y="3354"/>
                    <a:pt x="208" y="3479"/>
                    <a:pt x="494" y="3506"/>
                  </a:cubicBezTo>
                  <a:cubicBezTo>
                    <a:pt x="515" y="3507"/>
                    <a:pt x="536" y="3508"/>
                    <a:pt x="556" y="3508"/>
                  </a:cubicBezTo>
                  <a:cubicBezTo>
                    <a:pt x="694" y="3508"/>
                    <a:pt x="814" y="3471"/>
                    <a:pt x="935" y="3410"/>
                  </a:cubicBezTo>
                  <a:cubicBezTo>
                    <a:pt x="1386" y="3177"/>
                    <a:pt x="1702" y="2795"/>
                    <a:pt x="1948" y="2384"/>
                  </a:cubicBezTo>
                  <a:cubicBezTo>
                    <a:pt x="2235" y="1930"/>
                    <a:pt x="2498" y="1449"/>
                    <a:pt x="2524" y="985"/>
                  </a:cubicBezTo>
                  <a:cubicBezTo>
                    <a:pt x="2537" y="518"/>
                    <a:pt x="2346" y="202"/>
                    <a:pt x="2031" y="64"/>
                  </a:cubicBezTo>
                  <a:cubicBezTo>
                    <a:pt x="1946" y="22"/>
                    <a:pt x="1861" y="1"/>
                    <a:pt x="17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373" name="Google Shape;827;p65"/>
            <p:cNvSpPr/>
            <p:nvPr/>
          </p:nvSpPr>
          <p:spPr>
            <a:xfrm>
              <a:off x="5473755" y="830220"/>
              <a:ext cx="117938" cy="186290"/>
            </a:xfrm>
            <a:custGeom>
              <a:avLst/>
              <a:gdLst/>
              <a:ahLst/>
              <a:cxnLst/>
              <a:rect l="l" t="t" r="r" b="b"/>
              <a:pathLst>
                <a:path w="2621" h="4140" extrusionOk="0">
                  <a:moveTo>
                    <a:pt x="2100" y="583"/>
                  </a:moveTo>
                  <a:cubicBezTo>
                    <a:pt x="2278" y="1323"/>
                    <a:pt x="1538" y="2765"/>
                    <a:pt x="619" y="3462"/>
                  </a:cubicBezTo>
                  <a:cubicBezTo>
                    <a:pt x="702" y="2627"/>
                    <a:pt x="1607" y="886"/>
                    <a:pt x="2100" y="583"/>
                  </a:cubicBezTo>
                  <a:close/>
                  <a:moveTo>
                    <a:pt x="2126" y="1"/>
                  </a:moveTo>
                  <a:cubicBezTo>
                    <a:pt x="1901" y="1"/>
                    <a:pt x="1745" y="163"/>
                    <a:pt x="1607" y="323"/>
                  </a:cubicBezTo>
                  <a:cubicBezTo>
                    <a:pt x="797" y="1215"/>
                    <a:pt x="343" y="2271"/>
                    <a:pt x="83" y="3423"/>
                  </a:cubicBezTo>
                  <a:cubicBezTo>
                    <a:pt x="30" y="3670"/>
                    <a:pt x="1" y="3930"/>
                    <a:pt x="261" y="4081"/>
                  </a:cubicBezTo>
                  <a:cubicBezTo>
                    <a:pt x="326" y="4122"/>
                    <a:pt x="388" y="4139"/>
                    <a:pt x="445" y="4139"/>
                  </a:cubicBezTo>
                  <a:cubicBezTo>
                    <a:pt x="618" y="4139"/>
                    <a:pt x="759" y="3984"/>
                    <a:pt x="893" y="3861"/>
                  </a:cubicBezTo>
                  <a:cubicBezTo>
                    <a:pt x="1360" y="3462"/>
                    <a:pt x="1742" y="2982"/>
                    <a:pt x="2044" y="2462"/>
                  </a:cubicBezTo>
                  <a:cubicBezTo>
                    <a:pt x="2360" y="1929"/>
                    <a:pt x="2594" y="1366"/>
                    <a:pt x="2620" y="734"/>
                  </a:cubicBezTo>
                  <a:cubicBezTo>
                    <a:pt x="2620" y="379"/>
                    <a:pt x="2498" y="103"/>
                    <a:pt x="2265" y="20"/>
                  </a:cubicBezTo>
                  <a:cubicBezTo>
                    <a:pt x="2216" y="7"/>
                    <a:pt x="2170" y="1"/>
                    <a:pt x="21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374" name="Google Shape;828;p65"/>
            <p:cNvSpPr/>
            <p:nvPr/>
          </p:nvSpPr>
          <p:spPr>
            <a:xfrm>
              <a:off x="5394828" y="1084820"/>
              <a:ext cx="117938" cy="185795"/>
            </a:xfrm>
            <a:custGeom>
              <a:avLst/>
              <a:gdLst/>
              <a:ahLst/>
              <a:cxnLst/>
              <a:rect l="l" t="t" r="r" b="b"/>
              <a:pathLst>
                <a:path w="2621" h="4129" extrusionOk="0">
                  <a:moveTo>
                    <a:pt x="2097" y="575"/>
                  </a:moveTo>
                  <a:lnTo>
                    <a:pt x="2097" y="575"/>
                  </a:lnTo>
                  <a:cubicBezTo>
                    <a:pt x="2278" y="1316"/>
                    <a:pt x="1538" y="2770"/>
                    <a:pt x="603" y="3454"/>
                  </a:cubicBezTo>
                  <a:cubicBezTo>
                    <a:pt x="685" y="2619"/>
                    <a:pt x="1603" y="878"/>
                    <a:pt x="2097" y="575"/>
                  </a:cubicBezTo>
                  <a:close/>
                  <a:moveTo>
                    <a:pt x="2107" y="0"/>
                  </a:moveTo>
                  <a:cubicBezTo>
                    <a:pt x="1892" y="0"/>
                    <a:pt x="1735" y="157"/>
                    <a:pt x="1590" y="315"/>
                  </a:cubicBezTo>
                  <a:cubicBezTo>
                    <a:pt x="797" y="1207"/>
                    <a:pt x="343" y="2260"/>
                    <a:pt x="70" y="3412"/>
                  </a:cubicBezTo>
                  <a:cubicBezTo>
                    <a:pt x="14" y="3658"/>
                    <a:pt x="1" y="3922"/>
                    <a:pt x="248" y="4070"/>
                  </a:cubicBezTo>
                  <a:cubicBezTo>
                    <a:pt x="316" y="4111"/>
                    <a:pt x="380" y="4128"/>
                    <a:pt x="440" y="4128"/>
                  </a:cubicBezTo>
                  <a:cubicBezTo>
                    <a:pt x="617" y="4128"/>
                    <a:pt x="760" y="3976"/>
                    <a:pt x="893" y="3853"/>
                  </a:cubicBezTo>
                  <a:cubicBezTo>
                    <a:pt x="1343" y="3454"/>
                    <a:pt x="1729" y="2974"/>
                    <a:pt x="2044" y="2454"/>
                  </a:cubicBezTo>
                  <a:cubicBezTo>
                    <a:pt x="2360" y="1918"/>
                    <a:pt x="2578" y="1355"/>
                    <a:pt x="2620" y="740"/>
                  </a:cubicBezTo>
                  <a:cubicBezTo>
                    <a:pt x="2620" y="368"/>
                    <a:pt x="2482" y="95"/>
                    <a:pt x="2262" y="26"/>
                  </a:cubicBezTo>
                  <a:cubicBezTo>
                    <a:pt x="2207" y="8"/>
                    <a:pt x="2155" y="0"/>
                    <a:pt x="2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375" name="Google Shape;829;p65"/>
          <p:cNvSpPr/>
          <p:nvPr/>
        </p:nvSpPr>
        <p:spPr>
          <a:xfrm rot="-9900177">
            <a:off x="7476759" y="542938"/>
            <a:ext cx="1107436" cy="858402"/>
          </a:xfrm>
          <a:custGeom>
            <a:avLst/>
            <a:gdLst/>
            <a:ahLst/>
            <a:cxnLst/>
            <a:rect l="l" t="t" r="r" b="b"/>
            <a:pathLst>
              <a:path w="20624" h="15986" extrusionOk="0">
                <a:moveTo>
                  <a:pt x="10794" y="1"/>
                </a:moveTo>
                <a:cubicBezTo>
                  <a:pt x="10780" y="1"/>
                  <a:pt x="10766" y="1"/>
                  <a:pt x="10751" y="2"/>
                </a:cubicBezTo>
                <a:cubicBezTo>
                  <a:pt x="9735" y="28"/>
                  <a:pt x="8981" y="959"/>
                  <a:pt x="8652" y="1920"/>
                </a:cubicBezTo>
                <a:cubicBezTo>
                  <a:pt x="8310" y="2864"/>
                  <a:pt x="8241" y="3908"/>
                  <a:pt x="7829" y="4826"/>
                </a:cubicBezTo>
                <a:cubicBezTo>
                  <a:pt x="7465" y="5638"/>
                  <a:pt x="6684" y="6375"/>
                  <a:pt x="5826" y="6375"/>
                </a:cubicBezTo>
                <a:cubicBezTo>
                  <a:pt x="5714" y="6375"/>
                  <a:pt x="5600" y="6363"/>
                  <a:pt x="5486" y="6336"/>
                </a:cubicBezTo>
                <a:cubicBezTo>
                  <a:pt x="4621" y="6142"/>
                  <a:pt x="4127" y="5250"/>
                  <a:pt x="3690" y="4483"/>
                </a:cubicBezTo>
                <a:cubicBezTo>
                  <a:pt x="3255" y="3729"/>
                  <a:pt x="2611" y="2920"/>
                  <a:pt x="1743" y="2920"/>
                </a:cubicBezTo>
                <a:cubicBezTo>
                  <a:pt x="1730" y="2920"/>
                  <a:pt x="1716" y="2920"/>
                  <a:pt x="1702" y="2920"/>
                </a:cubicBezTo>
                <a:cubicBezTo>
                  <a:pt x="1014" y="2963"/>
                  <a:pt x="452" y="3539"/>
                  <a:pt x="221" y="4197"/>
                </a:cubicBezTo>
                <a:cubicBezTo>
                  <a:pt x="1" y="4839"/>
                  <a:pt x="40" y="5553"/>
                  <a:pt x="83" y="6237"/>
                </a:cubicBezTo>
                <a:cubicBezTo>
                  <a:pt x="192" y="7830"/>
                  <a:pt x="330" y="9462"/>
                  <a:pt x="1014" y="10887"/>
                </a:cubicBezTo>
                <a:cubicBezTo>
                  <a:pt x="1110" y="11078"/>
                  <a:pt x="1222" y="11256"/>
                  <a:pt x="1330" y="11450"/>
                </a:cubicBezTo>
                <a:cubicBezTo>
                  <a:pt x="2495" y="13424"/>
                  <a:pt x="5470" y="15425"/>
                  <a:pt x="10310" y="15919"/>
                </a:cubicBezTo>
                <a:cubicBezTo>
                  <a:pt x="10406" y="15932"/>
                  <a:pt x="10518" y="15945"/>
                  <a:pt x="10613" y="15945"/>
                </a:cubicBezTo>
                <a:cubicBezTo>
                  <a:pt x="10967" y="15972"/>
                  <a:pt x="11324" y="15986"/>
                  <a:pt x="11681" y="15986"/>
                </a:cubicBezTo>
                <a:cubicBezTo>
                  <a:pt x="13727" y="15986"/>
                  <a:pt x="15781" y="15522"/>
                  <a:pt x="17428" y="14342"/>
                </a:cubicBezTo>
                <a:cubicBezTo>
                  <a:pt x="19373" y="12957"/>
                  <a:pt x="20623" y="10476"/>
                  <a:pt x="20074" y="8159"/>
                </a:cubicBezTo>
                <a:cubicBezTo>
                  <a:pt x="19936" y="7527"/>
                  <a:pt x="19649" y="6912"/>
                  <a:pt x="19156" y="6501"/>
                </a:cubicBezTo>
                <a:cubicBezTo>
                  <a:pt x="18840" y="6237"/>
                  <a:pt x="18422" y="6080"/>
                  <a:pt x="18015" y="6080"/>
                </a:cubicBezTo>
                <a:cubicBezTo>
                  <a:pt x="17787" y="6080"/>
                  <a:pt x="17561" y="6130"/>
                  <a:pt x="17359" y="6237"/>
                </a:cubicBezTo>
                <a:cubicBezTo>
                  <a:pt x="17017" y="6431"/>
                  <a:pt x="16757" y="6761"/>
                  <a:pt x="16428" y="6951"/>
                </a:cubicBezTo>
                <a:cubicBezTo>
                  <a:pt x="16204" y="7080"/>
                  <a:pt x="15965" y="7138"/>
                  <a:pt x="15725" y="7138"/>
                </a:cubicBezTo>
                <a:cubicBezTo>
                  <a:pt x="14891" y="7138"/>
                  <a:pt x="14036" y="6442"/>
                  <a:pt x="13683" y="5622"/>
                </a:cubicBezTo>
                <a:cubicBezTo>
                  <a:pt x="13233" y="4566"/>
                  <a:pt x="13272" y="3358"/>
                  <a:pt x="12999" y="2249"/>
                </a:cubicBezTo>
                <a:cubicBezTo>
                  <a:pt x="12729" y="1151"/>
                  <a:pt x="11907" y="1"/>
                  <a:pt x="107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Google Shape;17;p3"/>
          <p:cNvSpPr txBox="1">
            <a:spLocks noGrp="1"/>
          </p:cNvSpPr>
          <p:nvPr>
            <p:ph type="title"/>
          </p:nvPr>
        </p:nvSpPr>
        <p:spPr>
          <a:xfrm>
            <a:off x="1606050" y="2150850"/>
            <a:ext cx="59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48722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677500" y="3145050"/>
            <a:ext cx="37890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8723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552750" y="1106125"/>
            <a:ext cx="203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048724" name="Google Shape;20;p3"/>
          <p:cNvSpPr/>
          <p:nvPr/>
        </p:nvSpPr>
        <p:spPr>
          <a:xfrm rot="-4037463">
            <a:off x="8010328" y="3822152"/>
            <a:ext cx="1594815" cy="1564604"/>
          </a:xfrm>
          <a:custGeom>
            <a:avLst/>
            <a:gdLst/>
            <a:ahLst/>
            <a:cxnLst/>
            <a:rect l="l" t="t" r="r" b="b"/>
            <a:pathLst>
              <a:path w="34947" h="34285" extrusionOk="0">
                <a:moveTo>
                  <a:pt x="19649" y="17636"/>
                </a:moveTo>
                <a:lnTo>
                  <a:pt x="19649" y="17636"/>
                </a:lnTo>
                <a:cubicBezTo>
                  <a:pt x="19633" y="17743"/>
                  <a:pt x="19608" y="17842"/>
                  <a:pt x="19591" y="17942"/>
                </a:cubicBezTo>
                <a:lnTo>
                  <a:pt x="19575" y="17950"/>
                </a:lnTo>
                <a:lnTo>
                  <a:pt x="19542" y="17867"/>
                </a:lnTo>
                <a:cubicBezTo>
                  <a:pt x="19583" y="17785"/>
                  <a:pt x="19616" y="17710"/>
                  <a:pt x="19649" y="17636"/>
                </a:cubicBezTo>
                <a:close/>
                <a:moveTo>
                  <a:pt x="15734" y="1"/>
                </a:moveTo>
                <a:cubicBezTo>
                  <a:pt x="15717" y="1248"/>
                  <a:pt x="16395" y="2487"/>
                  <a:pt x="16072" y="3693"/>
                </a:cubicBezTo>
                <a:cubicBezTo>
                  <a:pt x="15783" y="4783"/>
                  <a:pt x="14734" y="5551"/>
                  <a:pt x="14454" y="6642"/>
                </a:cubicBezTo>
                <a:cubicBezTo>
                  <a:pt x="14041" y="8269"/>
                  <a:pt x="15470" y="9855"/>
                  <a:pt x="15370" y="11523"/>
                </a:cubicBezTo>
                <a:cubicBezTo>
                  <a:pt x="15337" y="12019"/>
                  <a:pt x="15172" y="12515"/>
                  <a:pt x="15263" y="13002"/>
                </a:cubicBezTo>
                <a:cubicBezTo>
                  <a:pt x="15379" y="13555"/>
                  <a:pt x="15808" y="13993"/>
                  <a:pt x="16221" y="14381"/>
                </a:cubicBezTo>
                <a:cubicBezTo>
                  <a:pt x="17039" y="15150"/>
                  <a:pt x="17386" y="15943"/>
                  <a:pt x="17890" y="16719"/>
                </a:cubicBezTo>
                <a:cubicBezTo>
                  <a:pt x="17675" y="16661"/>
                  <a:pt x="17452" y="16620"/>
                  <a:pt x="17229" y="16595"/>
                </a:cubicBezTo>
                <a:cubicBezTo>
                  <a:pt x="16727" y="16534"/>
                  <a:pt x="16225" y="16508"/>
                  <a:pt x="15725" y="16508"/>
                </a:cubicBezTo>
                <a:cubicBezTo>
                  <a:pt x="14867" y="16508"/>
                  <a:pt x="14012" y="16585"/>
                  <a:pt x="13157" y="16694"/>
                </a:cubicBezTo>
                <a:cubicBezTo>
                  <a:pt x="12531" y="16769"/>
                  <a:pt x="11905" y="16848"/>
                  <a:pt x="11273" y="16848"/>
                </a:cubicBezTo>
                <a:cubicBezTo>
                  <a:pt x="11062" y="16848"/>
                  <a:pt x="10850" y="16839"/>
                  <a:pt x="10637" y="16818"/>
                </a:cubicBezTo>
                <a:cubicBezTo>
                  <a:pt x="9820" y="16727"/>
                  <a:pt x="9010" y="16562"/>
                  <a:pt x="8217" y="16323"/>
                </a:cubicBezTo>
                <a:cubicBezTo>
                  <a:pt x="6846" y="15943"/>
                  <a:pt x="5483" y="15513"/>
                  <a:pt x="4046" y="15497"/>
                </a:cubicBezTo>
                <a:cubicBezTo>
                  <a:pt x="4016" y="15496"/>
                  <a:pt x="3986" y="15496"/>
                  <a:pt x="3956" y="15496"/>
                </a:cubicBezTo>
                <a:cubicBezTo>
                  <a:pt x="2563" y="15496"/>
                  <a:pt x="1133" y="15873"/>
                  <a:pt x="114" y="16859"/>
                </a:cubicBezTo>
                <a:cubicBezTo>
                  <a:pt x="0" y="16973"/>
                  <a:pt x="193" y="17017"/>
                  <a:pt x="277" y="17017"/>
                </a:cubicBezTo>
                <a:cubicBezTo>
                  <a:pt x="284" y="17017"/>
                  <a:pt x="290" y="17017"/>
                  <a:pt x="296" y="17016"/>
                </a:cubicBezTo>
                <a:cubicBezTo>
                  <a:pt x="1328" y="17016"/>
                  <a:pt x="1931" y="18404"/>
                  <a:pt x="2476" y="19081"/>
                </a:cubicBezTo>
                <a:cubicBezTo>
                  <a:pt x="3245" y="20064"/>
                  <a:pt x="4451" y="20560"/>
                  <a:pt x="5657" y="20709"/>
                </a:cubicBezTo>
                <a:cubicBezTo>
                  <a:pt x="5956" y="20747"/>
                  <a:pt x="6256" y="20763"/>
                  <a:pt x="6555" y="20763"/>
                </a:cubicBezTo>
                <a:cubicBezTo>
                  <a:pt x="7760" y="20763"/>
                  <a:pt x="8961" y="20491"/>
                  <a:pt x="10125" y="20213"/>
                </a:cubicBezTo>
                <a:cubicBezTo>
                  <a:pt x="11571" y="19874"/>
                  <a:pt x="13016" y="19536"/>
                  <a:pt x="14396" y="19007"/>
                </a:cubicBezTo>
                <a:cubicBezTo>
                  <a:pt x="15131" y="18718"/>
                  <a:pt x="15816" y="18338"/>
                  <a:pt x="16543" y="18041"/>
                </a:cubicBezTo>
                <a:cubicBezTo>
                  <a:pt x="16922" y="17884"/>
                  <a:pt x="17313" y="17758"/>
                  <a:pt x="17698" y="17758"/>
                </a:cubicBezTo>
                <a:cubicBezTo>
                  <a:pt x="18003" y="17758"/>
                  <a:pt x="18304" y="17837"/>
                  <a:pt x="18592" y="18041"/>
                </a:cubicBezTo>
                <a:lnTo>
                  <a:pt x="18617" y="18065"/>
                </a:lnTo>
                <a:cubicBezTo>
                  <a:pt x="14850" y="20841"/>
                  <a:pt x="11562" y="24219"/>
                  <a:pt x="8878" y="28052"/>
                </a:cubicBezTo>
                <a:cubicBezTo>
                  <a:pt x="8110" y="29159"/>
                  <a:pt x="7391" y="30299"/>
                  <a:pt x="6730" y="31472"/>
                </a:cubicBezTo>
                <a:cubicBezTo>
                  <a:pt x="6652" y="31612"/>
                  <a:pt x="6771" y="31669"/>
                  <a:pt x="6931" y="31669"/>
                </a:cubicBezTo>
                <a:cubicBezTo>
                  <a:pt x="7111" y="31669"/>
                  <a:pt x="7342" y="31597"/>
                  <a:pt x="7408" y="31488"/>
                </a:cubicBezTo>
                <a:cubicBezTo>
                  <a:pt x="9720" y="27391"/>
                  <a:pt x="12702" y="23699"/>
                  <a:pt x="16221" y="20577"/>
                </a:cubicBezTo>
                <a:cubicBezTo>
                  <a:pt x="17031" y="19866"/>
                  <a:pt x="17873" y="19181"/>
                  <a:pt x="18732" y="18528"/>
                </a:cubicBezTo>
                <a:lnTo>
                  <a:pt x="18732" y="18528"/>
                </a:lnTo>
                <a:cubicBezTo>
                  <a:pt x="18278" y="19519"/>
                  <a:pt x="17047" y="19891"/>
                  <a:pt x="16254" y="20560"/>
                </a:cubicBezTo>
                <a:cubicBezTo>
                  <a:pt x="15370" y="21312"/>
                  <a:pt x="14809" y="22385"/>
                  <a:pt x="14693" y="23542"/>
                </a:cubicBezTo>
                <a:cubicBezTo>
                  <a:pt x="14635" y="24104"/>
                  <a:pt x="14718" y="24674"/>
                  <a:pt x="14924" y="25202"/>
                </a:cubicBezTo>
                <a:cubicBezTo>
                  <a:pt x="15180" y="25822"/>
                  <a:pt x="15635" y="26309"/>
                  <a:pt x="16106" y="26772"/>
                </a:cubicBezTo>
                <a:cubicBezTo>
                  <a:pt x="17122" y="27763"/>
                  <a:pt x="18129" y="28779"/>
                  <a:pt x="18947" y="29952"/>
                </a:cubicBezTo>
                <a:cubicBezTo>
                  <a:pt x="19831" y="31216"/>
                  <a:pt x="20475" y="32653"/>
                  <a:pt x="20558" y="34214"/>
                </a:cubicBezTo>
                <a:cubicBezTo>
                  <a:pt x="20560" y="34266"/>
                  <a:pt x="20612" y="34284"/>
                  <a:pt x="20682" y="34284"/>
                </a:cubicBezTo>
                <a:cubicBezTo>
                  <a:pt x="20838" y="34284"/>
                  <a:pt x="21088" y="34195"/>
                  <a:pt x="21128" y="34173"/>
                </a:cubicBezTo>
                <a:cubicBezTo>
                  <a:pt x="22953" y="33256"/>
                  <a:pt x="23961" y="31265"/>
                  <a:pt x="23730" y="29250"/>
                </a:cubicBezTo>
                <a:cubicBezTo>
                  <a:pt x="23597" y="28176"/>
                  <a:pt x="23176" y="27160"/>
                  <a:pt x="22507" y="26301"/>
                </a:cubicBezTo>
                <a:cubicBezTo>
                  <a:pt x="21855" y="25450"/>
                  <a:pt x="20979" y="24789"/>
                  <a:pt x="20376" y="23889"/>
                </a:cubicBezTo>
                <a:cubicBezTo>
                  <a:pt x="19641" y="22782"/>
                  <a:pt x="19608" y="21444"/>
                  <a:pt x="19608" y="20155"/>
                </a:cubicBezTo>
                <a:cubicBezTo>
                  <a:pt x="19591" y="19536"/>
                  <a:pt x="19567" y="18916"/>
                  <a:pt x="19542" y="18297"/>
                </a:cubicBezTo>
                <a:lnTo>
                  <a:pt x="19558" y="18280"/>
                </a:lnTo>
                <a:cubicBezTo>
                  <a:pt x="19971" y="19024"/>
                  <a:pt x="21276" y="21130"/>
                  <a:pt x="23383" y="22072"/>
                </a:cubicBezTo>
                <a:cubicBezTo>
                  <a:pt x="24128" y="22402"/>
                  <a:pt x="24958" y="22604"/>
                  <a:pt x="25772" y="22604"/>
                </a:cubicBezTo>
                <a:cubicBezTo>
                  <a:pt x="26481" y="22604"/>
                  <a:pt x="27178" y="22450"/>
                  <a:pt x="27794" y="22096"/>
                </a:cubicBezTo>
                <a:cubicBezTo>
                  <a:pt x="28669" y="21584"/>
                  <a:pt x="29305" y="20733"/>
                  <a:pt x="30205" y="20271"/>
                </a:cubicBezTo>
                <a:cubicBezTo>
                  <a:pt x="30779" y="19976"/>
                  <a:pt x="31398" y="19864"/>
                  <a:pt x="32034" y="19864"/>
                </a:cubicBezTo>
                <a:cubicBezTo>
                  <a:pt x="33000" y="19864"/>
                  <a:pt x="34005" y="20122"/>
                  <a:pt x="34947" y="20387"/>
                </a:cubicBezTo>
                <a:cubicBezTo>
                  <a:pt x="34154" y="19321"/>
                  <a:pt x="33237" y="18355"/>
                  <a:pt x="32213" y="17504"/>
                </a:cubicBezTo>
                <a:cubicBezTo>
                  <a:pt x="31129" y="16613"/>
                  <a:pt x="29758" y="15841"/>
                  <a:pt x="28410" y="15841"/>
                </a:cubicBezTo>
                <a:cubicBezTo>
                  <a:pt x="28021" y="15841"/>
                  <a:pt x="27634" y="15906"/>
                  <a:pt x="27257" y="16050"/>
                </a:cubicBezTo>
                <a:cubicBezTo>
                  <a:pt x="26753" y="16240"/>
                  <a:pt x="26315" y="16554"/>
                  <a:pt x="25828" y="16777"/>
                </a:cubicBezTo>
                <a:cubicBezTo>
                  <a:pt x="24176" y="17529"/>
                  <a:pt x="22185" y="17149"/>
                  <a:pt x="20459" y="17603"/>
                </a:cubicBezTo>
                <a:cubicBezTo>
                  <a:pt x="20918" y="16749"/>
                  <a:pt x="21798" y="16245"/>
                  <a:pt x="22725" y="16245"/>
                </a:cubicBezTo>
                <a:cubicBezTo>
                  <a:pt x="22982" y="16245"/>
                  <a:pt x="23242" y="16283"/>
                  <a:pt x="23498" y="16364"/>
                </a:cubicBezTo>
                <a:cubicBezTo>
                  <a:pt x="23855" y="16473"/>
                  <a:pt x="24197" y="16588"/>
                  <a:pt x="24566" y="16588"/>
                </a:cubicBezTo>
                <a:cubicBezTo>
                  <a:pt x="24590" y="16588"/>
                  <a:pt x="24614" y="16588"/>
                  <a:pt x="24638" y="16587"/>
                </a:cubicBezTo>
                <a:cubicBezTo>
                  <a:pt x="25026" y="16562"/>
                  <a:pt x="25406" y="16438"/>
                  <a:pt x="25745" y="16232"/>
                </a:cubicBezTo>
                <a:cubicBezTo>
                  <a:pt x="26398" y="15844"/>
                  <a:pt x="26860" y="15216"/>
                  <a:pt x="27248" y="14571"/>
                </a:cubicBezTo>
                <a:cubicBezTo>
                  <a:pt x="28025" y="13275"/>
                  <a:pt x="28562" y="11763"/>
                  <a:pt x="29768" y="10780"/>
                </a:cubicBezTo>
                <a:cubicBezTo>
                  <a:pt x="30329" y="10334"/>
                  <a:pt x="30949" y="9946"/>
                  <a:pt x="31436" y="9409"/>
                </a:cubicBezTo>
                <a:cubicBezTo>
                  <a:pt x="31948" y="8831"/>
                  <a:pt x="32155" y="8137"/>
                  <a:pt x="32213" y="7377"/>
                </a:cubicBezTo>
                <a:cubicBezTo>
                  <a:pt x="32287" y="6477"/>
                  <a:pt x="32271" y="5609"/>
                  <a:pt x="32650" y="4775"/>
                </a:cubicBezTo>
                <a:cubicBezTo>
                  <a:pt x="33006" y="3990"/>
                  <a:pt x="33592" y="3329"/>
                  <a:pt x="34336" y="2883"/>
                </a:cubicBezTo>
                <a:cubicBezTo>
                  <a:pt x="34567" y="2735"/>
                  <a:pt x="34443" y="2528"/>
                  <a:pt x="34236" y="2487"/>
                </a:cubicBezTo>
                <a:cubicBezTo>
                  <a:pt x="34095" y="2459"/>
                  <a:pt x="33959" y="2446"/>
                  <a:pt x="33827" y="2446"/>
                </a:cubicBezTo>
                <a:cubicBezTo>
                  <a:pt x="32390" y="2446"/>
                  <a:pt x="31499" y="3989"/>
                  <a:pt x="30379" y="4692"/>
                </a:cubicBezTo>
                <a:cubicBezTo>
                  <a:pt x="29660" y="5147"/>
                  <a:pt x="28776" y="5312"/>
                  <a:pt x="27984" y="5609"/>
                </a:cubicBezTo>
                <a:cubicBezTo>
                  <a:pt x="27182" y="5907"/>
                  <a:pt x="26472" y="6353"/>
                  <a:pt x="25976" y="7063"/>
                </a:cubicBezTo>
                <a:cubicBezTo>
                  <a:pt x="25506" y="7749"/>
                  <a:pt x="25274" y="8558"/>
                  <a:pt x="24985" y="9326"/>
                </a:cubicBezTo>
                <a:cubicBezTo>
                  <a:pt x="24663" y="10152"/>
                  <a:pt x="24242" y="10846"/>
                  <a:pt x="23581" y="11449"/>
                </a:cubicBezTo>
                <a:cubicBezTo>
                  <a:pt x="22920" y="12044"/>
                  <a:pt x="22152" y="12531"/>
                  <a:pt x="21499" y="13159"/>
                </a:cubicBezTo>
                <a:cubicBezTo>
                  <a:pt x="21037" y="13622"/>
                  <a:pt x="20682" y="14183"/>
                  <a:pt x="20450" y="14794"/>
                </a:cubicBezTo>
                <a:cubicBezTo>
                  <a:pt x="20236" y="15340"/>
                  <a:pt x="20054" y="15901"/>
                  <a:pt x="19905" y="16480"/>
                </a:cubicBezTo>
                <a:cubicBezTo>
                  <a:pt x="20004" y="15315"/>
                  <a:pt x="19781" y="14026"/>
                  <a:pt x="20128" y="12895"/>
                </a:cubicBezTo>
                <a:cubicBezTo>
                  <a:pt x="20508" y="11656"/>
                  <a:pt x="21541" y="10755"/>
                  <a:pt x="22226" y="9657"/>
                </a:cubicBezTo>
                <a:cubicBezTo>
                  <a:pt x="22912" y="8566"/>
                  <a:pt x="23143" y="6906"/>
                  <a:pt x="22102" y="6138"/>
                </a:cubicBezTo>
                <a:cubicBezTo>
                  <a:pt x="21714" y="5849"/>
                  <a:pt x="21227" y="5750"/>
                  <a:pt x="20806" y="5510"/>
                </a:cubicBezTo>
                <a:cubicBezTo>
                  <a:pt x="19690" y="4858"/>
                  <a:pt x="19393" y="3404"/>
                  <a:pt x="18740" y="2289"/>
                </a:cubicBezTo>
                <a:cubicBezTo>
                  <a:pt x="18071" y="1165"/>
                  <a:pt x="16998" y="348"/>
                  <a:pt x="157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21;p3"/>
          <p:cNvGrpSpPr/>
          <p:nvPr/>
        </p:nvGrpSpPr>
        <p:grpSpPr>
          <a:xfrm rot="-10239087">
            <a:off x="8503635" y="1182824"/>
            <a:ext cx="1025492" cy="994225"/>
            <a:chOff x="1472075" y="2842300"/>
            <a:chExt cx="804350" cy="779825"/>
          </a:xfrm>
        </p:grpSpPr>
        <p:sp>
          <p:nvSpPr>
            <p:cNvPr id="1048725" name="Google Shape;22;p3"/>
            <p:cNvSpPr/>
            <p:nvPr/>
          </p:nvSpPr>
          <p:spPr>
            <a:xfrm>
              <a:off x="1472075" y="2842300"/>
              <a:ext cx="804350" cy="779825"/>
            </a:xfrm>
            <a:custGeom>
              <a:avLst/>
              <a:gdLst/>
              <a:ahLst/>
              <a:cxnLst/>
              <a:rect l="l" t="t" r="r" b="b"/>
              <a:pathLst>
                <a:path w="32174" h="31193" extrusionOk="0">
                  <a:moveTo>
                    <a:pt x="32174" y="1"/>
                  </a:moveTo>
                  <a:lnTo>
                    <a:pt x="32174" y="1"/>
                  </a:lnTo>
                  <a:cubicBezTo>
                    <a:pt x="24929" y="1124"/>
                    <a:pt x="17380" y="2685"/>
                    <a:pt x="11788" y="7418"/>
                  </a:cubicBezTo>
                  <a:cubicBezTo>
                    <a:pt x="5576" y="12680"/>
                    <a:pt x="0" y="20585"/>
                    <a:pt x="1198" y="28639"/>
                  </a:cubicBezTo>
                  <a:lnTo>
                    <a:pt x="1355" y="29721"/>
                  </a:lnTo>
                  <a:cubicBezTo>
                    <a:pt x="3891" y="30704"/>
                    <a:pt x="6612" y="31192"/>
                    <a:pt x="9333" y="31192"/>
                  </a:cubicBezTo>
                  <a:cubicBezTo>
                    <a:pt x="12604" y="31192"/>
                    <a:pt x="15876" y="30487"/>
                    <a:pt x="18833" y="29085"/>
                  </a:cubicBezTo>
                  <a:cubicBezTo>
                    <a:pt x="24244" y="26507"/>
                    <a:pt x="28523" y="21642"/>
                    <a:pt x="30365" y="15935"/>
                  </a:cubicBezTo>
                  <a:cubicBezTo>
                    <a:pt x="32017" y="10838"/>
                    <a:pt x="31761" y="5345"/>
                    <a:pt x="32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6" name="Google Shape;23;p3"/>
            <p:cNvSpPr/>
            <p:nvPr/>
          </p:nvSpPr>
          <p:spPr>
            <a:xfrm>
              <a:off x="1504500" y="2842300"/>
              <a:ext cx="771725" cy="775250"/>
            </a:xfrm>
            <a:custGeom>
              <a:avLst/>
              <a:gdLst/>
              <a:ahLst/>
              <a:cxnLst/>
              <a:rect l="l" t="t" r="r" b="b"/>
              <a:pathLst>
                <a:path w="30869" h="31010" extrusionOk="0">
                  <a:moveTo>
                    <a:pt x="30868" y="1"/>
                  </a:moveTo>
                  <a:lnTo>
                    <a:pt x="30265" y="100"/>
                  </a:lnTo>
                  <a:cubicBezTo>
                    <a:pt x="29274" y="1562"/>
                    <a:pt x="28250" y="3016"/>
                    <a:pt x="27193" y="4437"/>
                  </a:cubicBezTo>
                  <a:cubicBezTo>
                    <a:pt x="26961" y="3445"/>
                    <a:pt x="27217" y="2289"/>
                    <a:pt x="27581" y="1405"/>
                  </a:cubicBezTo>
                  <a:cubicBezTo>
                    <a:pt x="27713" y="1075"/>
                    <a:pt x="27870" y="761"/>
                    <a:pt x="28052" y="463"/>
                  </a:cubicBezTo>
                  <a:lnTo>
                    <a:pt x="28052" y="463"/>
                  </a:lnTo>
                  <a:cubicBezTo>
                    <a:pt x="27647" y="538"/>
                    <a:pt x="27242" y="612"/>
                    <a:pt x="26829" y="686"/>
                  </a:cubicBezTo>
                  <a:cubicBezTo>
                    <a:pt x="26755" y="860"/>
                    <a:pt x="26689" y="1033"/>
                    <a:pt x="26623" y="1207"/>
                  </a:cubicBezTo>
                  <a:cubicBezTo>
                    <a:pt x="26168" y="2487"/>
                    <a:pt x="26011" y="3949"/>
                    <a:pt x="26639" y="5180"/>
                  </a:cubicBezTo>
                  <a:cubicBezTo>
                    <a:pt x="25202" y="7088"/>
                    <a:pt x="23698" y="8947"/>
                    <a:pt x="22121" y="10731"/>
                  </a:cubicBezTo>
                  <a:cubicBezTo>
                    <a:pt x="21344" y="8897"/>
                    <a:pt x="21766" y="6535"/>
                    <a:pt x="22501" y="4783"/>
                  </a:cubicBezTo>
                  <a:cubicBezTo>
                    <a:pt x="23096" y="3346"/>
                    <a:pt x="24004" y="2058"/>
                    <a:pt x="25161" y="1025"/>
                  </a:cubicBezTo>
                  <a:lnTo>
                    <a:pt x="25161" y="1025"/>
                  </a:lnTo>
                  <a:cubicBezTo>
                    <a:pt x="24582" y="1149"/>
                    <a:pt x="24004" y="1273"/>
                    <a:pt x="23426" y="1413"/>
                  </a:cubicBezTo>
                  <a:cubicBezTo>
                    <a:pt x="22641" y="2338"/>
                    <a:pt x="22013" y="3379"/>
                    <a:pt x="21567" y="4511"/>
                  </a:cubicBezTo>
                  <a:cubicBezTo>
                    <a:pt x="20774" y="6559"/>
                    <a:pt x="20361" y="9277"/>
                    <a:pt x="21518" y="11268"/>
                  </a:cubicBezTo>
                  <a:cubicBezTo>
                    <a:pt x="21534" y="11292"/>
                    <a:pt x="21551" y="11317"/>
                    <a:pt x="21567" y="11342"/>
                  </a:cubicBezTo>
                  <a:cubicBezTo>
                    <a:pt x="21229" y="11722"/>
                    <a:pt x="20882" y="12102"/>
                    <a:pt x="20527" y="12474"/>
                  </a:cubicBezTo>
                  <a:cubicBezTo>
                    <a:pt x="19577" y="13481"/>
                    <a:pt x="18569" y="14431"/>
                    <a:pt x="17536" y="15340"/>
                  </a:cubicBezTo>
                  <a:cubicBezTo>
                    <a:pt x="17206" y="14117"/>
                    <a:pt x="16884" y="12887"/>
                    <a:pt x="16554" y="11664"/>
                  </a:cubicBezTo>
                  <a:cubicBezTo>
                    <a:pt x="16405" y="11078"/>
                    <a:pt x="16231" y="10499"/>
                    <a:pt x="16289" y="9888"/>
                  </a:cubicBezTo>
                  <a:cubicBezTo>
                    <a:pt x="16347" y="9252"/>
                    <a:pt x="16562" y="8633"/>
                    <a:pt x="16744" y="8030"/>
                  </a:cubicBezTo>
                  <a:cubicBezTo>
                    <a:pt x="17289" y="6163"/>
                    <a:pt x="17941" y="4205"/>
                    <a:pt x="19139" y="2661"/>
                  </a:cubicBezTo>
                  <a:lnTo>
                    <a:pt x="19139" y="2661"/>
                  </a:lnTo>
                  <a:cubicBezTo>
                    <a:pt x="18619" y="2842"/>
                    <a:pt x="18098" y="3032"/>
                    <a:pt x="17594" y="3239"/>
                  </a:cubicBezTo>
                  <a:cubicBezTo>
                    <a:pt x="16826" y="4569"/>
                    <a:pt x="16331" y="6072"/>
                    <a:pt x="15893" y="7534"/>
                  </a:cubicBezTo>
                  <a:cubicBezTo>
                    <a:pt x="15711" y="8162"/>
                    <a:pt x="15480" y="8806"/>
                    <a:pt x="15405" y="9467"/>
                  </a:cubicBezTo>
                  <a:cubicBezTo>
                    <a:pt x="15339" y="10078"/>
                    <a:pt x="15471" y="10673"/>
                    <a:pt x="15628" y="11259"/>
                  </a:cubicBezTo>
                  <a:cubicBezTo>
                    <a:pt x="16008" y="12705"/>
                    <a:pt x="16397" y="14159"/>
                    <a:pt x="16785" y="15604"/>
                  </a:cubicBezTo>
                  <a:cubicBezTo>
                    <a:pt x="16818" y="15695"/>
                    <a:pt x="16876" y="15778"/>
                    <a:pt x="16958" y="15835"/>
                  </a:cubicBezTo>
                  <a:cubicBezTo>
                    <a:pt x="16041" y="16628"/>
                    <a:pt x="15100" y="17388"/>
                    <a:pt x="14150" y="18148"/>
                  </a:cubicBezTo>
                  <a:lnTo>
                    <a:pt x="12812" y="19206"/>
                  </a:lnTo>
                  <a:cubicBezTo>
                    <a:pt x="10094" y="14448"/>
                    <a:pt x="10879" y="8459"/>
                    <a:pt x="14736" y="4569"/>
                  </a:cubicBezTo>
                  <a:lnTo>
                    <a:pt x="14736" y="4569"/>
                  </a:lnTo>
                  <a:cubicBezTo>
                    <a:pt x="13919" y="4998"/>
                    <a:pt x="13126" y="5477"/>
                    <a:pt x="12357" y="5998"/>
                  </a:cubicBezTo>
                  <a:cubicBezTo>
                    <a:pt x="10433" y="8963"/>
                    <a:pt x="9846" y="12598"/>
                    <a:pt x="10747" y="16017"/>
                  </a:cubicBezTo>
                  <a:cubicBezTo>
                    <a:pt x="11077" y="17264"/>
                    <a:pt x="11606" y="18454"/>
                    <a:pt x="12300" y="19544"/>
                  </a:cubicBezTo>
                  <a:cubicBezTo>
                    <a:pt x="12308" y="19561"/>
                    <a:pt x="12316" y="19577"/>
                    <a:pt x="12324" y="19594"/>
                  </a:cubicBezTo>
                  <a:lnTo>
                    <a:pt x="8558" y="22576"/>
                  </a:lnTo>
                  <a:cubicBezTo>
                    <a:pt x="7451" y="20602"/>
                    <a:pt x="6765" y="18421"/>
                    <a:pt x="6534" y="16166"/>
                  </a:cubicBezTo>
                  <a:cubicBezTo>
                    <a:pt x="6369" y="14423"/>
                    <a:pt x="6377" y="12432"/>
                    <a:pt x="7021" y="10731"/>
                  </a:cubicBezTo>
                  <a:lnTo>
                    <a:pt x="7021" y="10731"/>
                  </a:lnTo>
                  <a:cubicBezTo>
                    <a:pt x="6559" y="11235"/>
                    <a:pt x="6113" y="11747"/>
                    <a:pt x="5675" y="12267"/>
                  </a:cubicBezTo>
                  <a:cubicBezTo>
                    <a:pt x="5535" y="13481"/>
                    <a:pt x="5535" y="14704"/>
                    <a:pt x="5675" y="15918"/>
                  </a:cubicBezTo>
                  <a:cubicBezTo>
                    <a:pt x="5948" y="18413"/>
                    <a:pt x="6765" y="20825"/>
                    <a:pt x="8070" y="22964"/>
                  </a:cubicBezTo>
                  <a:lnTo>
                    <a:pt x="7467" y="23451"/>
                  </a:lnTo>
                  <a:lnTo>
                    <a:pt x="4626" y="25698"/>
                  </a:lnTo>
                  <a:cubicBezTo>
                    <a:pt x="4287" y="24938"/>
                    <a:pt x="3800" y="24244"/>
                    <a:pt x="3370" y="23517"/>
                  </a:cubicBezTo>
                  <a:cubicBezTo>
                    <a:pt x="2743" y="22468"/>
                    <a:pt x="2346" y="21328"/>
                    <a:pt x="2074" y="20139"/>
                  </a:cubicBezTo>
                  <a:cubicBezTo>
                    <a:pt x="1941" y="19544"/>
                    <a:pt x="1818" y="18933"/>
                    <a:pt x="1727" y="18322"/>
                  </a:cubicBezTo>
                  <a:cubicBezTo>
                    <a:pt x="1512" y="18760"/>
                    <a:pt x="1314" y="19206"/>
                    <a:pt x="1132" y="19652"/>
                  </a:cubicBezTo>
                  <a:cubicBezTo>
                    <a:pt x="1388" y="20841"/>
                    <a:pt x="1743" y="22022"/>
                    <a:pt x="2330" y="23096"/>
                  </a:cubicBezTo>
                  <a:cubicBezTo>
                    <a:pt x="2891" y="24129"/>
                    <a:pt x="3660" y="25062"/>
                    <a:pt x="4006" y="26194"/>
                  </a:cubicBezTo>
                  <a:lnTo>
                    <a:pt x="2321" y="27532"/>
                  </a:lnTo>
                  <a:cubicBezTo>
                    <a:pt x="2279" y="27522"/>
                    <a:pt x="2238" y="27515"/>
                    <a:pt x="2200" y="27515"/>
                  </a:cubicBezTo>
                  <a:cubicBezTo>
                    <a:pt x="2143" y="27515"/>
                    <a:pt x="2095" y="27531"/>
                    <a:pt x="2065" y="27581"/>
                  </a:cubicBezTo>
                  <a:cubicBezTo>
                    <a:pt x="2041" y="27631"/>
                    <a:pt x="2041" y="27689"/>
                    <a:pt x="2065" y="27730"/>
                  </a:cubicBezTo>
                  <a:lnTo>
                    <a:pt x="0" y="29365"/>
                  </a:lnTo>
                  <a:lnTo>
                    <a:pt x="58" y="29721"/>
                  </a:lnTo>
                  <a:cubicBezTo>
                    <a:pt x="281" y="29803"/>
                    <a:pt x="504" y="29886"/>
                    <a:pt x="727" y="29968"/>
                  </a:cubicBezTo>
                  <a:lnTo>
                    <a:pt x="2858" y="28275"/>
                  </a:lnTo>
                  <a:cubicBezTo>
                    <a:pt x="4915" y="29332"/>
                    <a:pt x="7087" y="30142"/>
                    <a:pt x="9334" y="30679"/>
                  </a:cubicBezTo>
                  <a:cubicBezTo>
                    <a:pt x="9863" y="30803"/>
                    <a:pt x="10400" y="30910"/>
                    <a:pt x="10937" y="31009"/>
                  </a:cubicBezTo>
                  <a:cubicBezTo>
                    <a:pt x="11556" y="30927"/>
                    <a:pt x="12167" y="30819"/>
                    <a:pt x="12779" y="30695"/>
                  </a:cubicBezTo>
                  <a:cubicBezTo>
                    <a:pt x="12630" y="30687"/>
                    <a:pt x="12481" y="30671"/>
                    <a:pt x="12333" y="30654"/>
                  </a:cubicBezTo>
                  <a:cubicBezTo>
                    <a:pt x="11201" y="30530"/>
                    <a:pt x="10069" y="30340"/>
                    <a:pt x="8963" y="30068"/>
                  </a:cubicBezTo>
                  <a:cubicBezTo>
                    <a:pt x="6980" y="29597"/>
                    <a:pt x="5055" y="28895"/>
                    <a:pt x="3238" y="27978"/>
                  </a:cubicBezTo>
                  <a:lnTo>
                    <a:pt x="4725" y="26797"/>
                  </a:lnTo>
                  <a:cubicBezTo>
                    <a:pt x="4734" y="26797"/>
                    <a:pt x="4743" y="26797"/>
                    <a:pt x="4752" y="26797"/>
                  </a:cubicBezTo>
                  <a:cubicBezTo>
                    <a:pt x="4870" y="26797"/>
                    <a:pt x="4948" y="26746"/>
                    <a:pt x="4940" y="26623"/>
                  </a:cubicBezTo>
                  <a:lnTo>
                    <a:pt x="6906" y="25078"/>
                  </a:lnTo>
                  <a:cubicBezTo>
                    <a:pt x="9491" y="26464"/>
                    <a:pt x="12350" y="27073"/>
                    <a:pt x="15232" y="27073"/>
                  </a:cubicBezTo>
                  <a:cubicBezTo>
                    <a:pt x="17331" y="27073"/>
                    <a:pt x="19442" y="26750"/>
                    <a:pt x="21468" y="26169"/>
                  </a:cubicBezTo>
                  <a:cubicBezTo>
                    <a:pt x="21799" y="26070"/>
                    <a:pt x="22129" y="25971"/>
                    <a:pt x="22451" y="25855"/>
                  </a:cubicBezTo>
                  <a:cubicBezTo>
                    <a:pt x="23021" y="25359"/>
                    <a:pt x="23566" y="24839"/>
                    <a:pt x="24078" y="24294"/>
                  </a:cubicBezTo>
                  <a:lnTo>
                    <a:pt x="24078" y="24294"/>
                  </a:lnTo>
                  <a:cubicBezTo>
                    <a:pt x="21181" y="25511"/>
                    <a:pt x="18058" y="26293"/>
                    <a:pt x="14929" y="26293"/>
                  </a:cubicBezTo>
                  <a:cubicBezTo>
                    <a:pt x="13535" y="26293"/>
                    <a:pt x="12140" y="26138"/>
                    <a:pt x="10763" y="25797"/>
                  </a:cubicBezTo>
                  <a:cubicBezTo>
                    <a:pt x="9640" y="25516"/>
                    <a:pt x="8550" y="25112"/>
                    <a:pt x="7517" y="24591"/>
                  </a:cubicBezTo>
                  <a:lnTo>
                    <a:pt x="8756" y="23608"/>
                  </a:lnTo>
                  <a:cubicBezTo>
                    <a:pt x="8789" y="23616"/>
                    <a:pt x="8814" y="23616"/>
                    <a:pt x="8847" y="23616"/>
                  </a:cubicBezTo>
                  <a:cubicBezTo>
                    <a:pt x="8860" y="23618"/>
                    <a:pt x="8873" y="23618"/>
                    <a:pt x="8885" y="23618"/>
                  </a:cubicBezTo>
                  <a:cubicBezTo>
                    <a:pt x="9039" y="23618"/>
                    <a:pt x="9098" y="23523"/>
                    <a:pt x="9037" y="23385"/>
                  </a:cubicBezTo>
                  <a:lnTo>
                    <a:pt x="11234" y="21634"/>
                  </a:lnTo>
                  <a:cubicBezTo>
                    <a:pt x="13470" y="22450"/>
                    <a:pt x="15811" y="22857"/>
                    <a:pt x="18151" y="22857"/>
                  </a:cubicBezTo>
                  <a:cubicBezTo>
                    <a:pt x="20619" y="22857"/>
                    <a:pt x="23085" y="22405"/>
                    <a:pt x="25425" y="21502"/>
                  </a:cubicBezTo>
                  <a:cubicBezTo>
                    <a:pt x="25854" y="21328"/>
                    <a:pt x="26284" y="21147"/>
                    <a:pt x="26697" y="20948"/>
                  </a:cubicBezTo>
                  <a:cubicBezTo>
                    <a:pt x="26994" y="20494"/>
                    <a:pt x="27267" y="20023"/>
                    <a:pt x="27523" y="19544"/>
                  </a:cubicBezTo>
                  <a:lnTo>
                    <a:pt x="27523" y="19544"/>
                  </a:lnTo>
                  <a:cubicBezTo>
                    <a:pt x="24456" y="21359"/>
                    <a:pt x="20963" y="22303"/>
                    <a:pt x="17429" y="22303"/>
                  </a:cubicBezTo>
                  <a:cubicBezTo>
                    <a:pt x="16557" y="22303"/>
                    <a:pt x="15682" y="22246"/>
                    <a:pt x="14811" y="22130"/>
                  </a:cubicBezTo>
                  <a:cubicBezTo>
                    <a:pt x="13704" y="21981"/>
                    <a:pt x="12613" y="21725"/>
                    <a:pt x="11556" y="21378"/>
                  </a:cubicBezTo>
                  <a:lnTo>
                    <a:pt x="14142" y="19329"/>
                  </a:lnTo>
                  <a:cubicBezTo>
                    <a:pt x="14786" y="18817"/>
                    <a:pt x="15430" y="18305"/>
                    <a:pt x="16074" y="17785"/>
                  </a:cubicBezTo>
                  <a:cubicBezTo>
                    <a:pt x="16116" y="17793"/>
                    <a:pt x="16157" y="17810"/>
                    <a:pt x="16198" y="17810"/>
                  </a:cubicBezTo>
                  <a:cubicBezTo>
                    <a:pt x="16921" y="17896"/>
                    <a:pt x="17644" y="17938"/>
                    <a:pt x="18365" y="17938"/>
                  </a:cubicBezTo>
                  <a:cubicBezTo>
                    <a:pt x="22413" y="17938"/>
                    <a:pt x="26369" y="16595"/>
                    <a:pt x="29588" y="14084"/>
                  </a:cubicBezTo>
                  <a:cubicBezTo>
                    <a:pt x="29704" y="13597"/>
                    <a:pt x="29811" y="13101"/>
                    <a:pt x="29902" y="12598"/>
                  </a:cubicBezTo>
                  <a:lnTo>
                    <a:pt x="29902" y="12598"/>
                  </a:lnTo>
                  <a:cubicBezTo>
                    <a:pt x="26592" y="15656"/>
                    <a:pt x="22261" y="17341"/>
                    <a:pt x="17787" y="17341"/>
                  </a:cubicBezTo>
                  <a:cubicBezTo>
                    <a:pt x="17415" y="17341"/>
                    <a:pt x="17042" y="17329"/>
                    <a:pt x="16669" y="17306"/>
                  </a:cubicBezTo>
                  <a:cubicBezTo>
                    <a:pt x="18016" y="16215"/>
                    <a:pt x="19304" y="15059"/>
                    <a:pt x="20535" y="13837"/>
                  </a:cubicBezTo>
                  <a:cubicBezTo>
                    <a:pt x="20684" y="13688"/>
                    <a:pt x="20824" y="13539"/>
                    <a:pt x="20973" y="13390"/>
                  </a:cubicBezTo>
                  <a:cubicBezTo>
                    <a:pt x="24318" y="13275"/>
                    <a:pt x="27556" y="12143"/>
                    <a:pt x="30249" y="10161"/>
                  </a:cubicBezTo>
                  <a:cubicBezTo>
                    <a:pt x="30298" y="9723"/>
                    <a:pt x="30340" y="9285"/>
                    <a:pt x="30381" y="8847"/>
                  </a:cubicBezTo>
                  <a:lnTo>
                    <a:pt x="30381" y="8847"/>
                  </a:lnTo>
                  <a:cubicBezTo>
                    <a:pt x="27944" y="10904"/>
                    <a:pt x="24954" y="12185"/>
                    <a:pt x="21790" y="12523"/>
                  </a:cubicBezTo>
                  <a:cubicBezTo>
                    <a:pt x="23021" y="11202"/>
                    <a:pt x="24186" y="9814"/>
                    <a:pt x="25317" y="8410"/>
                  </a:cubicBezTo>
                  <a:cubicBezTo>
                    <a:pt x="25407" y="8471"/>
                    <a:pt x="25502" y="8505"/>
                    <a:pt x="25602" y="8505"/>
                  </a:cubicBezTo>
                  <a:cubicBezTo>
                    <a:pt x="25623" y="8505"/>
                    <a:pt x="25643" y="8503"/>
                    <a:pt x="25664" y="8501"/>
                  </a:cubicBezTo>
                  <a:cubicBezTo>
                    <a:pt x="27465" y="8038"/>
                    <a:pt x="29142" y="7179"/>
                    <a:pt x="30563" y="5981"/>
                  </a:cubicBezTo>
                  <a:cubicBezTo>
                    <a:pt x="30579" y="5667"/>
                    <a:pt x="30587" y="5362"/>
                    <a:pt x="30604" y="5048"/>
                  </a:cubicBezTo>
                  <a:cubicBezTo>
                    <a:pt x="30508" y="5000"/>
                    <a:pt x="30418" y="4969"/>
                    <a:pt x="30349" y="4969"/>
                  </a:cubicBezTo>
                  <a:cubicBezTo>
                    <a:pt x="30312" y="4969"/>
                    <a:pt x="30280" y="4978"/>
                    <a:pt x="30257" y="4998"/>
                  </a:cubicBezTo>
                  <a:cubicBezTo>
                    <a:pt x="29018" y="6171"/>
                    <a:pt x="27539" y="7072"/>
                    <a:pt x="25929" y="7641"/>
                  </a:cubicBezTo>
                  <a:lnTo>
                    <a:pt x="26102" y="7427"/>
                  </a:lnTo>
                  <a:cubicBezTo>
                    <a:pt x="26556" y="6848"/>
                    <a:pt x="27003" y="6270"/>
                    <a:pt x="27440" y="5684"/>
                  </a:cubicBezTo>
                  <a:cubicBezTo>
                    <a:pt x="27531" y="5659"/>
                    <a:pt x="27597" y="5576"/>
                    <a:pt x="27606" y="5477"/>
                  </a:cubicBezTo>
                  <a:cubicBezTo>
                    <a:pt x="28704" y="4024"/>
                    <a:pt x="29770" y="2545"/>
                    <a:pt x="30802" y="1050"/>
                  </a:cubicBezTo>
                  <a:cubicBezTo>
                    <a:pt x="30819" y="695"/>
                    <a:pt x="30843" y="348"/>
                    <a:pt x="308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27" name="Google Shape;24;p3"/>
          <p:cNvSpPr/>
          <p:nvPr/>
        </p:nvSpPr>
        <p:spPr>
          <a:xfrm rot="-291271">
            <a:off x="-405677" y="3614550"/>
            <a:ext cx="1163043" cy="839227"/>
          </a:xfrm>
          <a:custGeom>
            <a:avLst/>
            <a:gdLst/>
            <a:ahLst/>
            <a:cxnLst/>
            <a:rect l="l" t="t" r="r" b="b"/>
            <a:pathLst>
              <a:path w="21155" h="15265" extrusionOk="0">
                <a:moveTo>
                  <a:pt x="14379" y="3711"/>
                </a:moveTo>
                <a:cubicBezTo>
                  <a:pt x="14697" y="3711"/>
                  <a:pt x="14999" y="3774"/>
                  <a:pt x="15208" y="3960"/>
                </a:cubicBezTo>
                <a:cubicBezTo>
                  <a:pt x="15348" y="4101"/>
                  <a:pt x="15455" y="4274"/>
                  <a:pt x="15530" y="4464"/>
                </a:cubicBezTo>
                <a:lnTo>
                  <a:pt x="16108" y="5670"/>
                </a:lnTo>
                <a:cubicBezTo>
                  <a:pt x="16199" y="5835"/>
                  <a:pt x="16248" y="6017"/>
                  <a:pt x="16265" y="6207"/>
                </a:cubicBezTo>
                <a:cubicBezTo>
                  <a:pt x="16257" y="6463"/>
                  <a:pt x="16091" y="6719"/>
                  <a:pt x="15901" y="6942"/>
                </a:cubicBezTo>
                <a:cubicBezTo>
                  <a:pt x="15117" y="7900"/>
                  <a:pt x="13960" y="8553"/>
                  <a:pt x="12804" y="9081"/>
                </a:cubicBezTo>
                <a:cubicBezTo>
                  <a:pt x="11565" y="9643"/>
                  <a:pt x="8575" y="11122"/>
                  <a:pt x="8575" y="11122"/>
                </a:cubicBezTo>
                <a:cubicBezTo>
                  <a:pt x="8090" y="11431"/>
                  <a:pt x="7511" y="11586"/>
                  <a:pt x="6952" y="11586"/>
                </a:cubicBezTo>
                <a:cubicBezTo>
                  <a:pt x="6435" y="11586"/>
                  <a:pt x="5936" y="11453"/>
                  <a:pt x="5543" y="11188"/>
                </a:cubicBezTo>
                <a:cubicBezTo>
                  <a:pt x="4734" y="10634"/>
                  <a:pt x="4461" y="9536"/>
                  <a:pt x="4891" y="8594"/>
                </a:cubicBezTo>
                <a:cubicBezTo>
                  <a:pt x="5436" y="7396"/>
                  <a:pt x="6848" y="6686"/>
                  <a:pt x="8145" y="6100"/>
                </a:cubicBezTo>
                <a:lnTo>
                  <a:pt x="11301" y="4662"/>
                </a:lnTo>
                <a:cubicBezTo>
                  <a:pt x="12151" y="4274"/>
                  <a:pt x="13027" y="3878"/>
                  <a:pt x="13936" y="3745"/>
                </a:cubicBezTo>
                <a:cubicBezTo>
                  <a:pt x="14082" y="3724"/>
                  <a:pt x="14232" y="3711"/>
                  <a:pt x="14379" y="3711"/>
                </a:cubicBezTo>
                <a:close/>
                <a:moveTo>
                  <a:pt x="16244" y="0"/>
                </a:moveTo>
                <a:cubicBezTo>
                  <a:pt x="13242" y="0"/>
                  <a:pt x="10313" y="1220"/>
                  <a:pt x="7592" y="2572"/>
                </a:cubicBezTo>
                <a:cubicBezTo>
                  <a:pt x="5386" y="3679"/>
                  <a:pt x="3148" y="4960"/>
                  <a:pt x="1744" y="6959"/>
                </a:cubicBezTo>
                <a:cubicBezTo>
                  <a:pt x="331" y="8958"/>
                  <a:pt x="1" y="11857"/>
                  <a:pt x="1611" y="13608"/>
                </a:cubicBezTo>
                <a:cubicBezTo>
                  <a:pt x="2511" y="14596"/>
                  <a:pt x="3912" y="15264"/>
                  <a:pt x="5291" y="15264"/>
                </a:cubicBezTo>
                <a:cubicBezTo>
                  <a:pt x="5710" y="15264"/>
                  <a:pt x="6126" y="15203"/>
                  <a:pt x="6526" y="15070"/>
                </a:cubicBezTo>
                <a:cubicBezTo>
                  <a:pt x="12077" y="13228"/>
                  <a:pt x="18156" y="9420"/>
                  <a:pt x="19362" y="7942"/>
                </a:cubicBezTo>
                <a:cubicBezTo>
                  <a:pt x="20188" y="6942"/>
                  <a:pt x="20808" y="5753"/>
                  <a:pt x="20981" y="4489"/>
                </a:cubicBezTo>
                <a:cubicBezTo>
                  <a:pt x="21155" y="3233"/>
                  <a:pt x="20800" y="1879"/>
                  <a:pt x="19850" y="1044"/>
                </a:cubicBezTo>
                <a:cubicBezTo>
                  <a:pt x="19024" y="326"/>
                  <a:pt x="17867" y="61"/>
                  <a:pt x="16752" y="12"/>
                </a:cubicBezTo>
                <a:cubicBezTo>
                  <a:pt x="16583" y="4"/>
                  <a:pt x="16413" y="0"/>
                  <a:pt x="162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714300" y="1105700"/>
            <a:ext cx="7715400" cy="3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048587" name="Google Shape;27;p4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48588" name="Google Shape;28;p4"/>
          <p:cNvSpPr/>
          <p:nvPr/>
        </p:nvSpPr>
        <p:spPr>
          <a:xfrm rot="749074">
            <a:off x="7990884" y="4375439"/>
            <a:ext cx="1849515" cy="1114740"/>
          </a:xfrm>
          <a:custGeom>
            <a:avLst/>
            <a:gdLst/>
            <a:ahLst/>
            <a:cxnLst/>
            <a:rect l="l" t="t" r="r" b="b"/>
            <a:pathLst>
              <a:path w="83601" h="50388" extrusionOk="0">
                <a:moveTo>
                  <a:pt x="51540" y="1"/>
                </a:moveTo>
                <a:cubicBezTo>
                  <a:pt x="51522" y="1"/>
                  <a:pt x="51504" y="1"/>
                  <a:pt x="51486" y="1"/>
                </a:cubicBezTo>
                <a:cubicBezTo>
                  <a:pt x="45101" y="9"/>
                  <a:pt x="33834" y="1389"/>
                  <a:pt x="19635" y="7270"/>
                </a:cubicBezTo>
                <a:cubicBezTo>
                  <a:pt x="5436" y="13159"/>
                  <a:pt x="1" y="26061"/>
                  <a:pt x="3115" y="31331"/>
                </a:cubicBezTo>
                <a:cubicBezTo>
                  <a:pt x="3115" y="31331"/>
                  <a:pt x="2545" y="50379"/>
                  <a:pt x="38220" y="50387"/>
                </a:cubicBezTo>
                <a:cubicBezTo>
                  <a:pt x="81759" y="50387"/>
                  <a:pt x="83601" y="35015"/>
                  <a:pt x="81486" y="25194"/>
                </a:cubicBezTo>
                <a:cubicBezTo>
                  <a:pt x="78055" y="9306"/>
                  <a:pt x="65017" y="1"/>
                  <a:pt x="515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9" name="Google Shape;29;p4"/>
          <p:cNvSpPr/>
          <p:nvPr/>
        </p:nvSpPr>
        <p:spPr>
          <a:xfrm rot="-6943948">
            <a:off x="7351706" y="-753368"/>
            <a:ext cx="1660332" cy="1887769"/>
          </a:xfrm>
          <a:custGeom>
            <a:avLst/>
            <a:gdLst/>
            <a:ahLst/>
            <a:cxnLst/>
            <a:rect l="l" t="t" r="r" b="b"/>
            <a:pathLst>
              <a:path w="31274" h="35558" extrusionOk="0">
                <a:moveTo>
                  <a:pt x="5484" y="1"/>
                </a:moveTo>
                <a:cubicBezTo>
                  <a:pt x="4024" y="1"/>
                  <a:pt x="2550" y="802"/>
                  <a:pt x="2206" y="2192"/>
                </a:cubicBezTo>
                <a:cubicBezTo>
                  <a:pt x="2008" y="2952"/>
                  <a:pt x="2173" y="3753"/>
                  <a:pt x="2371" y="4521"/>
                </a:cubicBezTo>
                <a:cubicBezTo>
                  <a:pt x="2875" y="6520"/>
                  <a:pt x="3676" y="8618"/>
                  <a:pt x="5427" y="9717"/>
                </a:cubicBezTo>
                <a:cubicBezTo>
                  <a:pt x="7286" y="10898"/>
                  <a:pt x="9946" y="10733"/>
                  <a:pt x="11284" y="12575"/>
                </a:cubicBezTo>
                <a:cubicBezTo>
                  <a:pt x="11424" y="12757"/>
                  <a:pt x="11490" y="12980"/>
                  <a:pt x="11482" y="13211"/>
                </a:cubicBezTo>
                <a:cubicBezTo>
                  <a:pt x="11441" y="13872"/>
                  <a:pt x="10772" y="14062"/>
                  <a:pt x="10210" y="14128"/>
                </a:cubicBezTo>
                <a:cubicBezTo>
                  <a:pt x="9725" y="14185"/>
                  <a:pt x="9239" y="14213"/>
                  <a:pt x="8754" y="14213"/>
                </a:cubicBezTo>
                <a:cubicBezTo>
                  <a:pt x="8040" y="14213"/>
                  <a:pt x="7328" y="14152"/>
                  <a:pt x="6625" y="14029"/>
                </a:cubicBezTo>
                <a:cubicBezTo>
                  <a:pt x="5577" y="13848"/>
                  <a:pt x="4544" y="13531"/>
                  <a:pt x="3483" y="13531"/>
                </a:cubicBezTo>
                <a:cubicBezTo>
                  <a:pt x="3432" y="13531"/>
                  <a:pt x="3380" y="13532"/>
                  <a:pt x="3329" y="13533"/>
                </a:cubicBezTo>
                <a:cubicBezTo>
                  <a:pt x="2222" y="13566"/>
                  <a:pt x="1033" y="14070"/>
                  <a:pt x="595" y="15094"/>
                </a:cubicBezTo>
                <a:cubicBezTo>
                  <a:pt x="0" y="16499"/>
                  <a:pt x="1157" y="18134"/>
                  <a:pt x="2586" y="18679"/>
                </a:cubicBezTo>
                <a:cubicBezTo>
                  <a:pt x="3399" y="18996"/>
                  <a:pt x="4267" y="19069"/>
                  <a:pt x="5147" y="19069"/>
                </a:cubicBezTo>
                <a:cubicBezTo>
                  <a:pt x="5804" y="19069"/>
                  <a:pt x="6467" y="19029"/>
                  <a:pt x="7121" y="19018"/>
                </a:cubicBezTo>
                <a:cubicBezTo>
                  <a:pt x="7231" y="19016"/>
                  <a:pt x="7342" y="19015"/>
                  <a:pt x="7452" y="19015"/>
                </a:cubicBezTo>
                <a:cubicBezTo>
                  <a:pt x="8887" y="19015"/>
                  <a:pt x="10327" y="19164"/>
                  <a:pt x="11738" y="19456"/>
                </a:cubicBezTo>
                <a:cubicBezTo>
                  <a:pt x="13530" y="19836"/>
                  <a:pt x="15686" y="21207"/>
                  <a:pt x="15092" y="22941"/>
                </a:cubicBezTo>
                <a:cubicBezTo>
                  <a:pt x="14764" y="23900"/>
                  <a:pt x="13656" y="24404"/>
                  <a:pt x="12630" y="24404"/>
                </a:cubicBezTo>
                <a:cubicBezTo>
                  <a:pt x="12622" y="24404"/>
                  <a:pt x="12614" y="24404"/>
                  <a:pt x="12605" y="24403"/>
                </a:cubicBezTo>
                <a:cubicBezTo>
                  <a:pt x="11573" y="24395"/>
                  <a:pt x="10590" y="24015"/>
                  <a:pt x="9590" y="23759"/>
                </a:cubicBezTo>
                <a:cubicBezTo>
                  <a:pt x="8639" y="23521"/>
                  <a:pt x="7665" y="23401"/>
                  <a:pt x="6692" y="23401"/>
                </a:cubicBezTo>
                <a:cubicBezTo>
                  <a:pt x="5806" y="23401"/>
                  <a:pt x="4922" y="23501"/>
                  <a:pt x="4056" y="23701"/>
                </a:cubicBezTo>
                <a:cubicBezTo>
                  <a:pt x="2495" y="24065"/>
                  <a:pt x="826" y="24957"/>
                  <a:pt x="479" y="26518"/>
                </a:cubicBezTo>
                <a:cubicBezTo>
                  <a:pt x="0" y="28699"/>
                  <a:pt x="2495" y="30508"/>
                  <a:pt x="4725" y="30508"/>
                </a:cubicBezTo>
                <a:cubicBezTo>
                  <a:pt x="6947" y="30508"/>
                  <a:pt x="9012" y="29401"/>
                  <a:pt x="11193" y="28913"/>
                </a:cubicBezTo>
                <a:cubicBezTo>
                  <a:pt x="11646" y="28812"/>
                  <a:pt x="12122" y="28764"/>
                  <a:pt x="12616" y="28764"/>
                </a:cubicBezTo>
                <a:cubicBezTo>
                  <a:pt x="16526" y="28764"/>
                  <a:pt x="21509" y="31771"/>
                  <a:pt x="24318" y="34844"/>
                </a:cubicBezTo>
                <a:cubicBezTo>
                  <a:pt x="24750" y="35312"/>
                  <a:pt x="25343" y="35558"/>
                  <a:pt x="25944" y="35558"/>
                </a:cubicBezTo>
                <a:cubicBezTo>
                  <a:pt x="26319" y="35558"/>
                  <a:pt x="26698" y="35462"/>
                  <a:pt x="27044" y="35265"/>
                </a:cubicBezTo>
                <a:lnTo>
                  <a:pt x="27052" y="35265"/>
                </a:lnTo>
                <a:cubicBezTo>
                  <a:pt x="27804" y="34844"/>
                  <a:pt x="28060" y="33886"/>
                  <a:pt x="27622" y="33143"/>
                </a:cubicBezTo>
                <a:cubicBezTo>
                  <a:pt x="26837" y="31780"/>
                  <a:pt x="26127" y="30384"/>
                  <a:pt x="25698" y="28872"/>
                </a:cubicBezTo>
                <a:cubicBezTo>
                  <a:pt x="25136" y="26865"/>
                  <a:pt x="25144" y="24610"/>
                  <a:pt x="26193" y="22801"/>
                </a:cubicBezTo>
                <a:cubicBezTo>
                  <a:pt x="27160" y="21124"/>
                  <a:pt x="28886" y="20026"/>
                  <a:pt x="30001" y="18440"/>
                </a:cubicBezTo>
                <a:cubicBezTo>
                  <a:pt x="31108" y="16854"/>
                  <a:pt x="31273" y="14219"/>
                  <a:pt x="29547" y="13351"/>
                </a:cubicBezTo>
                <a:cubicBezTo>
                  <a:pt x="29194" y="13175"/>
                  <a:pt x="28815" y="13101"/>
                  <a:pt x="28427" y="13101"/>
                </a:cubicBezTo>
                <a:cubicBezTo>
                  <a:pt x="27655" y="13101"/>
                  <a:pt x="26850" y="13396"/>
                  <a:pt x="26152" y="13765"/>
                </a:cubicBezTo>
                <a:cubicBezTo>
                  <a:pt x="25111" y="14326"/>
                  <a:pt x="24112" y="15061"/>
                  <a:pt x="22947" y="15235"/>
                </a:cubicBezTo>
                <a:cubicBezTo>
                  <a:pt x="22819" y="15255"/>
                  <a:pt x="22688" y="15264"/>
                  <a:pt x="22556" y="15264"/>
                </a:cubicBezTo>
                <a:cubicBezTo>
                  <a:pt x="21479" y="15264"/>
                  <a:pt x="20342" y="14619"/>
                  <a:pt x="20254" y="13575"/>
                </a:cubicBezTo>
                <a:cubicBezTo>
                  <a:pt x="20105" y="11873"/>
                  <a:pt x="22418" y="11220"/>
                  <a:pt x="23542" y="9940"/>
                </a:cubicBezTo>
                <a:cubicBezTo>
                  <a:pt x="24508" y="8858"/>
                  <a:pt x="24533" y="7066"/>
                  <a:pt x="23599" y="5950"/>
                </a:cubicBezTo>
                <a:cubicBezTo>
                  <a:pt x="23020" y="5252"/>
                  <a:pt x="22107" y="4874"/>
                  <a:pt x="21201" y="4874"/>
                </a:cubicBezTo>
                <a:cubicBezTo>
                  <a:pt x="20660" y="4874"/>
                  <a:pt x="20122" y="5009"/>
                  <a:pt x="19659" y="5290"/>
                </a:cubicBezTo>
                <a:cubicBezTo>
                  <a:pt x="18072" y="6260"/>
                  <a:pt x="17108" y="8692"/>
                  <a:pt x="15400" y="8692"/>
                </a:cubicBezTo>
                <a:cubicBezTo>
                  <a:pt x="15233" y="8692"/>
                  <a:pt x="15059" y="8668"/>
                  <a:pt x="14877" y="8618"/>
                </a:cubicBezTo>
                <a:cubicBezTo>
                  <a:pt x="14571" y="8536"/>
                  <a:pt x="14290" y="8387"/>
                  <a:pt x="14051" y="8189"/>
                </a:cubicBezTo>
                <a:cubicBezTo>
                  <a:pt x="12531" y="6950"/>
                  <a:pt x="11622" y="5174"/>
                  <a:pt x="10540" y="3572"/>
                </a:cubicBezTo>
                <a:cubicBezTo>
                  <a:pt x="9533" y="2093"/>
                  <a:pt x="8269" y="656"/>
                  <a:pt x="6551" y="152"/>
                </a:cubicBezTo>
                <a:cubicBezTo>
                  <a:pt x="6208" y="50"/>
                  <a:pt x="5846" y="1"/>
                  <a:pt x="54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90" name="Google Shape;30;p4"/>
          <p:cNvSpPr/>
          <p:nvPr/>
        </p:nvSpPr>
        <p:spPr>
          <a:xfrm rot="-5804267">
            <a:off x="8380488" y="3882329"/>
            <a:ext cx="1522063" cy="1253701"/>
          </a:xfrm>
          <a:custGeom>
            <a:avLst/>
            <a:gdLst/>
            <a:ahLst/>
            <a:cxnLst/>
            <a:rect l="l" t="t" r="r" b="b"/>
            <a:pathLst>
              <a:path w="38800" h="31959" extrusionOk="0">
                <a:moveTo>
                  <a:pt x="583" y="1"/>
                </a:moveTo>
                <a:cubicBezTo>
                  <a:pt x="314" y="1"/>
                  <a:pt x="0" y="272"/>
                  <a:pt x="241" y="487"/>
                </a:cubicBezTo>
                <a:cubicBezTo>
                  <a:pt x="4652" y="4336"/>
                  <a:pt x="7510" y="9499"/>
                  <a:pt x="10591" y="14389"/>
                </a:cubicBezTo>
                <a:cubicBezTo>
                  <a:pt x="11186" y="15338"/>
                  <a:pt x="11789" y="16272"/>
                  <a:pt x="12425" y="17197"/>
                </a:cubicBezTo>
                <a:lnTo>
                  <a:pt x="12706" y="17808"/>
                </a:lnTo>
                <a:cubicBezTo>
                  <a:pt x="12706" y="17808"/>
                  <a:pt x="14597" y="22037"/>
                  <a:pt x="16885" y="23772"/>
                </a:cubicBezTo>
                <a:cubicBezTo>
                  <a:pt x="19173" y="25515"/>
                  <a:pt x="21899" y="26580"/>
                  <a:pt x="24592" y="27572"/>
                </a:cubicBezTo>
                <a:cubicBezTo>
                  <a:pt x="25682" y="27976"/>
                  <a:pt x="26797" y="28381"/>
                  <a:pt x="27689" y="29125"/>
                </a:cubicBezTo>
                <a:cubicBezTo>
                  <a:pt x="28955" y="30178"/>
                  <a:pt x="29939" y="31958"/>
                  <a:pt x="31565" y="31958"/>
                </a:cubicBezTo>
                <a:cubicBezTo>
                  <a:pt x="31584" y="31958"/>
                  <a:pt x="31603" y="31958"/>
                  <a:pt x="31621" y="31958"/>
                </a:cubicBezTo>
                <a:cubicBezTo>
                  <a:pt x="30110" y="30653"/>
                  <a:pt x="29085" y="28860"/>
                  <a:pt x="28730" y="26894"/>
                </a:cubicBezTo>
                <a:cubicBezTo>
                  <a:pt x="28573" y="25969"/>
                  <a:pt x="28557" y="25019"/>
                  <a:pt x="28317" y="24119"/>
                </a:cubicBezTo>
                <a:cubicBezTo>
                  <a:pt x="27442" y="20848"/>
                  <a:pt x="23915" y="19097"/>
                  <a:pt x="20644" y="18246"/>
                </a:cubicBezTo>
                <a:cubicBezTo>
                  <a:pt x="17670" y="17461"/>
                  <a:pt x="14449" y="17007"/>
                  <a:pt x="11987" y="15256"/>
                </a:cubicBezTo>
                <a:cubicBezTo>
                  <a:pt x="10434" y="12852"/>
                  <a:pt x="8989" y="10382"/>
                  <a:pt x="7419" y="8004"/>
                </a:cubicBezTo>
                <a:lnTo>
                  <a:pt x="7419" y="8004"/>
                </a:lnTo>
                <a:cubicBezTo>
                  <a:pt x="7502" y="8070"/>
                  <a:pt x="7576" y="8136"/>
                  <a:pt x="7659" y="8210"/>
                </a:cubicBezTo>
                <a:cubicBezTo>
                  <a:pt x="8972" y="9449"/>
                  <a:pt x="10360" y="10688"/>
                  <a:pt x="12078" y="11332"/>
                </a:cubicBezTo>
                <a:cubicBezTo>
                  <a:pt x="12763" y="11588"/>
                  <a:pt x="13490" y="11737"/>
                  <a:pt x="14234" y="11762"/>
                </a:cubicBezTo>
                <a:lnTo>
                  <a:pt x="17521" y="12464"/>
                </a:lnTo>
                <a:cubicBezTo>
                  <a:pt x="19078" y="12939"/>
                  <a:pt x="20692" y="13180"/>
                  <a:pt x="22310" y="13180"/>
                </a:cubicBezTo>
                <a:cubicBezTo>
                  <a:pt x="23310" y="13180"/>
                  <a:pt x="24312" y="13088"/>
                  <a:pt x="25302" y="12902"/>
                </a:cubicBezTo>
                <a:cubicBezTo>
                  <a:pt x="26123" y="12746"/>
                  <a:pt x="26953" y="12535"/>
                  <a:pt x="27775" y="12535"/>
                </a:cubicBezTo>
                <a:cubicBezTo>
                  <a:pt x="28045" y="12535"/>
                  <a:pt x="28314" y="12558"/>
                  <a:pt x="28582" y="12613"/>
                </a:cubicBezTo>
                <a:cubicBezTo>
                  <a:pt x="30101" y="12927"/>
                  <a:pt x="31332" y="14265"/>
                  <a:pt x="32885" y="14273"/>
                </a:cubicBezTo>
                <a:cubicBezTo>
                  <a:pt x="34273" y="14273"/>
                  <a:pt x="35421" y="13207"/>
                  <a:pt x="36313" y="12142"/>
                </a:cubicBezTo>
                <a:cubicBezTo>
                  <a:pt x="37238" y="11027"/>
                  <a:pt x="38072" y="9846"/>
                  <a:pt x="38799" y="8598"/>
                </a:cubicBezTo>
                <a:lnTo>
                  <a:pt x="38799" y="8598"/>
                </a:lnTo>
                <a:cubicBezTo>
                  <a:pt x="38478" y="8633"/>
                  <a:pt x="38157" y="8650"/>
                  <a:pt x="37837" y="8650"/>
                </a:cubicBezTo>
                <a:cubicBezTo>
                  <a:pt x="35470" y="8650"/>
                  <a:pt x="33184" y="7720"/>
                  <a:pt x="31481" y="6046"/>
                </a:cubicBezTo>
                <a:cubicBezTo>
                  <a:pt x="30803" y="5369"/>
                  <a:pt x="30209" y="4567"/>
                  <a:pt x="29358" y="4130"/>
                </a:cubicBezTo>
                <a:cubicBezTo>
                  <a:pt x="28770" y="3829"/>
                  <a:pt x="28123" y="3732"/>
                  <a:pt x="27462" y="3732"/>
                </a:cubicBezTo>
                <a:cubicBezTo>
                  <a:pt x="26888" y="3732"/>
                  <a:pt x="26304" y="3805"/>
                  <a:pt x="25740" y="3882"/>
                </a:cubicBezTo>
                <a:cubicBezTo>
                  <a:pt x="23601" y="4163"/>
                  <a:pt x="21337" y="4501"/>
                  <a:pt x="19661" y="5864"/>
                </a:cubicBezTo>
                <a:cubicBezTo>
                  <a:pt x="18479" y="6831"/>
                  <a:pt x="17711" y="8210"/>
                  <a:pt x="16737" y="9383"/>
                </a:cubicBezTo>
                <a:cubicBezTo>
                  <a:pt x="15968" y="10316"/>
                  <a:pt x="14936" y="11159"/>
                  <a:pt x="13788" y="11407"/>
                </a:cubicBezTo>
                <a:cubicBezTo>
                  <a:pt x="12103" y="11085"/>
                  <a:pt x="10591" y="10011"/>
                  <a:pt x="9311" y="8896"/>
                </a:cubicBezTo>
                <a:cubicBezTo>
                  <a:pt x="8675" y="8334"/>
                  <a:pt x="8063" y="7731"/>
                  <a:pt x="7394" y="7202"/>
                </a:cubicBezTo>
                <a:cubicBezTo>
                  <a:pt x="7023" y="6905"/>
                  <a:pt x="6560" y="6583"/>
                  <a:pt x="6197" y="6211"/>
                </a:cubicBezTo>
                <a:cubicBezTo>
                  <a:pt x="5569" y="5319"/>
                  <a:pt x="4908" y="4443"/>
                  <a:pt x="4206" y="3601"/>
                </a:cubicBezTo>
                <a:cubicBezTo>
                  <a:pt x="3157" y="2337"/>
                  <a:pt x="2017" y="1156"/>
                  <a:pt x="778" y="66"/>
                </a:cubicBezTo>
                <a:cubicBezTo>
                  <a:pt x="724" y="20"/>
                  <a:pt x="655" y="1"/>
                  <a:pt x="58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91" name="Google Shape;31;p4"/>
          <p:cNvSpPr/>
          <p:nvPr/>
        </p:nvSpPr>
        <p:spPr>
          <a:xfrm>
            <a:off x="8344141" y="-434503"/>
            <a:ext cx="1142988" cy="2397679"/>
          </a:xfrm>
          <a:custGeom>
            <a:avLst/>
            <a:gdLst/>
            <a:ahLst/>
            <a:cxnLst/>
            <a:rect l="l" t="t" r="r" b="b"/>
            <a:pathLst>
              <a:path w="40971" h="85946" extrusionOk="0">
                <a:moveTo>
                  <a:pt x="17519" y="0"/>
                </a:moveTo>
                <a:cubicBezTo>
                  <a:pt x="16554" y="0"/>
                  <a:pt x="15628" y="107"/>
                  <a:pt x="14762" y="338"/>
                </a:cubicBezTo>
                <a:cubicBezTo>
                  <a:pt x="8261" y="2056"/>
                  <a:pt x="1" y="7953"/>
                  <a:pt x="1570" y="22268"/>
                </a:cubicBezTo>
                <a:cubicBezTo>
                  <a:pt x="3288" y="37896"/>
                  <a:pt x="14662" y="33188"/>
                  <a:pt x="14340" y="70887"/>
                </a:cubicBezTo>
                <a:cubicBezTo>
                  <a:pt x="14291" y="76735"/>
                  <a:pt x="15984" y="83756"/>
                  <a:pt x="21543" y="85565"/>
                </a:cubicBezTo>
                <a:cubicBezTo>
                  <a:pt x="22342" y="85825"/>
                  <a:pt x="23162" y="85945"/>
                  <a:pt x="23982" y="85945"/>
                </a:cubicBezTo>
                <a:cubicBezTo>
                  <a:pt x="27183" y="85945"/>
                  <a:pt x="30392" y="84110"/>
                  <a:pt x="32397" y="81526"/>
                </a:cubicBezTo>
                <a:cubicBezTo>
                  <a:pt x="34916" y="78272"/>
                  <a:pt x="35866" y="74075"/>
                  <a:pt x="36304" y="69987"/>
                </a:cubicBezTo>
                <a:cubicBezTo>
                  <a:pt x="36816" y="65138"/>
                  <a:pt x="36717" y="60248"/>
                  <a:pt x="36007" y="55424"/>
                </a:cubicBezTo>
                <a:cubicBezTo>
                  <a:pt x="35635" y="52930"/>
                  <a:pt x="35098" y="50385"/>
                  <a:pt x="35569" y="47907"/>
                </a:cubicBezTo>
                <a:cubicBezTo>
                  <a:pt x="36073" y="45281"/>
                  <a:pt x="35874" y="43455"/>
                  <a:pt x="36535" y="40457"/>
                </a:cubicBezTo>
                <a:cubicBezTo>
                  <a:pt x="37857" y="34510"/>
                  <a:pt x="40971" y="28604"/>
                  <a:pt x="40161" y="22566"/>
                </a:cubicBezTo>
                <a:cubicBezTo>
                  <a:pt x="39517" y="17750"/>
                  <a:pt x="38418" y="12777"/>
                  <a:pt x="35346" y="9019"/>
                </a:cubicBezTo>
                <a:cubicBezTo>
                  <a:pt x="31660" y="4510"/>
                  <a:pt x="23780" y="0"/>
                  <a:pt x="175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92" name="Google Shape;32;p4"/>
          <p:cNvSpPr/>
          <p:nvPr/>
        </p:nvSpPr>
        <p:spPr>
          <a:xfrm rot="-291271">
            <a:off x="-482177" y="3399075"/>
            <a:ext cx="1163043" cy="839227"/>
          </a:xfrm>
          <a:custGeom>
            <a:avLst/>
            <a:gdLst/>
            <a:ahLst/>
            <a:cxnLst/>
            <a:rect l="l" t="t" r="r" b="b"/>
            <a:pathLst>
              <a:path w="21155" h="15265" extrusionOk="0">
                <a:moveTo>
                  <a:pt x="14379" y="3711"/>
                </a:moveTo>
                <a:cubicBezTo>
                  <a:pt x="14697" y="3711"/>
                  <a:pt x="14999" y="3774"/>
                  <a:pt x="15208" y="3960"/>
                </a:cubicBezTo>
                <a:cubicBezTo>
                  <a:pt x="15348" y="4101"/>
                  <a:pt x="15455" y="4274"/>
                  <a:pt x="15530" y="4464"/>
                </a:cubicBezTo>
                <a:lnTo>
                  <a:pt x="16108" y="5670"/>
                </a:lnTo>
                <a:cubicBezTo>
                  <a:pt x="16199" y="5835"/>
                  <a:pt x="16248" y="6017"/>
                  <a:pt x="16265" y="6207"/>
                </a:cubicBezTo>
                <a:cubicBezTo>
                  <a:pt x="16257" y="6463"/>
                  <a:pt x="16091" y="6719"/>
                  <a:pt x="15901" y="6942"/>
                </a:cubicBezTo>
                <a:cubicBezTo>
                  <a:pt x="15117" y="7900"/>
                  <a:pt x="13960" y="8553"/>
                  <a:pt x="12804" y="9081"/>
                </a:cubicBezTo>
                <a:cubicBezTo>
                  <a:pt x="11565" y="9643"/>
                  <a:pt x="8575" y="11122"/>
                  <a:pt x="8575" y="11122"/>
                </a:cubicBezTo>
                <a:cubicBezTo>
                  <a:pt x="8090" y="11431"/>
                  <a:pt x="7511" y="11586"/>
                  <a:pt x="6952" y="11586"/>
                </a:cubicBezTo>
                <a:cubicBezTo>
                  <a:pt x="6435" y="11586"/>
                  <a:pt x="5936" y="11453"/>
                  <a:pt x="5543" y="11188"/>
                </a:cubicBezTo>
                <a:cubicBezTo>
                  <a:pt x="4734" y="10634"/>
                  <a:pt x="4461" y="9536"/>
                  <a:pt x="4891" y="8594"/>
                </a:cubicBezTo>
                <a:cubicBezTo>
                  <a:pt x="5436" y="7396"/>
                  <a:pt x="6848" y="6686"/>
                  <a:pt x="8145" y="6100"/>
                </a:cubicBezTo>
                <a:lnTo>
                  <a:pt x="11301" y="4662"/>
                </a:lnTo>
                <a:cubicBezTo>
                  <a:pt x="12151" y="4274"/>
                  <a:pt x="13027" y="3878"/>
                  <a:pt x="13936" y="3745"/>
                </a:cubicBezTo>
                <a:cubicBezTo>
                  <a:pt x="14082" y="3724"/>
                  <a:pt x="14232" y="3711"/>
                  <a:pt x="14379" y="3711"/>
                </a:cubicBezTo>
                <a:close/>
                <a:moveTo>
                  <a:pt x="16244" y="0"/>
                </a:moveTo>
                <a:cubicBezTo>
                  <a:pt x="13242" y="0"/>
                  <a:pt x="10313" y="1220"/>
                  <a:pt x="7592" y="2572"/>
                </a:cubicBezTo>
                <a:cubicBezTo>
                  <a:pt x="5386" y="3679"/>
                  <a:pt x="3148" y="4960"/>
                  <a:pt x="1744" y="6959"/>
                </a:cubicBezTo>
                <a:cubicBezTo>
                  <a:pt x="331" y="8958"/>
                  <a:pt x="1" y="11857"/>
                  <a:pt x="1611" y="13608"/>
                </a:cubicBezTo>
                <a:cubicBezTo>
                  <a:pt x="2511" y="14596"/>
                  <a:pt x="3912" y="15264"/>
                  <a:pt x="5291" y="15264"/>
                </a:cubicBezTo>
                <a:cubicBezTo>
                  <a:pt x="5710" y="15264"/>
                  <a:pt x="6126" y="15203"/>
                  <a:pt x="6526" y="15070"/>
                </a:cubicBezTo>
                <a:cubicBezTo>
                  <a:pt x="12077" y="13228"/>
                  <a:pt x="18156" y="9420"/>
                  <a:pt x="19362" y="7942"/>
                </a:cubicBezTo>
                <a:cubicBezTo>
                  <a:pt x="20188" y="6942"/>
                  <a:pt x="20808" y="5753"/>
                  <a:pt x="20981" y="4489"/>
                </a:cubicBezTo>
                <a:cubicBezTo>
                  <a:pt x="21155" y="3233"/>
                  <a:pt x="20800" y="1879"/>
                  <a:pt x="19850" y="1044"/>
                </a:cubicBezTo>
                <a:cubicBezTo>
                  <a:pt x="19024" y="326"/>
                  <a:pt x="17867" y="61"/>
                  <a:pt x="16752" y="12"/>
                </a:cubicBezTo>
                <a:cubicBezTo>
                  <a:pt x="16583" y="4"/>
                  <a:pt x="16413" y="0"/>
                  <a:pt x="162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Google Shape;86;p13"/>
          <p:cNvSpPr/>
          <p:nvPr/>
        </p:nvSpPr>
        <p:spPr>
          <a:xfrm rot="6489198">
            <a:off x="2376965" y="2583973"/>
            <a:ext cx="1555018" cy="3262004"/>
          </a:xfrm>
          <a:custGeom>
            <a:avLst/>
            <a:gdLst/>
            <a:ahLst/>
            <a:cxnLst/>
            <a:rect l="l" t="t" r="r" b="b"/>
            <a:pathLst>
              <a:path w="40971" h="85946" extrusionOk="0">
                <a:moveTo>
                  <a:pt x="17519" y="0"/>
                </a:moveTo>
                <a:cubicBezTo>
                  <a:pt x="16554" y="0"/>
                  <a:pt x="15628" y="107"/>
                  <a:pt x="14762" y="338"/>
                </a:cubicBezTo>
                <a:cubicBezTo>
                  <a:pt x="8261" y="2056"/>
                  <a:pt x="1" y="7953"/>
                  <a:pt x="1570" y="22268"/>
                </a:cubicBezTo>
                <a:cubicBezTo>
                  <a:pt x="3288" y="37896"/>
                  <a:pt x="14662" y="33188"/>
                  <a:pt x="14340" y="70887"/>
                </a:cubicBezTo>
                <a:cubicBezTo>
                  <a:pt x="14291" y="76735"/>
                  <a:pt x="15984" y="83756"/>
                  <a:pt x="21543" y="85565"/>
                </a:cubicBezTo>
                <a:cubicBezTo>
                  <a:pt x="22342" y="85825"/>
                  <a:pt x="23162" y="85945"/>
                  <a:pt x="23982" y="85945"/>
                </a:cubicBezTo>
                <a:cubicBezTo>
                  <a:pt x="27183" y="85945"/>
                  <a:pt x="30392" y="84110"/>
                  <a:pt x="32397" y="81526"/>
                </a:cubicBezTo>
                <a:cubicBezTo>
                  <a:pt x="34916" y="78272"/>
                  <a:pt x="35866" y="74075"/>
                  <a:pt x="36304" y="69987"/>
                </a:cubicBezTo>
                <a:cubicBezTo>
                  <a:pt x="36816" y="65138"/>
                  <a:pt x="36717" y="60248"/>
                  <a:pt x="36007" y="55424"/>
                </a:cubicBezTo>
                <a:cubicBezTo>
                  <a:pt x="35635" y="52930"/>
                  <a:pt x="35098" y="50385"/>
                  <a:pt x="35569" y="47907"/>
                </a:cubicBezTo>
                <a:cubicBezTo>
                  <a:pt x="36073" y="45281"/>
                  <a:pt x="35874" y="43455"/>
                  <a:pt x="36535" y="40457"/>
                </a:cubicBezTo>
                <a:cubicBezTo>
                  <a:pt x="37857" y="34510"/>
                  <a:pt x="40971" y="28604"/>
                  <a:pt x="40161" y="22566"/>
                </a:cubicBezTo>
                <a:cubicBezTo>
                  <a:pt x="39517" y="17750"/>
                  <a:pt x="38418" y="12777"/>
                  <a:pt x="35346" y="9019"/>
                </a:cubicBezTo>
                <a:cubicBezTo>
                  <a:pt x="31660" y="4510"/>
                  <a:pt x="23780" y="0"/>
                  <a:pt x="175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66" name="Google Shape;87;p13"/>
          <p:cNvSpPr/>
          <p:nvPr/>
        </p:nvSpPr>
        <p:spPr>
          <a:xfrm rot="8803358">
            <a:off x="5870642" y="-415410"/>
            <a:ext cx="3732519" cy="3934061"/>
          </a:xfrm>
          <a:custGeom>
            <a:avLst/>
            <a:gdLst/>
            <a:ahLst/>
            <a:cxnLst/>
            <a:rect l="l" t="t" r="r" b="b"/>
            <a:pathLst>
              <a:path w="74854" h="78898" extrusionOk="0">
                <a:moveTo>
                  <a:pt x="39627" y="1"/>
                </a:moveTo>
                <a:cubicBezTo>
                  <a:pt x="39621" y="1"/>
                  <a:pt x="39614" y="1"/>
                  <a:pt x="39608" y="1"/>
                </a:cubicBezTo>
                <a:cubicBezTo>
                  <a:pt x="23897" y="9"/>
                  <a:pt x="13390" y="19272"/>
                  <a:pt x="13390" y="19272"/>
                </a:cubicBezTo>
                <a:cubicBezTo>
                  <a:pt x="13390" y="19272"/>
                  <a:pt x="1" y="41549"/>
                  <a:pt x="11738" y="62241"/>
                </a:cubicBezTo>
                <a:cubicBezTo>
                  <a:pt x="18556" y="74258"/>
                  <a:pt x="30274" y="78898"/>
                  <a:pt x="40990" y="78898"/>
                </a:cubicBezTo>
                <a:cubicBezTo>
                  <a:pt x="48216" y="78898"/>
                  <a:pt x="54986" y="76788"/>
                  <a:pt x="59490" y="73408"/>
                </a:cubicBezTo>
                <a:cubicBezTo>
                  <a:pt x="70666" y="65024"/>
                  <a:pt x="74854" y="44068"/>
                  <a:pt x="65635" y="37080"/>
                </a:cubicBezTo>
                <a:cubicBezTo>
                  <a:pt x="63322" y="35329"/>
                  <a:pt x="60497" y="34794"/>
                  <a:pt x="57574" y="34794"/>
                </a:cubicBezTo>
                <a:cubicBezTo>
                  <a:pt x="52970" y="34794"/>
                  <a:pt x="48121" y="36123"/>
                  <a:pt x="44644" y="36123"/>
                </a:cubicBezTo>
                <a:cubicBezTo>
                  <a:pt x="42781" y="36123"/>
                  <a:pt x="41311" y="35742"/>
                  <a:pt x="40484" y="34569"/>
                </a:cubicBezTo>
                <a:cubicBezTo>
                  <a:pt x="37130" y="29820"/>
                  <a:pt x="47678" y="23278"/>
                  <a:pt x="53055" y="19272"/>
                </a:cubicBezTo>
                <a:cubicBezTo>
                  <a:pt x="58960" y="14870"/>
                  <a:pt x="63031" y="1"/>
                  <a:pt x="396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67" name="Google Shape;88;p13"/>
          <p:cNvSpPr/>
          <p:nvPr/>
        </p:nvSpPr>
        <p:spPr>
          <a:xfrm rot="748958">
            <a:off x="2813581" y="-304968"/>
            <a:ext cx="3516835" cy="2119667"/>
          </a:xfrm>
          <a:custGeom>
            <a:avLst/>
            <a:gdLst/>
            <a:ahLst/>
            <a:cxnLst/>
            <a:rect l="l" t="t" r="r" b="b"/>
            <a:pathLst>
              <a:path w="83601" h="50388" extrusionOk="0">
                <a:moveTo>
                  <a:pt x="51540" y="1"/>
                </a:moveTo>
                <a:cubicBezTo>
                  <a:pt x="51522" y="1"/>
                  <a:pt x="51504" y="1"/>
                  <a:pt x="51486" y="1"/>
                </a:cubicBezTo>
                <a:cubicBezTo>
                  <a:pt x="45101" y="9"/>
                  <a:pt x="33834" y="1389"/>
                  <a:pt x="19635" y="7270"/>
                </a:cubicBezTo>
                <a:cubicBezTo>
                  <a:pt x="5436" y="13159"/>
                  <a:pt x="1" y="26061"/>
                  <a:pt x="3115" y="31331"/>
                </a:cubicBezTo>
                <a:cubicBezTo>
                  <a:pt x="3115" y="31331"/>
                  <a:pt x="2545" y="50379"/>
                  <a:pt x="38220" y="50387"/>
                </a:cubicBezTo>
                <a:cubicBezTo>
                  <a:pt x="81759" y="50387"/>
                  <a:pt x="83601" y="35015"/>
                  <a:pt x="81486" y="25194"/>
                </a:cubicBezTo>
                <a:cubicBezTo>
                  <a:pt x="78055" y="9306"/>
                  <a:pt x="65017" y="1"/>
                  <a:pt x="515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68" name="Google Shape;89;p13"/>
          <p:cNvSpPr/>
          <p:nvPr/>
        </p:nvSpPr>
        <p:spPr>
          <a:xfrm rot="-2700000">
            <a:off x="541339" y="1725087"/>
            <a:ext cx="1660434" cy="1887885"/>
          </a:xfrm>
          <a:custGeom>
            <a:avLst/>
            <a:gdLst/>
            <a:ahLst/>
            <a:cxnLst/>
            <a:rect l="l" t="t" r="r" b="b"/>
            <a:pathLst>
              <a:path w="31274" h="35558" extrusionOk="0">
                <a:moveTo>
                  <a:pt x="5484" y="1"/>
                </a:moveTo>
                <a:cubicBezTo>
                  <a:pt x="4024" y="1"/>
                  <a:pt x="2550" y="802"/>
                  <a:pt x="2206" y="2192"/>
                </a:cubicBezTo>
                <a:cubicBezTo>
                  <a:pt x="2008" y="2952"/>
                  <a:pt x="2173" y="3753"/>
                  <a:pt x="2371" y="4521"/>
                </a:cubicBezTo>
                <a:cubicBezTo>
                  <a:pt x="2875" y="6520"/>
                  <a:pt x="3676" y="8618"/>
                  <a:pt x="5427" y="9717"/>
                </a:cubicBezTo>
                <a:cubicBezTo>
                  <a:pt x="7286" y="10898"/>
                  <a:pt x="9946" y="10733"/>
                  <a:pt x="11284" y="12575"/>
                </a:cubicBezTo>
                <a:cubicBezTo>
                  <a:pt x="11424" y="12757"/>
                  <a:pt x="11490" y="12980"/>
                  <a:pt x="11482" y="13211"/>
                </a:cubicBezTo>
                <a:cubicBezTo>
                  <a:pt x="11441" y="13872"/>
                  <a:pt x="10772" y="14062"/>
                  <a:pt x="10210" y="14128"/>
                </a:cubicBezTo>
                <a:cubicBezTo>
                  <a:pt x="9725" y="14185"/>
                  <a:pt x="9239" y="14213"/>
                  <a:pt x="8754" y="14213"/>
                </a:cubicBezTo>
                <a:cubicBezTo>
                  <a:pt x="8040" y="14213"/>
                  <a:pt x="7328" y="14152"/>
                  <a:pt x="6625" y="14029"/>
                </a:cubicBezTo>
                <a:cubicBezTo>
                  <a:pt x="5577" y="13848"/>
                  <a:pt x="4544" y="13531"/>
                  <a:pt x="3483" y="13531"/>
                </a:cubicBezTo>
                <a:cubicBezTo>
                  <a:pt x="3432" y="13531"/>
                  <a:pt x="3380" y="13532"/>
                  <a:pt x="3329" y="13533"/>
                </a:cubicBezTo>
                <a:cubicBezTo>
                  <a:pt x="2222" y="13566"/>
                  <a:pt x="1033" y="14070"/>
                  <a:pt x="595" y="15094"/>
                </a:cubicBezTo>
                <a:cubicBezTo>
                  <a:pt x="0" y="16499"/>
                  <a:pt x="1157" y="18134"/>
                  <a:pt x="2586" y="18679"/>
                </a:cubicBezTo>
                <a:cubicBezTo>
                  <a:pt x="3399" y="18996"/>
                  <a:pt x="4267" y="19069"/>
                  <a:pt x="5147" y="19069"/>
                </a:cubicBezTo>
                <a:cubicBezTo>
                  <a:pt x="5804" y="19069"/>
                  <a:pt x="6467" y="19029"/>
                  <a:pt x="7121" y="19018"/>
                </a:cubicBezTo>
                <a:cubicBezTo>
                  <a:pt x="7231" y="19016"/>
                  <a:pt x="7342" y="19015"/>
                  <a:pt x="7452" y="19015"/>
                </a:cubicBezTo>
                <a:cubicBezTo>
                  <a:pt x="8887" y="19015"/>
                  <a:pt x="10327" y="19164"/>
                  <a:pt x="11738" y="19456"/>
                </a:cubicBezTo>
                <a:cubicBezTo>
                  <a:pt x="13530" y="19836"/>
                  <a:pt x="15686" y="21207"/>
                  <a:pt x="15092" y="22941"/>
                </a:cubicBezTo>
                <a:cubicBezTo>
                  <a:pt x="14764" y="23900"/>
                  <a:pt x="13656" y="24404"/>
                  <a:pt x="12630" y="24404"/>
                </a:cubicBezTo>
                <a:cubicBezTo>
                  <a:pt x="12622" y="24404"/>
                  <a:pt x="12614" y="24404"/>
                  <a:pt x="12605" y="24403"/>
                </a:cubicBezTo>
                <a:cubicBezTo>
                  <a:pt x="11573" y="24395"/>
                  <a:pt x="10590" y="24015"/>
                  <a:pt x="9590" y="23759"/>
                </a:cubicBezTo>
                <a:cubicBezTo>
                  <a:pt x="8639" y="23521"/>
                  <a:pt x="7665" y="23401"/>
                  <a:pt x="6692" y="23401"/>
                </a:cubicBezTo>
                <a:cubicBezTo>
                  <a:pt x="5806" y="23401"/>
                  <a:pt x="4922" y="23501"/>
                  <a:pt x="4056" y="23701"/>
                </a:cubicBezTo>
                <a:cubicBezTo>
                  <a:pt x="2495" y="24065"/>
                  <a:pt x="826" y="24957"/>
                  <a:pt x="479" y="26518"/>
                </a:cubicBezTo>
                <a:cubicBezTo>
                  <a:pt x="0" y="28699"/>
                  <a:pt x="2495" y="30508"/>
                  <a:pt x="4725" y="30508"/>
                </a:cubicBezTo>
                <a:cubicBezTo>
                  <a:pt x="6947" y="30508"/>
                  <a:pt x="9012" y="29401"/>
                  <a:pt x="11193" y="28913"/>
                </a:cubicBezTo>
                <a:cubicBezTo>
                  <a:pt x="11646" y="28812"/>
                  <a:pt x="12122" y="28764"/>
                  <a:pt x="12616" y="28764"/>
                </a:cubicBezTo>
                <a:cubicBezTo>
                  <a:pt x="16526" y="28764"/>
                  <a:pt x="21509" y="31771"/>
                  <a:pt x="24318" y="34844"/>
                </a:cubicBezTo>
                <a:cubicBezTo>
                  <a:pt x="24750" y="35312"/>
                  <a:pt x="25343" y="35558"/>
                  <a:pt x="25944" y="35558"/>
                </a:cubicBezTo>
                <a:cubicBezTo>
                  <a:pt x="26319" y="35558"/>
                  <a:pt x="26698" y="35462"/>
                  <a:pt x="27044" y="35265"/>
                </a:cubicBezTo>
                <a:lnTo>
                  <a:pt x="27052" y="35265"/>
                </a:lnTo>
                <a:cubicBezTo>
                  <a:pt x="27804" y="34844"/>
                  <a:pt x="28060" y="33886"/>
                  <a:pt x="27622" y="33143"/>
                </a:cubicBezTo>
                <a:cubicBezTo>
                  <a:pt x="26837" y="31780"/>
                  <a:pt x="26127" y="30384"/>
                  <a:pt x="25698" y="28872"/>
                </a:cubicBezTo>
                <a:cubicBezTo>
                  <a:pt x="25136" y="26865"/>
                  <a:pt x="25144" y="24610"/>
                  <a:pt x="26193" y="22801"/>
                </a:cubicBezTo>
                <a:cubicBezTo>
                  <a:pt x="27160" y="21124"/>
                  <a:pt x="28886" y="20026"/>
                  <a:pt x="30001" y="18440"/>
                </a:cubicBezTo>
                <a:cubicBezTo>
                  <a:pt x="31108" y="16854"/>
                  <a:pt x="31273" y="14219"/>
                  <a:pt x="29547" y="13351"/>
                </a:cubicBezTo>
                <a:cubicBezTo>
                  <a:pt x="29194" y="13175"/>
                  <a:pt x="28815" y="13101"/>
                  <a:pt x="28427" y="13101"/>
                </a:cubicBezTo>
                <a:cubicBezTo>
                  <a:pt x="27655" y="13101"/>
                  <a:pt x="26850" y="13396"/>
                  <a:pt x="26152" y="13765"/>
                </a:cubicBezTo>
                <a:cubicBezTo>
                  <a:pt x="25111" y="14326"/>
                  <a:pt x="24112" y="15061"/>
                  <a:pt x="22947" y="15235"/>
                </a:cubicBezTo>
                <a:cubicBezTo>
                  <a:pt x="22819" y="15255"/>
                  <a:pt x="22688" y="15264"/>
                  <a:pt x="22556" y="15264"/>
                </a:cubicBezTo>
                <a:cubicBezTo>
                  <a:pt x="21479" y="15264"/>
                  <a:pt x="20342" y="14619"/>
                  <a:pt x="20254" y="13575"/>
                </a:cubicBezTo>
                <a:cubicBezTo>
                  <a:pt x="20105" y="11873"/>
                  <a:pt x="22418" y="11220"/>
                  <a:pt x="23542" y="9940"/>
                </a:cubicBezTo>
                <a:cubicBezTo>
                  <a:pt x="24508" y="8858"/>
                  <a:pt x="24533" y="7066"/>
                  <a:pt x="23599" y="5950"/>
                </a:cubicBezTo>
                <a:cubicBezTo>
                  <a:pt x="23020" y="5252"/>
                  <a:pt x="22107" y="4874"/>
                  <a:pt x="21201" y="4874"/>
                </a:cubicBezTo>
                <a:cubicBezTo>
                  <a:pt x="20660" y="4874"/>
                  <a:pt x="20122" y="5009"/>
                  <a:pt x="19659" y="5290"/>
                </a:cubicBezTo>
                <a:cubicBezTo>
                  <a:pt x="18072" y="6260"/>
                  <a:pt x="17108" y="8692"/>
                  <a:pt x="15400" y="8692"/>
                </a:cubicBezTo>
                <a:cubicBezTo>
                  <a:pt x="15233" y="8692"/>
                  <a:pt x="15059" y="8668"/>
                  <a:pt x="14877" y="8618"/>
                </a:cubicBezTo>
                <a:cubicBezTo>
                  <a:pt x="14571" y="8536"/>
                  <a:pt x="14290" y="8387"/>
                  <a:pt x="14051" y="8189"/>
                </a:cubicBezTo>
                <a:cubicBezTo>
                  <a:pt x="12531" y="6950"/>
                  <a:pt x="11622" y="5174"/>
                  <a:pt x="10540" y="3572"/>
                </a:cubicBezTo>
                <a:cubicBezTo>
                  <a:pt x="9533" y="2093"/>
                  <a:pt x="8269" y="656"/>
                  <a:pt x="6551" y="152"/>
                </a:cubicBezTo>
                <a:cubicBezTo>
                  <a:pt x="6208" y="50"/>
                  <a:pt x="5846" y="1"/>
                  <a:pt x="54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69" name="Google Shape;90;p13"/>
          <p:cNvSpPr/>
          <p:nvPr/>
        </p:nvSpPr>
        <p:spPr>
          <a:xfrm rot="-4645087">
            <a:off x="16549" y="4230207"/>
            <a:ext cx="1522008" cy="1253656"/>
          </a:xfrm>
          <a:custGeom>
            <a:avLst/>
            <a:gdLst/>
            <a:ahLst/>
            <a:cxnLst/>
            <a:rect l="l" t="t" r="r" b="b"/>
            <a:pathLst>
              <a:path w="38800" h="31959" extrusionOk="0">
                <a:moveTo>
                  <a:pt x="583" y="1"/>
                </a:moveTo>
                <a:cubicBezTo>
                  <a:pt x="314" y="1"/>
                  <a:pt x="0" y="272"/>
                  <a:pt x="241" y="487"/>
                </a:cubicBezTo>
                <a:cubicBezTo>
                  <a:pt x="4652" y="4336"/>
                  <a:pt x="7510" y="9499"/>
                  <a:pt x="10591" y="14389"/>
                </a:cubicBezTo>
                <a:cubicBezTo>
                  <a:pt x="11186" y="15338"/>
                  <a:pt x="11789" y="16272"/>
                  <a:pt x="12425" y="17197"/>
                </a:cubicBezTo>
                <a:lnTo>
                  <a:pt x="12706" y="17808"/>
                </a:lnTo>
                <a:cubicBezTo>
                  <a:pt x="12706" y="17808"/>
                  <a:pt x="14597" y="22037"/>
                  <a:pt x="16885" y="23772"/>
                </a:cubicBezTo>
                <a:cubicBezTo>
                  <a:pt x="19173" y="25515"/>
                  <a:pt x="21899" y="26580"/>
                  <a:pt x="24592" y="27572"/>
                </a:cubicBezTo>
                <a:cubicBezTo>
                  <a:pt x="25682" y="27976"/>
                  <a:pt x="26797" y="28381"/>
                  <a:pt x="27689" y="29125"/>
                </a:cubicBezTo>
                <a:cubicBezTo>
                  <a:pt x="28955" y="30178"/>
                  <a:pt x="29939" y="31958"/>
                  <a:pt x="31565" y="31958"/>
                </a:cubicBezTo>
                <a:cubicBezTo>
                  <a:pt x="31584" y="31958"/>
                  <a:pt x="31603" y="31958"/>
                  <a:pt x="31621" y="31958"/>
                </a:cubicBezTo>
                <a:cubicBezTo>
                  <a:pt x="30110" y="30653"/>
                  <a:pt x="29085" y="28860"/>
                  <a:pt x="28730" y="26894"/>
                </a:cubicBezTo>
                <a:cubicBezTo>
                  <a:pt x="28573" y="25969"/>
                  <a:pt x="28557" y="25019"/>
                  <a:pt x="28317" y="24119"/>
                </a:cubicBezTo>
                <a:cubicBezTo>
                  <a:pt x="27442" y="20848"/>
                  <a:pt x="23915" y="19097"/>
                  <a:pt x="20644" y="18246"/>
                </a:cubicBezTo>
                <a:cubicBezTo>
                  <a:pt x="17670" y="17461"/>
                  <a:pt x="14449" y="17007"/>
                  <a:pt x="11987" y="15256"/>
                </a:cubicBezTo>
                <a:cubicBezTo>
                  <a:pt x="10434" y="12852"/>
                  <a:pt x="8989" y="10382"/>
                  <a:pt x="7419" y="8004"/>
                </a:cubicBezTo>
                <a:lnTo>
                  <a:pt x="7419" y="8004"/>
                </a:lnTo>
                <a:cubicBezTo>
                  <a:pt x="7502" y="8070"/>
                  <a:pt x="7576" y="8136"/>
                  <a:pt x="7659" y="8210"/>
                </a:cubicBezTo>
                <a:cubicBezTo>
                  <a:pt x="8972" y="9449"/>
                  <a:pt x="10360" y="10688"/>
                  <a:pt x="12078" y="11332"/>
                </a:cubicBezTo>
                <a:cubicBezTo>
                  <a:pt x="12763" y="11588"/>
                  <a:pt x="13490" y="11737"/>
                  <a:pt x="14234" y="11762"/>
                </a:cubicBezTo>
                <a:lnTo>
                  <a:pt x="17521" y="12464"/>
                </a:lnTo>
                <a:cubicBezTo>
                  <a:pt x="19078" y="12939"/>
                  <a:pt x="20692" y="13180"/>
                  <a:pt x="22310" y="13180"/>
                </a:cubicBezTo>
                <a:cubicBezTo>
                  <a:pt x="23310" y="13180"/>
                  <a:pt x="24312" y="13088"/>
                  <a:pt x="25302" y="12902"/>
                </a:cubicBezTo>
                <a:cubicBezTo>
                  <a:pt x="26123" y="12746"/>
                  <a:pt x="26953" y="12535"/>
                  <a:pt x="27775" y="12535"/>
                </a:cubicBezTo>
                <a:cubicBezTo>
                  <a:pt x="28045" y="12535"/>
                  <a:pt x="28314" y="12558"/>
                  <a:pt x="28582" y="12613"/>
                </a:cubicBezTo>
                <a:cubicBezTo>
                  <a:pt x="30101" y="12927"/>
                  <a:pt x="31332" y="14265"/>
                  <a:pt x="32885" y="14273"/>
                </a:cubicBezTo>
                <a:cubicBezTo>
                  <a:pt x="34273" y="14273"/>
                  <a:pt x="35421" y="13207"/>
                  <a:pt x="36313" y="12142"/>
                </a:cubicBezTo>
                <a:cubicBezTo>
                  <a:pt x="37238" y="11027"/>
                  <a:pt x="38072" y="9846"/>
                  <a:pt x="38799" y="8598"/>
                </a:cubicBezTo>
                <a:lnTo>
                  <a:pt x="38799" y="8598"/>
                </a:lnTo>
                <a:cubicBezTo>
                  <a:pt x="38478" y="8633"/>
                  <a:pt x="38157" y="8650"/>
                  <a:pt x="37837" y="8650"/>
                </a:cubicBezTo>
                <a:cubicBezTo>
                  <a:pt x="35470" y="8650"/>
                  <a:pt x="33184" y="7720"/>
                  <a:pt x="31481" y="6046"/>
                </a:cubicBezTo>
                <a:cubicBezTo>
                  <a:pt x="30803" y="5369"/>
                  <a:pt x="30209" y="4567"/>
                  <a:pt x="29358" y="4130"/>
                </a:cubicBezTo>
                <a:cubicBezTo>
                  <a:pt x="28770" y="3829"/>
                  <a:pt x="28123" y="3732"/>
                  <a:pt x="27462" y="3732"/>
                </a:cubicBezTo>
                <a:cubicBezTo>
                  <a:pt x="26888" y="3732"/>
                  <a:pt x="26304" y="3805"/>
                  <a:pt x="25740" y="3882"/>
                </a:cubicBezTo>
                <a:cubicBezTo>
                  <a:pt x="23601" y="4163"/>
                  <a:pt x="21337" y="4501"/>
                  <a:pt x="19661" y="5864"/>
                </a:cubicBezTo>
                <a:cubicBezTo>
                  <a:pt x="18479" y="6831"/>
                  <a:pt x="17711" y="8210"/>
                  <a:pt x="16737" y="9383"/>
                </a:cubicBezTo>
                <a:cubicBezTo>
                  <a:pt x="15968" y="10316"/>
                  <a:pt x="14936" y="11159"/>
                  <a:pt x="13788" y="11407"/>
                </a:cubicBezTo>
                <a:cubicBezTo>
                  <a:pt x="12103" y="11085"/>
                  <a:pt x="10591" y="10011"/>
                  <a:pt x="9311" y="8896"/>
                </a:cubicBezTo>
                <a:cubicBezTo>
                  <a:pt x="8675" y="8334"/>
                  <a:pt x="8063" y="7731"/>
                  <a:pt x="7394" y="7202"/>
                </a:cubicBezTo>
                <a:cubicBezTo>
                  <a:pt x="7023" y="6905"/>
                  <a:pt x="6560" y="6583"/>
                  <a:pt x="6197" y="6211"/>
                </a:cubicBezTo>
                <a:cubicBezTo>
                  <a:pt x="5569" y="5319"/>
                  <a:pt x="4908" y="4443"/>
                  <a:pt x="4206" y="3601"/>
                </a:cubicBezTo>
                <a:cubicBezTo>
                  <a:pt x="3157" y="2337"/>
                  <a:pt x="2017" y="1156"/>
                  <a:pt x="778" y="66"/>
                </a:cubicBezTo>
                <a:cubicBezTo>
                  <a:pt x="724" y="20"/>
                  <a:pt x="655" y="1"/>
                  <a:pt x="5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0" name="Google Shape;91;p13"/>
          <p:cNvSpPr/>
          <p:nvPr/>
        </p:nvSpPr>
        <p:spPr>
          <a:xfrm rot="6482272">
            <a:off x="6422024" y="2065317"/>
            <a:ext cx="2173287" cy="4558965"/>
          </a:xfrm>
          <a:custGeom>
            <a:avLst/>
            <a:gdLst/>
            <a:ahLst/>
            <a:cxnLst/>
            <a:rect l="l" t="t" r="r" b="b"/>
            <a:pathLst>
              <a:path w="40971" h="85946" extrusionOk="0">
                <a:moveTo>
                  <a:pt x="17519" y="0"/>
                </a:moveTo>
                <a:cubicBezTo>
                  <a:pt x="16554" y="0"/>
                  <a:pt x="15628" y="107"/>
                  <a:pt x="14762" y="338"/>
                </a:cubicBezTo>
                <a:cubicBezTo>
                  <a:pt x="8261" y="2056"/>
                  <a:pt x="1" y="7953"/>
                  <a:pt x="1570" y="22268"/>
                </a:cubicBezTo>
                <a:cubicBezTo>
                  <a:pt x="3288" y="37896"/>
                  <a:pt x="14662" y="33188"/>
                  <a:pt x="14340" y="70887"/>
                </a:cubicBezTo>
                <a:cubicBezTo>
                  <a:pt x="14291" y="76735"/>
                  <a:pt x="15984" y="83756"/>
                  <a:pt x="21543" y="85565"/>
                </a:cubicBezTo>
                <a:cubicBezTo>
                  <a:pt x="22342" y="85825"/>
                  <a:pt x="23162" y="85945"/>
                  <a:pt x="23982" y="85945"/>
                </a:cubicBezTo>
                <a:cubicBezTo>
                  <a:pt x="27183" y="85945"/>
                  <a:pt x="30392" y="84110"/>
                  <a:pt x="32397" y="81526"/>
                </a:cubicBezTo>
                <a:cubicBezTo>
                  <a:pt x="34916" y="78272"/>
                  <a:pt x="35866" y="74075"/>
                  <a:pt x="36304" y="69987"/>
                </a:cubicBezTo>
                <a:cubicBezTo>
                  <a:pt x="36816" y="65138"/>
                  <a:pt x="36717" y="60248"/>
                  <a:pt x="36007" y="55424"/>
                </a:cubicBezTo>
                <a:cubicBezTo>
                  <a:pt x="35635" y="52930"/>
                  <a:pt x="35098" y="50385"/>
                  <a:pt x="35569" y="47907"/>
                </a:cubicBezTo>
                <a:cubicBezTo>
                  <a:pt x="36073" y="45281"/>
                  <a:pt x="35874" y="43455"/>
                  <a:pt x="36535" y="40457"/>
                </a:cubicBezTo>
                <a:cubicBezTo>
                  <a:pt x="37857" y="34510"/>
                  <a:pt x="40971" y="28604"/>
                  <a:pt x="40161" y="22566"/>
                </a:cubicBezTo>
                <a:cubicBezTo>
                  <a:pt x="39517" y="17750"/>
                  <a:pt x="38418" y="12777"/>
                  <a:pt x="35346" y="9019"/>
                </a:cubicBezTo>
                <a:cubicBezTo>
                  <a:pt x="31660" y="4510"/>
                  <a:pt x="23780" y="0"/>
                  <a:pt x="175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1" name="Google Shape;92;p13"/>
          <p:cNvSpPr/>
          <p:nvPr/>
        </p:nvSpPr>
        <p:spPr>
          <a:xfrm>
            <a:off x="1751049" y="335426"/>
            <a:ext cx="7101905" cy="4413359"/>
          </a:xfrm>
          <a:custGeom>
            <a:avLst/>
            <a:gdLst/>
            <a:ahLst/>
            <a:cxnLst/>
            <a:rect l="l" t="t" r="r" b="b"/>
            <a:pathLst>
              <a:path w="83601" h="50388" extrusionOk="0">
                <a:moveTo>
                  <a:pt x="51540" y="1"/>
                </a:moveTo>
                <a:cubicBezTo>
                  <a:pt x="51522" y="1"/>
                  <a:pt x="51504" y="1"/>
                  <a:pt x="51486" y="1"/>
                </a:cubicBezTo>
                <a:cubicBezTo>
                  <a:pt x="45101" y="9"/>
                  <a:pt x="33834" y="1389"/>
                  <a:pt x="19635" y="7270"/>
                </a:cubicBezTo>
                <a:cubicBezTo>
                  <a:pt x="5436" y="13159"/>
                  <a:pt x="1" y="26061"/>
                  <a:pt x="3115" y="31331"/>
                </a:cubicBezTo>
                <a:cubicBezTo>
                  <a:pt x="3115" y="31331"/>
                  <a:pt x="2545" y="50379"/>
                  <a:pt x="38220" y="50387"/>
                </a:cubicBezTo>
                <a:cubicBezTo>
                  <a:pt x="81759" y="50387"/>
                  <a:pt x="83601" y="35015"/>
                  <a:pt x="81486" y="25194"/>
                </a:cubicBezTo>
                <a:cubicBezTo>
                  <a:pt x="78055" y="9306"/>
                  <a:pt x="65017" y="1"/>
                  <a:pt x="515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" name="Google Shape;93;p13"/>
          <p:cNvGrpSpPr/>
          <p:nvPr/>
        </p:nvGrpSpPr>
        <p:grpSpPr>
          <a:xfrm rot="-7234747">
            <a:off x="6119257" y="-609098"/>
            <a:ext cx="2039686" cy="1999844"/>
            <a:chOff x="1592875" y="1636000"/>
            <a:chExt cx="1066000" cy="1045075"/>
          </a:xfrm>
        </p:grpSpPr>
        <p:sp>
          <p:nvSpPr>
            <p:cNvPr id="1048672" name="Google Shape;94;p13"/>
            <p:cNvSpPr/>
            <p:nvPr/>
          </p:nvSpPr>
          <p:spPr>
            <a:xfrm>
              <a:off x="1592875" y="1636000"/>
              <a:ext cx="1066000" cy="1045075"/>
            </a:xfrm>
            <a:custGeom>
              <a:avLst/>
              <a:gdLst/>
              <a:ahLst/>
              <a:cxnLst/>
              <a:rect l="l" t="t" r="r" b="b"/>
              <a:pathLst>
                <a:path w="42640" h="41803" extrusionOk="0">
                  <a:moveTo>
                    <a:pt x="4527" y="9810"/>
                  </a:moveTo>
                  <a:lnTo>
                    <a:pt x="4490" y="9854"/>
                  </a:lnTo>
                  <a:lnTo>
                    <a:pt x="4490" y="9854"/>
                  </a:lnTo>
                  <a:cubicBezTo>
                    <a:pt x="4502" y="9840"/>
                    <a:pt x="4515" y="9825"/>
                    <a:pt x="4527" y="9810"/>
                  </a:cubicBezTo>
                  <a:close/>
                  <a:moveTo>
                    <a:pt x="3911" y="10709"/>
                  </a:moveTo>
                  <a:lnTo>
                    <a:pt x="3866" y="10793"/>
                  </a:lnTo>
                  <a:cubicBezTo>
                    <a:pt x="3881" y="10765"/>
                    <a:pt x="3896" y="10737"/>
                    <a:pt x="3911" y="10709"/>
                  </a:cubicBezTo>
                  <a:close/>
                  <a:moveTo>
                    <a:pt x="3751" y="11066"/>
                  </a:moveTo>
                  <a:lnTo>
                    <a:pt x="3735" y="11117"/>
                  </a:lnTo>
                  <a:lnTo>
                    <a:pt x="3735" y="11117"/>
                  </a:lnTo>
                  <a:cubicBezTo>
                    <a:pt x="3740" y="11100"/>
                    <a:pt x="3745" y="11083"/>
                    <a:pt x="3751" y="11066"/>
                  </a:cubicBezTo>
                  <a:close/>
                  <a:moveTo>
                    <a:pt x="3567" y="11665"/>
                  </a:moveTo>
                  <a:lnTo>
                    <a:pt x="3561" y="11686"/>
                  </a:lnTo>
                  <a:cubicBezTo>
                    <a:pt x="3563" y="11679"/>
                    <a:pt x="3565" y="11672"/>
                    <a:pt x="3567" y="11665"/>
                  </a:cubicBezTo>
                  <a:close/>
                  <a:moveTo>
                    <a:pt x="3065" y="16109"/>
                  </a:moveTo>
                  <a:lnTo>
                    <a:pt x="3065" y="16782"/>
                  </a:lnTo>
                  <a:cubicBezTo>
                    <a:pt x="3062" y="16558"/>
                    <a:pt x="3062" y="16333"/>
                    <a:pt x="3065" y="16109"/>
                  </a:cubicBezTo>
                  <a:close/>
                  <a:moveTo>
                    <a:pt x="3412" y="20574"/>
                  </a:moveTo>
                  <a:lnTo>
                    <a:pt x="3412" y="20574"/>
                  </a:lnTo>
                  <a:cubicBezTo>
                    <a:pt x="3430" y="20683"/>
                    <a:pt x="3449" y="20795"/>
                    <a:pt x="3469" y="20907"/>
                  </a:cubicBezTo>
                  <a:lnTo>
                    <a:pt x="3469" y="20907"/>
                  </a:lnTo>
                  <a:cubicBezTo>
                    <a:pt x="3449" y="20797"/>
                    <a:pt x="3430" y="20685"/>
                    <a:pt x="3412" y="20574"/>
                  </a:cubicBezTo>
                  <a:close/>
                  <a:moveTo>
                    <a:pt x="3473" y="20932"/>
                  </a:moveTo>
                  <a:cubicBezTo>
                    <a:pt x="3489" y="21024"/>
                    <a:pt x="3505" y="21117"/>
                    <a:pt x="3519" y="21209"/>
                  </a:cubicBezTo>
                  <a:cubicBezTo>
                    <a:pt x="3504" y="21117"/>
                    <a:pt x="3488" y="21024"/>
                    <a:pt x="3473" y="20932"/>
                  </a:cubicBezTo>
                  <a:close/>
                  <a:moveTo>
                    <a:pt x="5149" y="25432"/>
                  </a:moveTo>
                  <a:lnTo>
                    <a:pt x="5221" y="25546"/>
                  </a:lnTo>
                  <a:cubicBezTo>
                    <a:pt x="5197" y="25508"/>
                    <a:pt x="5173" y="25470"/>
                    <a:pt x="5149" y="25432"/>
                  </a:cubicBezTo>
                  <a:close/>
                  <a:moveTo>
                    <a:pt x="17258" y="0"/>
                  </a:moveTo>
                  <a:cubicBezTo>
                    <a:pt x="14723" y="0"/>
                    <a:pt x="12143" y="288"/>
                    <a:pt x="9739" y="1104"/>
                  </a:cubicBezTo>
                  <a:cubicBezTo>
                    <a:pt x="8244" y="1625"/>
                    <a:pt x="6840" y="2352"/>
                    <a:pt x="5551" y="3260"/>
                  </a:cubicBezTo>
                  <a:cubicBezTo>
                    <a:pt x="4907" y="3715"/>
                    <a:pt x="4296" y="4227"/>
                    <a:pt x="3734" y="4772"/>
                  </a:cubicBezTo>
                  <a:cubicBezTo>
                    <a:pt x="3115" y="5375"/>
                    <a:pt x="2503" y="6011"/>
                    <a:pt x="2074" y="6763"/>
                  </a:cubicBezTo>
                  <a:cubicBezTo>
                    <a:pt x="1000" y="8638"/>
                    <a:pt x="538" y="10711"/>
                    <a:pt x="257" y="12834"/>
                  </a:cubicBezTo>
                  <a:cubicBezTo>
                    <a:pt x="9" y="14709"/>
                    <a:pt x="1" y="16617"/>
                    <a:pt x="83" y="18508"/>
                  </a:cubicBezTo>
                  <a:cubicBezTo>
                    <a:pt x="174" y="20400"/>
                    <a:pt x="414" y="22275"/>
                    <a:pt x="827" y="24117"/>
                  </a:cubicBezTo>
                  <a:cubicBezTo>
                    <a:pt x="1297" y="26256"/>
                    <a:pt x="2198" y="28288"/>
                    <a:pt x="3478" y="30072"/>
                  </a:cubicBezTo>
                  <a:cubicBezTo>
                    <a:pt x="4585" y="31609"/>
                    <a:pt x="6014" y="32906"/>
                    <a:pt x="7534" y="34021"/>
                  </a:cubicBezTo>
                  <a:cubicBezTo>
                    <a:pt x="9029" y="35095"/>
                    <a:pt x="10640" y="36003"/>
                    <a:pt x="12333" y="36730"/>
                  </a:cubicBezTo>
                  <a:cubicBezTo>
                    <a:pt x="16438" y="38523"/>
                    <a:pt x="20866" y="39406"/>
                    <a:pt x="25186" y="40521"/>
                  </a:cubicBezTo>
                  <a:cubicBezTo>
                    <a:pt x="26259" y="40794"/>
                    <a:pt x="27325" y="41091"/>
                    <a:pt x="28382" y="41414"/>
                  </a:cubicBezTo>
                  <a:lnTo>
                    <a:pt x="27994" y="41290"/>
                  </a:lnTo>
                  <a:lnTo>
                    <a:pt x="27994" y="41290"/>
                  </a:lnTo>
                  <a:cubicBezTo>
                    <a:pt x="28407" y="41414"/>
                    <a:pt x="28812" y="41546"/>
                    <a:pt x="29217" y="41686"/>
                  </a:cubicBezTo>
                  <a:cubicBezTo>
                    <a:pt x="29330" y="41762"/>
                    <a:pt x="29466" y="41802"/>
                    <a:pt x="29604" y="41802"/>
                  </a:cubicBezTo>
                  <a:cubicBezTo>
                    <a:pt x="29676" y="41802"/>
                    <a:pt x="29749" y="41791"/>
                    <a:pt x="29820" y="41769"/>
                  </a:cubicBezTo>
                  <a:cubicBezTo>
                    <a:pt x="30043" y="41760"/>
                    <a:pt x="30249" y="41661"/>
                    <a:pt x="30398" y="41496"/>
                  </a:cubicBezTo>
                  <a:cubicBezTo>
                    <a:pt x="30811" y="41149"/>
                    <a:pt x="31100" y="40488"/>
                    <a:pt x="31199" y="39985"/>
                  </a:cubicBezTo>
                  <a:cubicBezTo>
                    <a:pt x="31339" y="39324"/>
                    <a:pt x="31389" y="38597"/>
                    <a:pt x="31191" y="37953"/>
                  </a:cubicBezTo>
                  <a:cubicBezTo>
                    <a:pt x="31125" y="37771"/>
                    <a:pt x="31059" y="37589"/>
                    <a:pt x="30992" y="37399"/>
                  </a:cubicBezTo>
                  <a:cubicBezTo>
                    <a:pt x="30860" y="37102"/>
                    <a:pt x="30646" y="36854"/>
                    <a:pt x="30373" y="36681"/>
                  </a:cubicBezTo>
                  <a:lnTo>
                    <a:pt x="30373" y="36689"/>
                  </a:lnTo>
                  <a:cubicBezTo>
                    <a:pt x="26028" y="35243"/>
                    <a:pt x="21518" y="34417"/>
                    <a:pt x="17140" y="33079"/>
                  </a:cubicBezTo>
                  <a:lnTo>
                    <a:pt x="17140" y="33079"/>
                  </a:lnTo>
                  <a:lnTo>
                    <a:pt x="17537" y="33203"/>
                  </a:lnTo>
                  <a:cubicBezTo>
                    <a:pt x="14072" y="32139"/>
                    <a:pt x="10685" y="30679"/>
                    <a:pt x="7856" y="28382"/>
                  </a:cubicBezTo>
                  <a:lnTo>
                    <a:pt x="7856" y="28382"/>
                  </a:lnTo>
                  <a:cubicBezTo>
                    <a:pt x="7881" y="28403"/>
                    <a:pt x="7906" y="28424"/>
                    <a:pt x="7930" y="28445"/>
                  </a:cubicBezTo>
                  <a:cubicBezTo>
                    <a:pt x="7886" y="28409"/>
                    <a:pt x="7843" y="28372"/>
                    <a:pt x="7799" y="28335"/>
                  </a:cubicBezTo>
                  <a:lnTo>
                    <a:pt x="7799" y="28335"/>
                  </a:lnTo>
                  <a:cubicBezTo>
                    <a:pt x="7818" y="28351"/>
                    <a:pt x="7837" y="28366"/>
                    <a:pt x="7856" y="28382"/>
                  </a:cubicBezTo>
                  <a:lnTo>
                    <a:pt x="7856" y="28382"/>
                  </a:lnTo>
                  <a:cubicBezTo>
                    <a:pt x="7802" y="28336"/>
                    <a:pt x="7749" y="28290"/>
                    <a:pt x="7695" y="28246"/>
                  </a:cubicBezTo>
                  <a:lnTo>
                    <a:pt x="7695" y="28246"/>
                  </a:lnTo>
                  <a:cubicBezTo>
                    <a:pt x="7729" y="28276"/>
                    <a:pt x="7764" y="28306"/>
                    <a:pt x="7799" y="28335"/>
                  </a:cubicBezTo>
                  <a:lnTo>
                    <a:pt x="7799" y="28335"/>
                  </a:lnTo>
                  <a:cubicBezTo>
                    <a:pt x="7727" y="28276"/>
                    <a:pt x="7655" y="28216"/>
                    <a:pt x="7583" y="28156"/>
                  </a:cubicBezTo>
                  <a:lnTo>
                    <a:pt x="7583" y="28156"/>
                  </a:lnTo>
                  <a:cubicBezTo>
                    <a:pt x="7621" y="28185"/>
                    <a:pt x="7658" y="28215"/>
                    <a:pt x="7695" y="28246"/>
                  </a:cubicBezTo>
                  <a:lnTo>
                    <a:pt x="7695" y="28246"/>
                  </a:lnTo>
                  <a:cubicBezTo>
                    <a:pt x="6674" y="27363"/>
                    <a:pt x="5780" y="26349"/>
                    <a:pt x="5027" y="25234"/>
                  </a:cubicBezTo>
                  <a:lnTo>
                    <a:pt x="5027" y="25234"/>
                  </a:lnTo>
                  <a:cubicBezTo>
                    <a:pt x="4668" y="24637"/>
                    <a:pt x="4360" y="24013"/>
                    <a:pt x="4102" y="23365"/>
                  </a:cubicBezTo>
                  <a:lnTo>
                    <a:pt x="4102" y="23365"/>
                  </a:lnTo>
                  <a:cubicBezTo>
                    <a:pt x="3838" y="22567"/>
                    <a:pt x="3623" y="21753"/>
                    <a:pt x="3472" y="20923"/>
                  </a:cubicBezTo>
                  <a:lnTo>
                    <a:pt x="3472" y="20923"/>
                  </a:lnTo>
                  <a:cubicBezTo>
                    <a:pt x="3215" y="19328"/>
                    <a:pt x="3082" y="17712"/>
                    <a:pt x="3065" y="16096"/>
                  </a:cubicBezTo>
                  <a:lnTo>
                    <a:pt x="3065" y="16096"/>
                  </a:lnTo>
                  <a:cubicBezTo>
                    <a:pt x="3078" y="15093"/>
                    <a:pt x="3146" y="14093"/>
                    <a:pt x="3270" y="13094"/>
                  </a:cubicBezTo>
                  <a:lnTo>
                    <a:pt x="3270" y="13094"/>
                  </a:lnTo>
                  <a:cubicBezTo>
                    <a:pt x="3363" y="12535"/>
                    <a:pt x="3488" y="11981"/>
                    <a:pt x="3641" y="11438"/>
                  </a:cubicBezTo>
                  <a:lnTo>
                    <a:pt x="3641" y="11438"/>
                  </a:lnTo>
                  <a:cubicBezTo>
                    <a:pt x="3748" y="11125"/>
                    <a:pt x="3875" y="10818"/>
                    <a:pt x="4018" y="10519"/>
                  </a:cubicBezTo>
                  <a:lnTo>
                    <a:pt x="4018" y="10519"/>
                  </a:lnTo>
                  <a:cubicBezTo>
                    <a:pt x="4120" y="10346"/>
                    <a:pt x="4233" y="10180"/>
                    <a:pt x="4355" y="10022"/>
                  </a:cubicBezTo>
                  <a:lnTo>
                    <a:pt x="4355" y="10022"/>
                  </a:lnTo>
                  <a:cubicBezTo>
                    <a:pt x="5227" y="9063"/>
                    <a:pt x="6230" y="8224"/>
                    <a:pt x="7327" y="7539"/>
                  </a:cubicBezTo>
                  <a:lnTo>
                    <a:pt x="7327" y="7539"/>
                  </a:lnTo>
                  <a:lnTo>
                    <a:pt x="6947" y="7770"/>
                  </a:lnTo>
                  <a:cubicBezTo>
                    <a:pt x="8798" y="6604"/>
                    <a:pt x="10884" y="5884"/>
                    <a:pt x="13037" y="5511"/>
                  </a:cubicBezTo>
                  <a:lnTo>
                    <a:pt x="13037" y="5511"/>
                  </a:lnTo>
                  <a:cubicBezTo>
                    <a:pt x="14303" y="5324"/>
                    <a:pt x="15581" y="5251"/>
                    <a:pt x="16860" y="5251"/>
                  </a:cubicBezTo>
                  <a:cubicBezTo>
                    <a:pt x="17748" y="5251"/>
                    <a:pt x="18635" y="5286"/>
                    <a:pt x="19519" y="5342"/>
                  </a:cubicBezTo>
                  <a:cubicBezTo>
                    <a:pt x="20428" y="5400"/>
                    <a:pt x="21320" y="5482"/>
                    <a:pt x="22220" y="5548"/>
                  </a:cubicBezTo>
                  <a:cubicBezTo>
                    <a:pt x="22807" y="5590"/>
                    <a:pt x="23401" y="5573"/>
                    <a:pt x="23980" y="5647"/>
                  </a:cubicBezTo>
                  <a:cubicBezTo>
                    <a:pt x="25541" y="5837"/>
                    <a:pt x="27094" y="6242"/>
                    <a:pt x="28630" y="6573"/>
                  </a:cubicBezTo>
                  <a:cubicBezTo>
                    <a:pt x="30910" y="7076"/>
                    <a:pt x="33181" y="7605"/>
                    <a:pt x="35453" y="8125"/>
                  </a:cubicBezTo>
                  <a:cubicBezTo>
                    <a:pt x="37163" y="8505"/>
                    <a:pt x="38864" y="8927"/>
                    <a:pt x="40591" y="9216"/>
                  </a:cubicBezTo>
                  <a:cubicBezTo>
                    <a:pt x="40698" y="9232"/>
                    <a:pt x="40805" y="9249"/>
                    <a:pt x="40913" y="9265"/>
                  </a:cubicBezTo>
                  <a:cubicBezTo>
                    <a:pt x="40944" y="9270"/>
                    <a:pt x="40976" y="9272"/>
                    <a:pt x="41007" y="9272"/>
                  </a:cubicBezTo>
                  <a:cubicBezTo>
                    <a:pt x="41428" y="9272"/>
                    <a:pt x="41829" y="8879"/>
                    <a:pt x="42036" y="8571"/>
                  </a:cubicBezTo>
                  <a:cubicBezTo>
                    <a:pt x="42383" y="8076"/>
                    <a:pt x="42581" y="7341"/>
                    <a:pt x="42606" y="6746"/>
                  </a:cubicBezTo>
                  <a:cubicBezTo>
                    <a:pt x="42639" y="6126"/>
                    <a:pt x="42606" y="5424"/>
                    <a:pt x="42301" y="4863"/>
                  </a:cubicBezTo>
                  <a:cubicBezTo>
                    <a:pt x="42069" y="4450"/>
                    <a:pt x="41780" y="4094"/>
                    <a:pt x="41285" y="4020"/>
                  </a:cubicBezTo>
                  <a:cubicBezTo>
                    <a:pt x="39476" y="3772"/>
                    <a:pt x="37691" y="3302"/>
                    <a:pt x="35915" y="2897"/>
                  </a:cubicBezTo>
                  <a:cubicBezTo>
                    <a:pt x="33413" y="2335"/>
                    <a:pt x="30910" y="1749"/>
                    <a:pt x="28399" y="1203"/>
                  </a:cubicBezTo>
                  <a:cubicBezTo>
                    <a:pt x="27432" y="989"/>
                    <a:pt x="26458" y="774"/>
                    <a:pt x="25483" y="592"/>
                  </a:cubicBezTo>
                  <a:cubicBezTo>
                    <a:pt x="24946" y="468"/>
                    <a:pt x="24409" y="394"/>
                    <a:pt x="23864" y="369"/>
                  </a:cubicBezTo>
                  <a:cubicBezTo>
                    <a:pt x="21865" y="328"/>
                    <a:pt x="19883" y="47"/>
                    <a:pt x="17884" y="6"/>
                  </a:cubicBezTo>
                  <a:cubicBezTo>
                    <a:pt x="17676" y="2"/>
                    <a:pt x="17467" y="0"/>
                    <a:pt x="17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3" name="Google Shape;95;p13"/>
            <p:cNvSpPr/>
            <p:nvPr/>
          </p:nvSpPr>
          <p:spPr>
            <a:xfrm>
              <a:off x="1725450" y="1795425"/>
              <a:ext cx="817375" cy="722625"/>
            </a:xfrm>
            <a:custGeom>
              <a:avLst/>
              <a:gdLst/>
              <a:ahLst/>
              <a:cxnLst/>
              <a:rect l="l" t="t" r="r" b="b"/>
              <a:pathLst>
                <a:path w="32695" h="28905" extrusionOk="0">
                  <a:moveTo>
                    <a:pt x="2424" y="13461"/>
                  </a:moveTo>
                  <a:cubicBezTo>
                    <a:pt x="2424" y="13461"/>
                    <a:pt x="2433" y="13495"/>
                    <a:pt x="2442" y="13526"/>
                  </a:cubicBezTo>
                  <a:lnTo>
                    <a:pt x="2442" y="13526"/>
                  </a:lnTo>
                  <a:cubicBezTo>
                    <a:pt x="2429" y="13478"/>
                    <a:pt x="2424" y="13461"/>
                    <a:pt x="2424" y="13461"/>
                  </a:cubicBezTo>
                  <a:close/>
                  <a:moveTo>
                    <a:pt x="3569" y="16517"/>
                  </a:moveTo>
                  <a:cubicBezTo>
                    <a:pt x="3574" y="16529"/>
                    <a:pt x="3580" y="16541"/>
                    <a:pt x="3585" y="16552"/>
                  </a:cubicBezTo>
                  <a:lnTo>
                    <a:pt x="3585" y="16552"/>
                  </a:lnTo>
                  <a:cubicBezTo>
                    <a:pt x="3582" y="16544"/>
                    <a:pt x="3576" y="16533"/>
                    <a:pt x="3569" y="16517"/>
                  </a:cubicBezTo>
                  <a:close/>
                  <a:moveTo>
                    <a:pt x="11984" y="1"/>
                  </a:moveTo>
                  <a:cubicBezTo>
                    <a:pt x="11856" y="1"/>
                    <a:pt x="11727" y="2"/>
                    <a:pt x="11598" y="6"/>
                  </a:cubicBezTo>
                  <a:cubicBezTo>
                    <a:pt x="10458" y="39"/>
                    <a:pt x="9326" y="220"/>
                    <a:pt x="8236" y="551"/>
                  </a:cubicBezTo>
                  <a:cubicBezTo>
                    <a:pt x="7146" y="881"/>
                    <a:pt x="6105" y="1352"/>
                    <a:pt x="5072" y="1814"/>
                  </a:cubicBezTo>
                  <a:cubicBezTo>
                    <a:pt x="4056" y="2277"/>
                    <a:pt x="3049" y="2756"/>
                    <a:pt x="2214" y="3516"/>
                  </a:cubicBezTo>
                  <a:cubicBezTo>
                    <a:pt x="1273" y="4367"/>
                    <a:pt x="744" y="5573"/>
                    <a:pt x="488" y="6795"/>
                  </a:cubicBezTo>
                  <a:cubicBezTo>
                    <a:pt x="1" y="9224"/>
                    <a:pt x="546" y="11751"/>
                    <a:pt x="1132" y="14105"/>
                  </a:cubicBezTo>
                  <a:cubicBezTo>
                    <a:pt x="1677" y="16278"/>
                    <a:pt x="2413" y="18450"/>
                    <a:pt x="3751" y="20276"/>
                  </a:cubicBezTo>
                  <a:cubicBezTo>
                    <a:pt x="4998" y="21986"/>
                    <a:pt x="6700" y="23332"/>
                    <a:pt x="8542" y="24348"/>
                  </a:cubicBezTo>
                  <a:cubicBezTo>
                    <a:pt x="12746" y="26669"/>
                    <a:pt x="17553" y="27338"/>
                    <a:pt x="22162" y="28445"/>
                  </a:cubicBezTo>
                  <a:cubicBezTo>
                    <a:pt x="22749" y="28585"/>
                    <a:pt x="23335" y="28734"/>
                    <a:pt x="23922" y="28899"/>
                  </a:cubicBezTo>
                  <a:cubicBezTo>
                    <a:pt x="23936" y="28903"/>
                    <a:pt x="23951" y="28905"/>
                    <a:pt x="23965" y="28905"/>
                  </a:cubicBezTo>
                  <a:cubicBezTo>
                    <a:pt x="24141" y="28905"/>
                    <a:pt x="24315" y="28643"/>
                    <a:pt x="24376" y="28544"/>
                  </a:cubicBezTo>
                  <a:cubicBezTo>
                    <a:pt x="24525" y="28255"/>
                    <a:pt x="24607" y="27941"/>
                    <a:pt x="24616" y="27627"/>
                  </a:cubicBezTo>
                  <a:cubicBezTo>
                    <a:pt x="24640" y="27198"/>
                    <a:pt x="24624" y="26413"/>
                    <a:pt x="24104" y="26273"/>
                  </a:cubicBezTo>
                  <a:cubicBezTo>
                    <a:pt x="19643" y="25050"/>
                    <a:pt x="14935" y="24554"/>
                    <a:pt x="10681" y="22663"/>
                  </a:cubicBezTo>
                  <a:cubicBezTo>
                    <a:pt x="8822" y="21837"/>
                    <a:pt x="7046" y="20755"/>
                    <a:pt x="5593" y="19318"/>
                  </a:cubicBezTo>
                  <a:cubicBezTo>
                    <a:pt x="4915" y="18624"/>
                    <a:pt x="4321" y="17847"/>
                    <a:pt x="3833" y="17005"/>
                  </a:cubicBezTo>
                  <a:cubicBezTo>
                    <a:pt x="3767" y="16906"/>
                    <a:pt x="3709" y="16790"/>
                    <a:pt x="3652" y="16683"/>
                  </a:cubicBezTo>
                  <a:cubicBezTo>
                    <a:pt x="3632" y="16637"/>
                    <a:pt x="3607" y="16596"/>
                    <a:pt x="3585" y="16552"/>
                  </a:cubicBezTo>
                  <a:lnTo>
                    <a:pt x="3585" y="16552"/>
                  </a:lnTo>
                  <a:cubicBezTo>
                    <a:pt x="3590" y="16564"/>
                    <a:pt x="3593" y="16568"/>
                    <a:pt x="3592" y="16568"/>
                  </a:cubicBezTo>
                  <a:cubicBezTo>
                    <a:pt x="3592" y="16568"/>
                    <a:pt x="3558" y="16496"/>
                    <a:pt x="3552" y="16484"/>
                  </a:cubicBezTo>
                  <a:cubicBezTo>
                    <a:pt x="3429" y="16237"/>
                    <a:pt x="3313" y="15981"/>
                    <a:pt x="3206" y="15733"/>
                  </a:cubicBezTo>
                  <a:cubicBezTo>
                    <a:pt x="2999" y="15254"/>
                    <a:pt x="2826" y="14758"/>
                    <a:pt x="2669" y="14262"/>
                  </a:cubicBezTo>
                  <a:cubicBezTo>
                    <a:pt x="2586" y="14031"/>
                    <a:pt x="2520" y="13800"/>
                    <a:pt x="2454" y="13560"/>
                  </a:cubicBezTo>
                  <a:cubicBezTo>
                    <a:pt x="2451" y="13552"/>
                    <a:pt x="2446" y="13539"/>
                    <a:pt x="2442" y="13526"/>
                  </a:cubicBezTo>
                  <a:lnTo>
                    <a:pt x="2442" y="13526"/>
                  </a:lnTo>
                  <a:cubicBezTo>
                    <a:pt x="2446" y="13538"/>
                    <a:pt x="2449" y="13552"/>
                    <a:pt x="2454" y="13569"/>
                  </a:cubicBezTo>
                  <a:cubicBezTo>
                    <a:pt x="2437" y="13511"/>
                    <a:pt x="2421" y="13453"/>
                    <a:pt x="2404" y="13387"/>
                  </a:cubicBezTo>
                  <a:cubicBezTo>
                    <a:pt x="2363" y="13238"/>
                    <a:pt x="2330" y="13090"/>
                    <a:pt x="2289" y="12949"/>
                  </a:cubicBezTo>
                  <a:cubicBezTo>
                    <a:pt x="2165" y="12453"/>
                    <a:pt x="2057" y="11966"/>
                    <a:pt x="1950" y="11479"/>
                  </a:cubicBezTo>
                  <a:cubicBezTo>
                    <a:pt x="1826" y="10934"/>
                    <a:pt x="1719" y="10397"/>
                    <a:pt x="1636" y="9852"/>
                  </a:cubicBezTo>
                  <a:cubicBezTo>
                    <a:pt x="1628" y="9785"/>
                    <a:pt x="1620" y="9719"/>
                    <a:pt x="1611" y="9662"/>
                  </a:cubicBezTo>
                  <a:cubicBezTo>
                    <a:pt x="1611" y="9631"/>
                    <a:pt x="1594" y="9514"/>
                    <a:pt x="1591" y="9513"/>
                  </a:cubicBezTo>
                  <a:lnTo>
                    <a:pt x="1591" y="9513"/>
                  </a:lnTo>
                  <a:cubicBezTo>
                    <a:pt x="1589" y="9502"/>
                    <a:pt x="1588" y="9494"/>
                    <a:pt x="1587" y="9488"/>
                  </a:cubicBezTo>
                  <a:cubicBezTo>
                    <a:pt x="1578" y="9422"/>
                    <a:pt x="1570" y="9356"/>
                    <a:pt x="1570" y="9290"/>
                  </a:cubicBezTo>
                  <a:cubicBezTo>
                    <a:pt x="1547" y="9034"/>
                    <a:pt x="1531" y="8779"/>
                    <a:pt x="1522" y="8516"/>
                  </a:cubicBezTo>
                  <a:lnTo>
                    <a:pt x="1522" y="8516"/>
                  </a:lnTo>
                  <a:cubicBezTo>
                    <a:pt x="1522" y="8522"/>
                    <a:pt x="1521" y="8527"/>
                    <a:pt x="1520" y="8530"/>
                  </a:cubicBezTo>
                  <a:cubicBezTo>
                    <a:pt x="1521" y="8525"/>
                    <a:pt x="1522" y="8521"/>
                    <a:pt x="1522" y="8516"/>
                  </a:cubicBezTo>
                  <a:lnTo>
                    <a:pt x="1522" y="8516"/>
                  </a:lnTo>
                  <a:cubicBezTo>
                    <a:pt x="1522" y="8516"/>
                    <a:pt x="1522" y="8516"/>
                    <a:pt x="1522" y="8516"/>
                  </a:cubicBezTo>
                  <a:lnTo>
                    <a:pt x="1522" y="8516"/>
                  </a:lnTo>
                  <a:cubicBezTo>
                    <a:pt x="1522" y="8516"/>
                    <a:pt x="1522" y="8516"/>
                    <a:pt x="1522" y="8516"/>
                  </a:cubicBezTo>
                  <a:lnTo>
                    <a:pt x="1522" y="8516"/>
                  </a:lnTo>
                  <a:cubicBezTo>
                    <a:pt x="1522" y="8516"/>
                    <a:pt x="1522" y="8516"/>
                    <a:pt x="1522" y="8516"/>
                  </a:cubicBezTo>
                  <a:lnTo>
                    <a:pt x="1522" y="8516"/>
                  </a:lnTo>
                  <a:cubicBezTo>
                    <a:pt x="1522" y="8499"/>
                    <a:pt x="1521" y="8481"/>
                    <a:pt x="1520" y="8464"/>
                  </a:cubicBezTo>
                  <a:cubicBezTo>
                    <a:pt x="1518" y="8392"/>
                    <a:pt x="1518" y="8366"/>
                    <a:pt x="1518" y="8366"/>
                  </a:cubicBezTo>
                  <a:lnTo>
                    <a:pt x="1518" y="8366"/>
                  </a:lnTo>
                  <a:cubicBezTo>
                    <a:pt x="1520" y="8366"/>
                    <a:pt x="1525" y="8473"/>
                    <a:pt x="1522" y="8516"/>
                  </a:cubicBezTo>
                  <a:lnTo>
                    <a:pt x="1522" y="8516"/>
                  </a:lnTo>
                  <a:cubicBezTo>
                    <a:pt x="1529" y="8455"/>
                    <a:pt x="1529" y="8401"/>
                    <a:pt x="1529" y="8340"/>
                  </a:cubicBezTo>
                  <a:cubicBezTo>
                    <a:pt x="1529" y="8200"/>
                    <a:pt x="1537" y="8059"/>
                    <a:pt x="1554" y="7910"/>
                  </a:cubicBezTo>
                  <a:cubicBezTo>
                    <a:pt x="1554" y="7896"/>
                    <a:pt x="1556" y="7861"/>
                    <a:pt x="1558" y="7830"/>
                  </a:cubicBezTo>
                  <a:lnTo>
                    <a:pt x="1558" y="7830"/>
                  </a:lnTo>
                  <a:cubicBezTo>
                    <a:pt x="1559" y="7816"/>
                    <a:pt x="1560" y="7804"/>
                    <a:pt x="1562" y="7795"/>
                  </a:cubicBezTo>
                  <a:cubicBezTo>
                    <a:pt x="1584" y="7674"/>
                    <a:pt x="1614" y="7553"/>
                    <a:pt x="1638" y="7425"/>
                  </a:cubicBezTo>
                  <a:lnTo>
                    <a:pt x="1638" y="7425"/>
                  </a:lnTo>
                  <a:cubicBezTo>
                    <a:pt x="1637" y="7429"/>
                    <a:pt x="1636" y="7432"/>
                    <a:pt x="1636" y="7432"/>
                  </a:cubicBezTo>
                  <a:cubicBezTo>
                    <a:pt x="1636" y="7432"/>
                    <a:pt x="1636" y="7431"/>
                    <a:pt x="1636" y="7431"/>
                  </a:cubicBezTo>
                  <a:cubicBezTo>
                    <a:pt x="1633" y="7431"/>
                    <a:pt x="1638" y="7410"/>
                    <a:pt x="1646" y="7382"/>
                  </a:cubicBezTo>
                  <a:lnTo>
                    <a:pt x="1646" y="7382"/>
                  </a:lnTo>
                  <a:cubicBezTo>
                    <a:pt x="1646" y="7385"/>
                    <a:pt x="1645" y="7387"/>
                    <a:pt x="1644" y="7390"/>
                  </a:cubicBezTo>
                  <a:cubicBezTo>
                    <a:pt x="1642" y="7402"/>
                    <a:pt x="1640" y="7414"/>
                    <a:pt x="1638" y="7425"/>
                  </a:cubicBezTo>
                  <a:lnTo>
                    <a:pt x="1638" y="7425"/>
                  </a:lnTo>
                  <a:cubicBezTo>
                    <a:pt x="1641" y="7413"/>
                    <a:pt x="1648" y="7384"/>
                    <a:pt x="1654" y="7355"/>
                  </a:cubicBezTo>
                  <a:lnTo>
                    <a:pt x="1654" y="7355"/>
                  </a:lnTo>
                  <a:cubicBezTo>
                    <a:pt x="1651" y="7365"/>
                    <a:pt x="1649" y="7374"/>
                    <a:pt x="1646" y="7382"/>
                  </a:cubicBezTo>
                  <a:lnTo>
                    <a:pt x="1646" y="7382"/>
                  </a:lnTo>
                  <a:cubicBezTo>
                    <a:pt x="1662" y="7315"/>
                    <a:pt x="1668" y="7291"/>
                    <a:pt x="1668" y="7291"/>
                  </a:cubicBezTo>
                  <a:lnTo>
                    <a:pt x="1668" y="7291"/>
                  </a:lnTo>
                  <a:cubicBezTo>
                    <a:pt x="1668" y="7291"/>
                    <a:pt x="1662" y="7322"/>
                    <a:pt x="1654" y="7355"/>
                  </a:cubicBezTo>
                  <a:lnTo>
                    <a:pt x="1654" y="7355"/>
                  </a:lnTo>
                  <a:cubicBezTo>
                    <a:pt x="1667" y="7315"/>
                    <a:pt x="1681" y="7270"/>
                    <a:pt x="1686" y="7258"/>
                  </a:cubicBezTo>
                  <a:cubicBezTo>
                    <a:pt x="1727" y="7142"/>
                    <a:pt x="1768" y="7035"/>
                    <a:pt x="1818" y="6919"/>
                  </a:cubicBezTo>
                  <a:lnTo>
                    <a:pt x="1818" y="6919"/>
                  </a:lnTo>
                  <a:cubicBezTo>
                    <a:pt x="1795" y="6976"/>
                    <a:pt x="1786" y="6998"/>
                    <a:pt x="1788" y="6998"/>
                  </a:cubicBezTo>
                  <a:cubicBezTo>
                    <a:pt x="1792" y="6998"/>
                    <a:pt x="1876" y="6814"/>
                    <a:pt x="1900" y="6771"/>
                  </a:cubicBezTo>
                  <a:cubicBezTo>
                    <a:pt x="1933" y="6704"/>
                    <a:pt x="1958" y="6663"/>
                    <a:pt x="1991" y="6614"/>
                  </a:cubicBezTo>
                  <a:cubicBezTo>
                    <a:pt x="1991" y="6614"/>
                    <a:pt x="2090" y="6462"/>
                    <a:pt x="2086" y="6462"/>
                  </a:cubicBezTo>
                  <a:lnTo>
                    <a:pt x="2086" y="6462"/>
                  </a:lnTo>
                  <a:cubicBezTo>
                    <a:pt x="2084" y="6462"/>
                    <a:pt x="2076" y="6473"/>
                    <a:pt x="2057" y="6498"/>
                  </a:cubicBezTo>
                  <a:cubicBezTo>
                    <a:pt x="2644" y="5664"/>
                    <a:pt x="3503" y="5185"/>
                    <a:pt x="4411" y="4739"/>
                  </a:cubicBezTo>
                  <a:cubicBezTo>
                    <a:pt x="6328" y="3813"/>
                    <a:pt x="8352" y="2880"/>
                    <a:pt x="10499" y="2682"/>
                  </a:cubicBezTo>
                  <a:cubicBezTo>
                    <a:pt x="10925" y="2642"/>
                    <a:pt x="11350" y="2624"/>
                    <a:pt x="11774" y="2624"/>
                  </a:cubicBezTo>
                  <a:cubicBezTo>
                    <a:pt x="13546" y="2624"/>
                    <a:pt x="15305" y="2934"/>
                    <a:pt x="17058" y="3227"/>
                  </a:cubicBezTo>
                  <a:cubicBezTo>
                    <a:pt x="21518" y="3979"/>
                    <a:pt x="26036" y="4590"/>
                    <a:pt x="30389" y="5878"/>
                  </a:cubicBezTo>
                  <a:cubicBezTo>
                    <a:pt x="30926" y="6027"/>
                    <a:pt x="31447" y="6201"/>
                    <a:pt x="31975" y="6374"/>
                  </a:cubicBezTo>
                  <a:cubicBezTo>
                    <a:pt x="31992" y="6380"/>
                    <a:pt x="32010" y="6383"/>
                    <a:pt x="32027" y="6383"/>
                  </a:cubicBezTo>
                  <a:cubicBezTo>
                    <a:pt x="32196" y="6383"/>
                    <a:pt x="32377" y="6117"/>
                    <a:pt x="32430" y="6027"/>
                  </a:cubicBezTo>
                  <a:cubicBezTo>
                    <a:pt x="32570" y="5738"/>
                    <a:pt x="32653" y="5424"/>
                    <a:pt x="32669" y="5110"/>
                  </a:cubicBezTo>
                  <a:cubicBezTo>
                    <a:pt x="32694" y="4648"/>
                    <a:pt x="32669" y="3929"/>
                    <a:pt x="32149" y="3756"/>
                  </a:cubicBezTo>
                  <a:cubicBezTo>
                    <a:pt x="27688" y="2227"/>
                    <a:pt x="22988" y="1550"/>
                    <a:pt x="18355" y="790"/>
                  </a:cubicBezTo>
                  <a:cubicBezTo>
                    <a:pt x="16243" y="440"/>
                    <a:pt x="14131" y="1"/>
                    <a:pt x="11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74" name="Google Shape;96;p13"/>
          <p:cNvSpPr/>
          <p:nvPr/>
        </p:nvSpPr>
        <p:spPr>
          <a:xfrm rot="506002">
            <a:off x="346608" y="-369199"/>
            <a:ext cx="1162984" cy="839185"/>
          </a:xfrm>
          <a:custGeom>
            <a:avLst/>
            <a:gdLst/>
            <a:ahLst/>
            <a:cxnLst/>
            <a:rect l="l" t="t" r="r" b="b"/>
            <a:pathLst>
              <a:path w="21155" h="15265" extrusionOk="0">
                <a:moveTo>
                  <a:pt x="14379" y="3711"/>
                </a:moveTo>
                <a:cubicBezTo>
                  <a:pt x="14697" y="3711"/>
                  <a:pt x="14999" y="3774"/>
                  <a:pt x="15208" y="3960"/>
                </a:cubicBezTo>
                <a:cubicBezTo>
                  <a:pt x="15348" y="4101"/>
                  <a:pt x="15455" y="4274"/>
                  <a:pt x="15530" y="4464"/>
                </a:cubicBezTo>
                <a:lnTo>
                  <a:pt x="16108" y="5670"/>
                </a:lnTo>
                <a:cubicBezTo>
                  <a:pt x="16199" y="5835"/>
                  <a:pt x="16248" y="6017"/>
                  <a:pt x="16265" y="6207"/>
                </a:cubicBezTo>
                <a:cubicBezTo>
                  <a:pt x="16257" y="6463"/>
                  <a:pt x="16091" y="6719"/>
                  <a:pt x="15901" y="6942"/>
                </a:cubicBezTo>
                <a:cubicBezTo>
                  <a:pt x="15117" y="7900"/>
                  <a:pt x="13960" y="8553"/>
                  <a:pt x="12804" y="9081"/>
                </a:cubicBezTo>
                <a:cubicBezTo>
                  <a:pt x="11565" y="9643"/>
                  <a:pt x="8575" y="11122"/>
                  <a:pt x="8575" y="11122"/>
                </a:cubicBezTo>
                <a:cubicBezTo>
                  <a:pt x="8090" y="11431"/>
                  <a:pt x="7511" y="11586"/>
                  <a:pt x="6952" y="11586"/>
                </a:cubicBezTo>
                <a:cubicBezTo>
                  <a:pt x="6435" y="11586"/>
                  <a:pt x="5936" y="11453"/>
                  <a:pt x="5543" y="11188"/>
                </a:cubicBezTo>
                <a:cubicBezTo>
                  <a:pt x="4734" y="10634"/>
                  <a:pt x="4461" y="9536"/>
                  <a:pt x="4891" y="8594"/>
                </a:cubicBezTo>
                <a:cubicBezTo>
                  <a:pt x="5436" y="7396"/>
                  <a:pt x="6848" y="6686"/>
                  <a:pt x="8145" y="6100"/>
                </a:cubicBezTo>
                <a:lnTo>
                  <a:pt x="11301" y="4662"/>
                </a:lnTo>
                <a:cubicBezTo>
                  <a:pt x="12151" y="4274"/>
                  <a:pt x="13027" y="3878"/>
                  <a:pt x="13936" y="3745"/>
                </a:cubicBezTo>
                <a:cubicBezTo>
                  <a:pt x="14082" y="3724"/>
                  <a:pt x="14232" y="3711"/>
                  <a:pt x="14379" y="3711"/>
                </a:cubicBezTo>
                <a:close/>
                <a:moveTo>
                  <a:pt x="16244" y="0"/>
                </a:moveTo>
                <a:cubicBezTo>
                  <a:pt x="13242" y="0"/>
                  <a:pt x="10313" y="1220"/>
                  <a:pt x="7592" y="2572"/>
                </a:cubicBezTo>
                <a:cubicBezTo>
                  <a:pt x="5386" y="3679"/>
                  <a:pt x="3148" y="4960"/>
                  <a:pt x="1744" y="6959"/>
                </a:cubicBezTo>
                <a:cubicBezTo>
                  <a:pt x="331" y="8958"/>
                  <a:pt x="1" y="11857"/>
                  <a:pt x="1611" y="13608"/>
                </a:cubicBezTo>
                <a:cubicBezTo>
                  <a:pt x="2511" y="14596"/>
                  <a:pt x="3912" y="15264"/>
                  <a:pt x="5291" y="15264"/>
                </a:cubicBezTo>
                <a:cubicBezTo>
                  <a:pt x="5710" y="15264"/>
                  <a:pt x="6126" y="15203"/>
                  <a:pt x="6526" y="15070"/>
                </a:cubicBezTo>
                <a:cubicBezTo>
                  <a:pt x="12077" y="13228"/>
                  <a:pt x="18156" y="9420"/>
                  <a:pt x="19362" y="7942"/>
                </a:cubicBezTo>
                <a:cubicBezTo>
                  <a:pt x="20188" y="6942"/>
                  <a:pt x="20808" y="5753"/>
                  <a:pt x="20981" y="4489"/>
                </a:cubicBezTo>
                <a:cubicBezTo>
                  <a:pt x="21155" y="3233"/>
                  <a:pt x="20800" y="1879"/>
                  <a:pt x="19850" y="1044"/>
                </a:cubicBezTo>
                <a:cubicBezTo>
                  <a:pt x="19024" y="326"/>
                  <a:pt x="17867" y="61"/>
                  <a:pt x="16752" y="12"/>
                </a:cubicBezTo>
                <a:cubicBezTo>
                  <a:pt x="16583" y="4"/>
                  <a:pt x="16413" y="0"/>
                  <a:pt x="162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5" name="Google Shape;97;p13"/>
          <p:cNvSpPr txBox="1">
            <a:spLocks noGrp="1"/>
          </p:cNvSpPr>
          <p:nvPr>
            <p:ph type="title"/>
          </p:nvPr>
        </p:nvSpPr>
        <p:spPr>
          <a:xfrm>
            <a:off x="2608950" y="2028213"/>
            <a:ext cx="555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5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48676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3491250" y="2967988"/>
            <a:ext cx="37890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8677" name="Google Shape;99;p1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572700"/>
            <a:ext cx="183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5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144;p16"/>
          <p:cNvSpPr/>
          <p:nvPr/>
        </p:nvSpPr>
        <p:spPr>
          <a:xfrm rot="4275104">
            <a:off x="-489012" y="-249918"/>
            <a:ext cx="2120503" cy="4448238"/>
          </a:xfrm>
          <a:custGeom>
            <a:avLst/>
            <a:gdLst/>
            <a:ahLst/>
            <a:cxnLst/>
            <a:rect l="l" t="t" r="r" b="b"/>
            <a:pathLst>
              <a:path w="40971" h="85946" extrusionOk="0">
                <a:moveTo>
                  <a:pt x="17519" y="0"/>
                </a:moveTo>
                <a:cubicBezTo>
                  <a:pt x="16554" y="0"/>
                  <a:pt x="15628" y="107"/>
                  <a:pt x="14762" y="338"/>
                </a:cubicBezTo>
                <a:cubicBezTo>
                  <a:pt x="8261" y="2056"/>
                  <a:pt x="1" y="7953"/>
                  <a:pt x="1570" y="22268"/>
                </a:cubicBezTo>
                <a:cubicBezTo>
                  <a:pt x="3288" y="37896"/>
                  <a:pt x="14662" y="33188"/>
                  <a:pt x="14340" y="70887"/>
                </a:cubicBezTo>
                <a:cubicBezTo>
                  <a:pt x="14291" y="76735"/>
                  <a:pt x="15984" y="83756"/>
                  <a:pt x="21543" y="85565"/>
                </a:cubicBezTo>
                <a:cubicBezTo>
                  <a:pt x="22342" y="85825"/>
                  <a:pt x="23162" y="85945"/>
                  <a:pt x="23982" y="85945"/>
                </a:cubicBezTo>
                <a:cubicBezTo>
                  <a:pt x="27183" y="85945"/>
                  <a:pt x="30392" y="84110"/>
                  <a:pt x="32397" y="81526"/>
                </a:cubicBezTo>
                <a:cubicBezTo>
                  <a:pt x="34916" y="78272"/>
                  <a:pt x="35866" y="74075"/>
                  <a:pt x="36304" y="69987"/>
                </a:cubicBezTo>
                <a:cubicBezTo>
                  <a:pt x="36816" y="65138"/>
                  <a:pt x="36717" y="60248"/>
                  <a:pt x="36007" y="55424"/>
                </a:cubicBezTo>
                <a:cubicBezTo>
                  <a:pt x="35635" y="52930"/>
                  <a:pt x="35098" y="50385"/>
                  <a:pt x="35569" y="47907"/>
                </a:cubicBezTo>
                <a:cubicBezTo>
                  <a:pt x="36073" y="45281"/>
                  <a:pt x="35874" y="43455"/>
                  <a:pt x="36535" y="40457"/>
                </a:cubicBezTo>
                <a:cubicBezTo>
                  <a:pt x="37857" y="34510"/>
                  <a:pt x="40971" y="28604"/>
                  <a:pt x="40161" y="22566"/>
                </a:cubicBezTo>
                <a:cubicBezTo>
                  <a:pt x="39517" y="17750"/>
                  <a:pt x="38418" y="12777"/>
                  <a:pt x="35346" y="9019"/>
                </a:cubicBezTo>
                <a:cubicBezTo>
                  <a:pt x="31660" y="4510"/>
                  <a:pt x="23780" y="0"/>
                  <a:pt x="175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98" name="Google Shape;145;p16"/>
          <p:cNvSpPr/>
          <p:nvPr/>
        </p:nvSpPr>
        <p:spPr>
          <a:xfrm rot="2836160">
            <a:off x="4847739" y="1825879"/>
            <a:ext cx="3732756" cy="3933995"/>
          </a:xfrm>
          <a:custGeom>
            <a:avLst/>
            <a:gdLst/>
            <a:ahLst/>
            <a:cxnLst/>
            <a:rect l="l" t="t" r="r" b="b"/>
            <a:pathLst>
              <a:path w="74854" h="78898" extrusionOk="0">
                <a:moveTo>
                  <a:pt x="39627" y="1"/>
                </a:moveTo>
                <a:cubicBezTo>
                  <a:pt x="39621" y="1"/>
                  <a:pt x="39614" y="1"/>
                  <a:pt x="39608" y="1"/>
                </a:cubicBezTo>
                <a:cubicBezTo>
                  <a:pt x="23897" y="9"/>
                  <a:pt x="13390" y="19272"/>
                  <a:pt x="13390" y="19272"/>
                </a:cubicBezTo>
                <a:cubicBezTo>
                  <a:pt x="13390" y="19272"/>
                  <a:pt x="1" y="41549"/>
                  <a:pt x="11738" y="62241"/>
                </a:cubicBezTo>
                <a:cubicBezTo>
                  <a:pt x="18556" y="74258"/>
                  <a:pt x="30274" y="78898"/>
                  <a:pt x="40990" y="78898"/>
                </a:cubicBezTo>
                <a:cubicBezTo>
                  <a:pt x="48216" y="78898"/>
                  <a:pt x="54986" y="76788"/>
                  <a:pt x="59490" y="73408"/>
                </a:cubicBezTo>
                <a:cubicBezTo>
                  <a:pt x="70666" y="65024"/>
                  <a:pt x="74854" y="44068"/>
                  <a:pt x="65635" y="37080"/>
                </a:cubicBezTo>
                <a:cubicBezTo>
                  <a:pt x="63322" y="35329"/>
                  <a:pt x="60497" y="34794"/>
                  <a:pt x="57574" y="34794"/>
                </a:cubicBezTo>
                <a:cubicBezTo>
                  <a:pt x="52970" y="34794"/>
                  <a:pt x="48121" y="36123"/>
                  <a:pt x="44644" y="36123"/>
                </a:cubicBezTo>
                <a:cubicBezTo>
                  <a:pt x="42781" y="36123"/>
                  <a:pt x="41311" y="35742"/>
                  <a:pt x="40484" y="34569"/>
                </a:cubicBezTo>
                <a:cubicBezTo>
                  <a:pt x="37130" y="29820"/>
                  <a:pt x="47678" y="23278"/>
                  <a:pt x="53055" y="19272"/>
                </a:cubicBezTo>
                <a:cubicBezTo>
                  <a:pt x="58960" y="14870"/>
                  <a:pt x="63031" y="1"/>
                  <a:pt x="396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99" name="Google Shape;146;p16"/>
          <p:cNvSpPr/>
          <p:nvPr/>
        </p:nvSpPr>
        <p:spPr>
          <a:xfrm rot="-9987646">
            <a:off x="2230127" y="-6231"/>
            <a:ext cx="3897743" cy="2349370"/>
          </a:xfrm>
          <a:custGeom>
            <a:avLst/>
            <a:gdLst/>
            <a:ahLst/>
            <a:cxnLst/>
            <a:rect l="l" t="t" r="r" b="b"/>
            <a:pathLst>
              <a:path w="83601" h="50388" extrusionOk="0">
                <a:moveTo>
                  <a:pt x="51540" y="1"/>
                </a:moveTo>
                <a:cubicBezTo>
                  <a:pt x="51522" y="1"/>
                  <a:pt x="51504" y="1"/>
                  <a:pt x="51486" y="1"/>
                </a:cubicBezTo>
                <a:cubicBezTo>
                  <a:pt x="45101" y="9"/>
                  <a:pt x="33834" y="1389"/>
                  <a:pt x="19635" y="7270"/>
                </a:cubicBezTo>
                <a:cubicBezTo>
                  <a:pt x="5436" y="13159"/>
                  <a:pt x="1" y="26061"/>
                  <a:pt x="3115" y="31331"/>
                </a:cubicBezTo>
                <a:cubicBezTo>
                  <a:pt x="3115" y="31331"/>
                  <a:pt x="2545" y="50379"/>
                  <a:pt x="38220" y="50387"/>
                </a:cubicBezTo>
                <a:cubicBezTo>
                  <a:pt x="81759" y="50387"/>
                  <a:pt x="83601" y="35015"/>
                  <a:pt x="81486" y="25194"/>
                </a:cubicBezTo>
                <a:cubicBezTo>
                  <a:pt x="78055" y="9306"/>
                  <a:pt x="65017" y="1"/>
                  <a:pt x="515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0" name="Google Shape;147;p16"/>
          <p:cNvSpPr/>
          <p:nvPr/>
        </p:nvSpPr>
        <p:spPr>
          <a:xfrm rot="-302642">
            <a:off x="6439918" y="651993"/>
            <a:ext cx="1898569" cy="2158641"/>
          </a:xfrm>
          <a:custGeom>
            <a:avLst/>
            <a:gdLst/>
            <a:ahLst/>
            <a:cxnLst/>
            <a:rect l="l" t="t" r="r" b="b"/>
            <a:pathLst>
              <a:path w="31274" h="35558" extrusionOk="0">
                <a:moveTo>
                  <a:pt x="5484" y="1"/>
                </a:moveTo>
                <a:cubicBezTo>
                  <a:pt x="4024" y="1"/>
                  <a:pt x="2550" y="802"/>
                  <a:pt x="2206" y="2192"/>
                </a:cubicBezTo>
                <a:cubicBezTo>
                  <a:pt x="2008" y="2952"/>
                  <a:pt x="2173" y="3753"/>
                  <a:pt x="2371" y="4521"/>
                </a:cubicBezTo>
                <a:cubicBezTo>
                  <a:pt x="2875" y="6520"/>
                  <a:pt x="3676" y="8618"/>
                  <a:pt x="5427" y="9717"/>
                </a:cubicBezTo>
                <a:cubicBezTo>
                  <a:pt x="7286" y="10898"/>
                  <a:pt x="9946" y="10733"/>
                  <a:pt x="11284" y="12575"/>
                </a:cubicBezTo>
                <a:cubicBezTo>
                  <a:pt x="11424" y="12757"/>
                  <a:pt x="11490" y="12980"/>
                  <a:pt x="11482" y="13211"/>
                </a:cubicBezTo>
                <a:cubicBezTo>
                  <a:pt x="11441" y="13872"/>
                  <a:pt x="10772" y="14062"/>
                  <a:pt x="10210" y="14128"/>
                </a:cubicBezTo>
                <a:cubicBezTo>
                  <a:pt x="9725" y="14185"/>
                  <a:pt x="9239" y="14213"/>
                  <a:pt x="8754" y="14213"/>
                </a:cubicBezTo>
                <a:cubicBezTo>
                  <a:pt x="8040" y="14213"/>
                  <a:pt x="7328" y="14152"/>
                  <a:pt x="6625" y="14029"/>
                </a:cubicBezTo>
                <a:cubicBezTo>
                  <a:pt x="5577" y="13848"/>
                  <a:pt x="4544" y="13531"/>
                  <a:pt x="3483" y="13531"/>
                </a:cubicBezTo>
                <a:cubicBezTo>
                  <a:pt x="3432" y="13531"/>
                  <a:pt x="3380" y="13532"/>
                  <a:pt x="3329" y="13533"/>
                </a:cubicBezTo>
                <a:cubicBezTo>
                  <a:pt x="2222" y="13566"/>
                  <a:pt x="1033" y="14070"/>
                  <a:pt x="595" y="15094"/>
                </a:cubicBezTo>
                <a:cubicBezTo>
                  <a:pt x="0" y="16499"/>
                  <a:pt x="1157" y="18134"/>
                  <a:pt x="2586" y="18679"/>
                </a:cubicBezTo>
                <a:cubicBezTo>
                  <a:pt x="3399" y="18996"/>
                  <a:pt x="4267" y="19069"/>
                  <a:pt x="5147" y="19069"/>
                </a:cubicBezTo>
                <a:cubicBezTo>
                  <a:pt x="5804" y="19069"/>
                  <a:pt x="6467" y="19029"/>
                  <a:pt x="7121" y="19018"/>
                </a:cubicBezTo>
                <a:cubicBezTo>
                  <a:pt x="7231" y="19016"/>
                  <a:pt x="7342" y="19015"/>
                  <a:pt x="7452" y="19015"/>
                </a:cubicBezTo>
                <a:cubicBezTo>
                  <a:pt x="8887" y="19015"/>
                  <a:pt x="10327" y="19164"/>
                  <a:pt x="11738" y="19456"/>
                </a:cubicBezTo>
                <a:cubicBezTo>
                  <a:pt x="13530" y="19836"/>
                  <a:pt x="15686" y="21207"/>
                  <a:pt x="15092" y="22941"/>
                </a:cubicBezTo>
                <a:cubicBezTo>
                  <a:pt x="14764" y="23900"/>
                  <a:pt x="13656" y="24404"/>
                  <a:pt x="12630" y="24404"/>
                </a:cubicBezTo>
                <a:cubicBezTo>
                  <a:pt x="12622" y="24404"/>
                  <a:pt x="12614" y="24404"/>
                  <a:pt x="12605" y="24403"/>
                </a:cubicBezTo>
                <a:cubicBezTo>
                  <a:pt x="11573" y="24395"/>
                  <a:pt x="10590" y="24015"/>
                  <a:pt x="9590" y="23759"/>
                </a:cubicBezTo>
                <a:cubicBezTo>
                  <a:pt x="8639" y="23521"/>
                  <a:pt x="7665" y="23401"/>
                  <a:pt x="6692" y="23401"/>
                </a:cubicBezTo>
                <a:cubicBezTo>
                  <a:pt x="5806" y="23401"/>
                  <a:pt x="4922" y="23501"/>
                  <a:pt x="4056" y="23701"/>
                </a:cubicBezTo>
                <a:cubicBezTo>
                  <a:pt x="2495" y="24065"/>
                  <a:pt x="826" y="24957"/>
                  <a:pt x="479" y="26518"/>
                </a:cubicBezTo>
                <a:cubicBezTo>
                  <a:pt x="0" y="28699"/>
                  <a:pt x="2495" y="30508"/>
                  <a:pt x="4725" y="30508"/>
                </a:cubicBezTo>
                <a:cubicBezTo>
                  <a:pt x="6947" y="30508"/>
                  <a:pt x="9012" y="29401"/>
                  <a:pt x="11193" y="28913"/>
                </a:cubicBezTo>
                <a:cubicBezTo>
                  <a:pt x="11646" y="28812"/>
                  <a:pt x="12122" y="28764"/>
                  <a:pt x="12616" y="28764"/>
                </a:cubicBezTo>
                <a:cubicBezTo>
                  <a:pt x="16526" y="28764"/>
                  <a:pt x="21509" y="31771"/>
                  <a:pt x="24318" y="34844"/>
                </a:cubicBezTo>
                <a:cubicBezTo>
                  <a:pt x="24750" y="35312"/>
                  <a:pt x="25343" y="35558"/>
                  <a:pt x="25944" y="35558"/>
                </a:cubicBezTo>
                <a:cubicBezTo>
                  <a:pt x="26319" y="35558"/>
                  <a:pt x="26698" y="35462"/>
                  <a:pt x="27044" y="35265"/>
                </a:cubicBezTo>
                <a:lnTo>
                  <a:pt x="27052" y="35265"/>
                </a:lnTo>
                <a:cubicBezTo>
                  <a:pt x="27804" y="34844"/>
                  <a:pt x="28060" y="33886"/>
                  <a:pt x="27622" y="33143"/>
                </a:cubicBezTo>
                <a:cubicBezTo>
                  <a:pt x="26837" y="31780"/>
                  <a:pt x="26127" y="30384"/>
                  <a:pt x="25698" y="28872"/>
                </a:cubicBezTo>
                <a:cubicBezTo>
                  <a:pt x="25136" y="26865"/>
                  <a:pt x="25144" y="24610"/>
                  <a:pt x="26193" y="22801"/>
                </a:cubicBezTo>
                <a:cubicBezTo>
                  <a:pt x="27160" y="21124"/>
                  <a:pt x="28886" y="20026"/>
                  <a:pt x="30001" y="18440"/>
                </a:cubicBezTo>
                <a:cubicBezTo>
                  <a:pt x="31108" y="16854"/>
                  <a:pt x="31273" y="14219"/>
                  <a:pt x="29547" y="13351"/>
                </a:cubicBezTo>
                <a:cubicBezTo>
                  <a:pt x="29194" y="13175"/>
                  <a:pt x="28815" y="13101"/>
                  <a:pt x="28427" y="13101"/>
                </a:cubicBezTo>
                <a:cubicBezTo>
                  <a:pt x="27655" y="13101"/>
                  <a:pt x="26850" y="13396"/>
                  <a:pt x="26152" y="13765"/>
                </a:cubicBezTo>
                <a:cubicBezTo>
                  <a:pt x="25111" y="14326"/>
                  <a:pt x="24112" y="15061"/>
                  <a:pt x="22947" y="15235"/>
                </a:cubicBezTo>
                <a:cubicBezTo>
                  <a:pt x="22819" y="15255"/>
                  <a:pt x="22688" y="15264"/>
                  <a:pt x="22556" y="15264"/>
                </a:cubicBezTo>
                <a:cubicBezTo>
                  <a:pt x="21479" y="15264"/>
                  <a:pt x="20342" y="14619"/>
                  <a:pt x="20254" y="13575"/>
                </a:cubicBezTo>
                <a:cubicBezTo>
                  <a:pt x="20105" y="11873"/>
                  <a:pt x="22418" y="11220"/>
                  <a:pt x="23542" y="9940"/>
                </a:cubicBezTo>
                <a:cubicBezTo>
                  <a:pt x="24508" y="8858"/>
                  <a:pt x="24533" y="7066"/>
                  <a:pt x="23599" y="5950"/>
                </a:cubicBezTo>
                <a:cubicBezTo>
                  <a:pt x="23020" y="5252"/>
                  <a:pt x="22107" y="4874"/>
                  <a:pt x="21201" y="4874"/>
                </a:cubicBezTo>
                <a:cubicBezTo>
                  <a:pt x="20660" y="4874"/>
                  <a:pt x="20122" y="5009"/>
                  <a:pt x="19659" y="5290"/>
                </a:cubicBezTo>
                <a:cubicBezTo>
                  <a:pt x="18072" y="6260"/>
                  <a:pt x="17108" y="8692"/>
                  <a:pt x="15400" y="8692"/>
                </a:cubicBezTo>
                <a:cubicBezTo>
                  <a:pt x="15233" y="8692"/>
                  <a:pt x="15059" y="8668"/>
                  <a:pt x="14877" y="8618"/>
                </a:cubicBezTo>
                <a:cubicBezTo>
                  <a:pt x="14571" y="8536"/>
                  <a:pt x="14290" y="8387"/>
                  <a:pt x="14051" y="8189"/>
                </a:cubicBezTo>
                <a:cubicBezTo>
                  <a:pt x="12531" y="6950"/>
                  <a:pt x="11622" y="5174"/>
                  <a:pt x="10540" y="3572"/>
                </a:cubicBezTo>
                <a:cubicBezTo>
                  <a:pt x="9533" y="2093"/>
                  <a:pt x="8269" y="656"/>
                  <a:pt x="6551" y="152"/>
                </a:cubicBezTo>
                <a:cubicBezTo>
                  <a:pt x="6208" y="50"/>
                  <a:pt x="5846" y="1"/>
                  <a:pt x="54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1" name="Google Shape;148;p16"/>
          <p:cNvSpPr/>
          <p:nvPr/>
        </p:nvSpPr>
        <p:spPr>
          <a:xfrm rot="-4148542">
            <a:off x="114839" y="378491"/>
            <a:ext cx="1400639" cy="1374107"/>
          </a:xfrm>
          <a:custGeom>
            <a:avLst/>
            <a:gdLst/>
            <a:ahLst/>
            <a:cxnLst/>
            <a:rect l="l" t="t" r="r" b="b"/>
            <a:pathLst>
              <a:path w="34947" h="34285" extrusionOk="0">
                <a:moveTo>
                  <a:pt x="19649" y="17636"/>
                </a:moveTo>
                <a:lnTo>
                  <a:pt x="19649" y="17636"/>
                </a:lnTo>
                <a:cubicBezTo>
                  <a:pt x="19633" y="17743"/>
                  <a:pt x="19608" y="17842"/>
                  <a:pt x="19591" y="17942"/>
                </a:cubicBezTo>
                <a:lnTo>
                  <a:pt x="19575" y="17950"/>
                </a:lnTo>
                <a:lnTo>
                  <a:pt x="19542" y="17867"/>
                </a:lnTo>
                <a:cubicBezTo>
                  <a:pt x="19583" y="17785"/>
                  <a:pt x="19616" y="17710"/>
                  <a:pt x="19649" y="17636"/>
                </a:cubicBezTo>
                <a:close/>
                <a:moveTo>
                  <a:pt x="15734" y="1"/>
                </a:moveTo>
                <a:cubicBezTo>
                  <a:pt x="15717" y="1248"/>
                  <a:pt x="16395" y="2487"/>
                  <a:pt x="16072" y="3693"/>
                </a:cubicBezTo>
                <a:cubicBezTo>
                  <a:pt x="15783" y="4783"/>
                  <a:pt x="14734" y="5551"/>
                  <a:pt x="14454" y="6642"/>
                </a:cubicBezTo>
                <a:cubicBezTo>
                  <a:pt x="14041" y="8269"/>
                  <a:pt x="15470" y="9855"/>
                  <a:pt x="15370" y="11523"/>
                </a:cubicBezTo>
                <a:cubicBezTo>
                  <a:pt x="15337" y="12019"/>
                  <a:pt x="15172" y="12515"/>
                  <a:pt x="15263" y="13002"/>
                </a:cubicBezTo>
                <a:cubicBezTo>
                  <a:pt x="15379" y="13555"/>
                  <a:pt x="15808" y="13993"/>
                  <a:pt x="16221" y="14381"/>
                </a:cubicBezTo>
                <a:cubicBezTo>
                  <a:pt x="17039" y="15150"/>
                  <a:pt x="17386" y="15943"/>
                  <a:pt x="17890" y="16719"/>
                </a:cubicBezTo>
                <a:cubicBezTo>
                  <a:pt x="17675" y="16661"/>
                  <a:pt x="17452" y="16620"/>
                  <a:pt x="17229" y="16595"/>
                </a:cubicBezTo>
                <a:cubicBezTo>
                  <a:pt x="16727" y="16534"/>
                  <a:pt x="16225" y="16508"/>
                  <a:pt x="15725" y="16508"/>
                </a:cubicBezTo>
                <a:cubicBezTo>
                  <a:pt x="14867" y="16508"/>
                  <a:pt x="14012" y="16585"/>
                  <a:pt x="13157" y="16694"/>
                </a:cubicBezTo>
                <a:cubicBezTo>
                  <a:pt x="12531" y="16769"/>
                  <a:pt x="11905" y="16848"/>
                  <a:pt x="11273" y="16848"/>
                </a:cubicBezTo>
                <a:cubicBezTo>
                  <a:pt x="11062" y="16848"/>
                  <a:pt x="10850" y="16839"/>
                  <a:pt x="10637" y="16818"/>
                </a:cubicBezTo>
                <a:cubicBezTo>
                  <a:pt x="9820" y="16727"/>
                  <a:pt x="9010" y="16562"/>
                  <a:pt x="8217" y="16323"/>
                </a:cubicBezTo>
                <a:cubicBezTo>
                  <a:pt x="6846" y="15943"/>
                  <a:pt x="5483" y="15513"/>
                  <a:pt x="4046" y="15497"/>
                </a:cubicBezTo>
                <a:cubicBezTo>
                  <a:pt x="4016" y="15496"/>
                  <a:pt x="3986" y="15496"/>
                  <a:pt x="3956" y="15496"/>
                </a:cubicBezTo>
                <a:cubicBezTo>
                  <a:pt x="2563" y="15496"/>
                  <a:pt x="1133" y="15873"/>
                  <a:pt x="114" y="16859"/>
                </a:cubicBezTo>
                <a:cubicBezTo>
                  <a:pt x="0" y="16973"/>
                  <a:pt x="193" y="17017"/>
                  <a:pt x="277" y="17017"/>
                </a:cubicBezTo>
                <a:cubicBezTo>
                  <a:pt x="284" y="17017"/>
                  <a:pt x="290" y="17017"/>
                  <a:pt x="296" y="17016"/>
                </a:cubicBezTo>
                <a:cubicBezTo>
                  <a:pt x="1328" y="17016"/>
                  <a:pt x="1931" y="18404"/>
                  <a:pt x="2476" y="19081"/>
                </a:cubicBezTo>
                <a:cubicBezTo>
                  <a:pt x="3245" y="20064"/>
                  <a:pt x="4451" y="20560"/>
                  <a:pt x="5657" y="20709"/>
                </a:cubicBezTo>
                <a:cubicBezTo>
                  <a:pt x="5956" y="20747"/>
                  <a:pt x="6256" y="20763"/>
                  <a:pt x="6555" y="20763"/>
                </a:cubicBezTo>
                <a:cubicBezTo>
                  <a:pt x="7760" y="20763"/>
                  <a:pt x="8961" y="20491"/>
                  <a:pt x="10125" y="20213"/>
                </a:cubicBezTo>
                <a:cubicBezTo>
                  <a:pt x="11571" y="19874"/>
                  <a:pt x="13016" y="19536"/>
                  <a:pt x="14396" y="19007"/>
                </a:cubicBezTo>
                <a:cubicBezTo>
                  <a:pt x="15131" y="18718"/>
                  <a:pt x="15816" y="18338"/>
                  <a:pt x="16543" y="18041"/>
                </a:cubicBezTo>
                <a:cubicBezTo>
                  <a:pt x="16922" y="17884"/>
                  <a:pt x="17313" y="17758"/>
                  <a:pt x="17698" y="17758"/>
                </a:cubicBezTo>
                <a:cubicBezTo>
                  <a:pt x="18003" y="17758"/>
                  <a:pt x="18304" y="17837"/>
                  <a:pt x="18592" y="18041"/>
                </a:cubicBezTo>
                <a:lnTo>
                  <a:pt x="18617" y="18065"/>
                </a:lnTo>
                <a:cubicBezTo>
                  <a:pt x="14850" y="20841"/>
                  <a:pt x="11562" y="24219"/>
                  <a:pt x="8878" y="28052"/>
                </a:cubicBezTo>
                <a:cubicBezTo>
                  <a:pt x="8110" y="29159"/>
                  <a:pt x="7391" y="30299"/>
                  <a:pt x="6730" y="31472"/>
                </a:cubicBezTo>
                <a:cubicBezTo>
                  <a:pt x="6652" y="31612"/>
                  <a:pt x="6771" y="31669"/>
                  <a:pt x="6931" y="31669"/>
                </a:cubicBezTo>
                <a:cubicBezTo>
                  <a:pt x="7111" y="31669"/>
                  <a:pt x="7342" y="31597"/>
                  <a:pt x="7408" y="31488"/>
                </a:cubicBezTo>
                <a:cubicBezTo>
                  <a:pt x="9720" y="27391"/>
                  <a:pt x="12702" y="23699"/>
                  <a:pt x="16221" y="20577"/>
                </a:cubicBezTo>
                <a:cubicBezTo>
                  <a:pt x="17031" y="19866"/>
                  <a:pt x="17873" y="19181"/>
                  <a:pt x="18732" y="18528"/>
                </a:cubicBezTo>
                <a:lnTo>
                  <a:pt x="18732" y="18528"/>
                </a:lnTo>
                <a:cubicBezTo>
                  <a:pt x="18278" y="19519"/>
                  <a:pt x="17047" y="19891"/>
                  <a:pt x="16254" y="20560"/>
                </a:cubicBezTo>
                <a:cubicBezTo>
                  <a:pt x="15370" y="21312"/>
                  <a:pt x="14809" y="22385"/>
                  <a:pt x="14693" y="23542"/>
                </a:cubicBezTo>
                <a:cubicBezTo>
                  <a:pt x="14635" y="24104"/>
                  <a:pt x="14718" y="24674"/>
                  <a:pt x="14924" y="25202"/>
                </a:cubicBezTo>
                <a:cubicBezTo>
                  <a:pt x="15180" y="25822"/>
                  <a:pt x="15635" y="26309"/>
                  <a:pt x="16106" y="26772"/>
                </a:cubicBezTo>
                <a:cubicBezTo>
                  <a:pt x="17122" y="27763"/>
                  <a:pt x="18129" y="28779"/>
                  <a:pt x="18947" y="29952"/>
                </a:cubicBezTo>
                <a:cubicBezTo>
                  <a:pt x="19831" y="31216"/>
                  <a:pt x="20475" y="32653"/>
                  <a:pt x="20558" y="34214"/>
                </a:cubicBezTo>
                <a:cubicBezTo>
                  <a:pt x="20560" y="34266"/>
                  <a:pt x="20612" y="34284"/>
                  <a:pt x="20682" y="34284"/>
                </a:cubicBezTo>
                <a:cubicBezTo>
                  <a:pt x="20838" y="34284"/>
                  <a:pt x="21088" y="34195"/>
                  <a:pt x="21128" y="34173"/>
                </a:cubicBezTo>
                <a:cubicBezTo>
                  <a:pt x="22953" y="33256"/>
                  <a:pt x="23961" y="31265"/>
                  <a:pt x="23730" y="29250"/>
                </a:cubicBezTo>
                <a:cubicBezTo>
                  <a:pt x="23597" y="28176"/>
                  <a:pt x="23176" y="27160"/>
                  <a:pt x="22507" y="26301"/>
                </a:cubicBezTo>
                <a:cubicBezTo>
                  <a:pt x="21855" y="25450"/>
                  <a:pt x="20979" y="24789"/>
                  <a:pt x="20376" y="23889"/>
                </a:cubicBezTo>
                <a:cubicBezTo>
                  <a:pt x="19641" y="22782"/>
                  <a:pt x="19608" y="21444"/>
                  <a:pt x="19608" y="20155"/>
                </a:cubicBezTo>
                <a:cubicBezTo>
                  <a:pt x="19591" y="19536"/>
                  <a:pt x="19567" y="18916"/>
                  <a:pt x="19542" y="18297"/>
                </a:cubicBezTo>
                <a:lnTo>
                  <a:pt x="19558" y="18280"/>
                </a:lnTo>
                <a:cubicBezTo>
                  <a:pt x="19971" y="19024"/>
                  <a:pt x="21276" y="21130"/>
                  <a:pt x="23383" y="22072"/>
                </a:cubicBezTo>
                <a:cubicBezTo>
                  <a:pt x="24128" y="22402"/>
                  <a:pt x="24958" y="22604"/>
                  <a:pt x="25772" y="22604"/>
                </a:cubicBezTo>
                <a:cubicBezTo>
                  <a:pt x="26481" y="22604"/>
                  <a:pt x="27178" y="22450"/>
                  <a:pt x="27794" y="22096"/>
                </a:cubicBezTo>
                <a:cubicBezTo>
                  <a:pt x="28669" y="21584"/>
                  <a:pt x="29305" y="20733"/>
                  <a:pt x="30205" y="20271"/>
                </a:cubicBezTo>
                <a:cubicBezTo>
                  <a:pt x="30779" y="19976"/>
                  <a:pt x="31398" y="19864"/>
                  <a:pt x="32034" y="19864"/>
                </a:cubicBezTo>
                <a:cubicBezTo>
                  <a:pt x="33000" y="19864"/>
                  <a:pt x="34005" y="20122"/>
                  <a:pt x="34947" y="20387"/>
                </a:cubicBezTo>
                <a:cubicBezTo>
                  <a:pt x="34154" y="19321"/>
                  <a:pt x="33237" y="18355"/>
                  <a:pt x="32213" y="17504"/>
                </a:cubicBezTo>
                <a:cubicBezTo>
                  <a:pt x="31129" y="16613"/>
                  <a:pt x="29758" y="15841"/>
                  <a:pt x="28410" y="15841"/>
                </a:cubicBezTo>
                <a:cubicBezTo>
                  <a:pt x="28021" y="15841"/>
                  <a:pt x="27634" y="15906"/>
                  <a:pt x="27257" y="16050"/>
                </a:cubicBezTo>
                <a:cubicBezTo>
                  <a:pt x="26753" y="16240"/>
                  <a:pt x="26315" y="16554"/>
                  <a:pt x="25828" y="16777"/>
                </a:cubicBezTo>
                <a:cubicBezTo>
                  <a:pt x="24176" y="17529"/>
                  <a:pt x="22185" y="17149"/>
                  <a:pt x="20459" y="17603"/>
                </a:cubicBezTo>
                <a:cubicBezTo>
                  <a:pt x="20918" y="16749"/>
                  <a:pt x="21798" y="16245"/>
                  <a:pt x="22725" y="16245"/>
                </a:cubicBezTo>
                <a:cubicBezTo>
                  <a:pt x="22982" y="16245"/>
                  <a:pt x="23242" y="16283"/>
                  <a:pt x="23498" y="16364"/>
                </a:cubicBezTo>
                <a:cubicBezTo>
                  <a:pt x="23855" y="16473"/>
                  <a:pt x="24197" y="16588"/>
                  <a:pt x="24566" y="16588"/>
                </a:cubicBezTo>
                <a:cubicBezTo>
                  <a:pt x="24590" y="16588"/>
                  <a:pt x="24614" y="16588"/>
                  <a:pt x="24638" y="16587"/>
                </a:cubicBezTo>
                <a:cubicBezTo>
                  <a:pt x="25026" y="16562"/>
                  <a:pt x="25406" y="16438"/>
                  <a:pt x="25745" y="16232"/>
                </a:cubicBezTo>
                <a:cubicBezTo>
                  <a:pt x="26398" y="15844"/>
                  <a:pt x="26860" y="15216"/>
                  <a:pt x="27248" y="14571"/>
                </a:cubicBezTo>
                <a:cubicBezTo>
                  <a:pt x="28025" y="13275"/>
                  <a:pt x="28562" y="11763"/>
                  <a:pt x="29768" y="10780"/>
                </a:cubicBezTo>
                <a:cubicBezTo>
                  <a:pt x="30329" y="10334"/>
                  <a:pt x="30949" y="9946"/>
                  <a:pt x="31436" y="9409"/>
                </a:cubicBezTo>
                <a:cubicBezTo>
                  <a:pt x="31948" y="8831"/>
                  <a:pt x="32155" y="8137"/>
                  <a:pt x="32213" y="7377"/>
                </a:cubicBezTo>
                <a:cubicBezTo>
                  <a:pt x="32287" y="6477"/>
                  <a:pt x="32271" y="5609"/>
                  <a:pt x="32650" y="4775"/>
                </a:cubicBezTo>
                <a:cubicBezTo>
                  <a:pt x="33006" y="3990"/>
                  <a:pt x="33592" y="3329"/>
                  <a:pt x="34336" y="2883"/>
                </a:cubicBezTo>
                <a:cubicBezTo>
                  <a:pt x="34567" y="2735"/>
                  <a:pt x="34443" y="2528"/>
                  <a:pt x="34236" y="2487"/>
                </a:cubicBezTo>
                <a:cubicBezTo>
                  <a:pt x="34095" y="2459"/>
                  <a:pt x="33959" y="2446"/>
                  <a:pt x="33827" y="2446"/>
                </a:cubicBezTo>
                <a:cubicBezTo>
                  <a:pt x="32390" y="2446"/>
                  <a:pt x="31499" y="3989"/>
                  <a:pt x="30379" y="4692"/>
                </a:cubicBezTo>
                <a:cubicBezTo>
                  <a:pt x="29660" y="5147"/>
                  <a:pt x="28776" y="5312"/>
                  <a:pt x="27984" y="5609"/>
                </a:cubicBezTo>
                <a:cubicBezTo>
                  <a:pt x="27182" y="5907"/>
                  <a:pt x="26472" y="6353"/>
                  <a:pt x="25976" y="7063"/>
                </a:cubicBezTo>
                <a:cubicBezTo>
                  <a:pt x="25506" y="7749"/>
                  <a:pt x="25274" y="8558"/>
                  <a:pt x="24985" y="9326"/>
                </a:cubicBezTo>
                <a:cubicBezTo>
                  <a:pt x="24663" y="10152"/>
                  <a:pt x="24242" y="10846"/>
                  <a:pt x="23581" y="11449"/>
                </a:cubicBezTo>
                <a:cubicBezTo>
                  <a:pt x="22920" y="12044"/>
                  <a:pt x="22152" y="12531"/>
                  <a:pt x="21499" y="13159"/>
                </a:cubicBezTo>
                <a:cubicBezTo>
                  <a:pt x="21037" y="13622"/>
                  <a:pt x="20682" y="14183"/>
                  <a:pt x="20450" y="14794"/>
                </a:cubicBezTo>
                <a:cubicBezTo>
                  <a:pt x="20236" y="15340"/>
                  <a:pt x="20054" y="15901"/>
                  <a:pt x="19905" y="16480"/>
                </a:cubicBezTo>
                <a:cubicBezTo>
                  <a:pt x="20004" y="15315"/>
                  <a:pt x="19781" y="14026"/>
                  <a:pt x="20128" y="12895"/>
                </a:cubicBezTo>
                <a:cubicBezTo>
                  <a:pt x="20508" y="11656"/>
                  <a:pt x="21541" y="10755"/>
                  <a:pt x="22226" y="9657"/>
                </a:cubicBezTo>
                <a:cubicBezTo>
                  <a:pt x="22912" y="8566"/>
                  <a:pt x="23143" y="6906"/>
                  <a:pt x="22102" y="6138"/>
                </a:cubicBezTo>
                <a:cubicBezTo>
                  <a:pt x="21714" y="5849"/>
                  <a:pt x="21227" y="5750"/>
                  <a:pt x="20806" y="5510"/>
                </a:cubicBezTo>
                <a:cubicBezTo>
                  <a:pt x="19690" y="4858"/>
                  <a:pt x="19393" y="3404"/>
                  <a:pt x="18740" y="2289"/>
                </a:cubicBezTo>
                <a:cubicBezTo>
                  <a:pt x="18071" y="1165"/>
                  <a:pt x="16998" y="348"/>
                  <a:pt x="157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2" name="Google Shape;149;p16"/>
          <p:cNvSpPr/>
          <p:nvPr/>
        </p:nvSpPr>
        <p:spPr>
          <a:xfrm rot="-7234747">
            <a:off x="7811116" y="-316652"/>
            <a:ext cx="1237157" cy="1001381"/>
          </a:xfrm>
          <a:custGeom>
            <a:avLst/>
            <a:gdLst/>
            <a:ahLst/>
            <a:cxnLst/>
            <a:rect l="l" t="t" r="r" b="b"/>
            <a:pathLst>
              <a:path w="25863" h="20932" extrusionOk="0">
                <a:moveTo>
                  <a:pt x="1330" y="6271"/>
                </a:moveTo>
                <a:cubicBezTo>
                  <a:pt x="1330" y="6275"/>
                  <a:pt x="1333" y="6315"/>
                  <a:pt x="1336" y="6350"/>
                </a:cubicBezTo>
                <a:lnTo>
                  <a:pt x="1336" y="6350"/>
                </a:lnTo>
                <a:cubicBezTo>
                  <a:pt x="1333" y="6324"/>
                  <a:pt x="1330" y="6297"/>
                  <a:pt x="1330" y="6271"/>
                </a:cubicBezTo>
                <a:close/>
                <a:moveTo>
                  <a:pt x="7216" y="1"/>
                </a:moveTo>
                <a:cubicBezTo>
                  <a:pt x="5780" y="1"/>
                  <a:pt x="4324" y="231"/>
                  <a:pt x="3057" y="927"/>
                </a:cubicBezTo>
                <a:cubicBezTo>
                  <a:pt x="2355" y="1298"/>
                  <a:pt x="1743" y="1827"/>
                  <a:pt x="1264" y="2471"/>
                </a:cubicBezTo>
                <a:cubicBezTo>
                  <a:pt x="620" y="3380"/>
                  <a:pt x="306" y="4446"/>
                  <a:pt x="199" y="5552"/>
                </a:cubicBezTo>
                <a:cubicBezTo>
                  <a:pt x="1" y="7510"/>
                  <a:pt x="579" y="9484"/>
                  <a:pt x="1430" y="11235"/>
                </a:cubicBezTo>
                <a:cubicBezTo>
                  <a:pt x="2817" y="14102"/>
                  <a:pt x="5229" y="16472"/>
                  <a:pt x="8038" y="17942"/>
                </a:cubicBezTo>
                <a:cubicBezTo>
                  <a:pt x="9582" y="18735"/>
                  <a:pt x="11251" y="19281"/>
                  <a:pt x="12969" y="19561"/>
                </a:cubicBezTo>
                <a:cubicBezTo>
                  <a:pt x="14860" y="19884"/>
                  <a:pt x="16785" y="20016"/>
                  <a:pt x="18652" y="20495"/>
                </a:cubicBezTo>
                <a:cubicBezTo>
                  <a:pt x="19114" y="20610"/>
                  <a:pt x="19569" y="20759"/>
                  <a:pt x="20015" y="20924"/>
                </a:cubicBezTo>
                <a:cubicBezTo>
                  <a:pt x="20028" y="20929"/>
                  <a:pt x="20042" y="20931"/>
                  <a:pt x="20056" y="20931"/>
                </a:cubicBezTo>
                <a:cubicBezTo>
                  <a:pt x="20214" y="20931"/>
                  <a:pt x="20399" y="20652"/>
                  <a:pt x="20444" y="20561"/>
                </a:cubicBezTo>
                <a:cubicBezTo>
                  <a:pt x="20585" y="20280"/>
                  <a:pt x="20659" y="19966"/>
                  <a:pt x="20676" y="19652"/>
                </a:cubicBezTo>
                <a:cubicBezTo>
                  <a:pt x="20700" y="19198"/>
                  <a:pt x="20692" y="18488"/>
                  <a:pt x="20188" y="18298"/>
                </a:cubicBezTo>
                <a:cubicBezTo>
                  <a:pt x="16851" y="17059"/>
                  <a:pt x="13151" y="17389"/>
                  <a:pt x="9838" y="16051"/>
                </a:cubicBezTo>
                <a:cubicBezTo>
                  <a:pt x="8409" y="15473"/>
                  <a:pt x="7079" y="14680"/>
                  <a:pt x="5882" y="13705"/>
                </a:cubicBezTo>
                <a:cubicBezTo>
                  <a:pt x="4734" y="12772"/>
                  <a:pt x="3742" y="11665"/>
                  <a:pt x="2941" y="10418"/>
                </a:cubicBezTo>
                <a:cubicBezTo>
                  <a:pt x="2735" y="10095"/>
                  <a:pt x="2545" y="9765"/>
                  <a:pt x="2363" y="9418"/>
                </a:cubicBezTo>
                <a:cubicBezTo>
                  <a:pt x="2322" y="9352"/>
                  <a:pt x="2289" y="9278"/>
                  <a:pt x="2247" y="9203"/>
                </a:cubicBezTo>
                <a:cubicBezTo>
                  <a:pt x="2235" y="9167"/>
                  <a:pt x="2189" y="9067"/>
                  <a:pt x="2186" y="9067"/>
                </a:cubicBezTo>
                <a:lnTo>
                  <a:pt x="2186" y="9067"/>
                </a:lnTo>
                <a:cubicBezTo>
                  <a:pt x="2185" y="9067"/>
                  <a:pt x="2190" y="9082"/>
                  <a:pt x="2206" y="9121"/>
                </a:cubicBezTo>
                <a:cubicBezTo>
                  <a:pt x="2132" y="8947"/>
                  <a:pt x="2049" y="8774"/>
                  <a:pt x="1975" y="8600"/>
                </a:cubicBezTo>
                <a:cubicBezTo>
                  <a:pt x="1826" y="8237"/>
                  <a:pt x="1694" y="7873"/>
                  <a:pt x="1578" y="7502"/>
                </a:cubicBezTo>
                <a:cubicBezTo>
                  <a:pt x="1553" y="7411"/>
                  <a:pt x="1529" y="7320"/>
                  <a:pt x="1504" y="7229"/>
                </a:cubicBezTo>
                <a:lnTo>
                  <a:pt x="1504" y="7229"/>
                </a:lnTo>
                <a:cubicBezTo>
                  <a:pt x="1518" y="7277"/>
                  <a:pt x="1523" y="7295"/>
                  <a:pt x="1524" y="7295"/>
                </a:cubicBezTo>
                <a:cubicBezTo>
                  <a:pt x="1525" y="7295"/>
                  <a:pt x="1491" y="7170"/>
                  <a:pt x="1479" y="7122"/>
                </a:cubicBezTo>
                <a:cubicBezTo>
                  <a:pt x="1421" y="6890"/>
                  <a:pt x="1372" y="6651"/>
                  <a:pt x="1347" y="6420"/>
                </a:cubicBezTo>
                <a:cubicBezTo>
                  <a:pt x="1345" y="6405"/>
                  <a:pt x="1342" y="6391"/>
                  <a:pt x="1340" y="6377"/>
                </a:cubicBezTo>
                <a:lnTo>
                  <a:pt x="1340" y="6377"/>
                </a:lnTo>
                <a:cubicBezTo>
                  <a:pt x="1340" y="6371"/>
                  <a:pt x="1339" y="6363"/>
                  <a:pt x="1339" y="6354"/>
                </a:cubicBezTo>
                <a:cubicBezTo>
                  <a:pt x="1339" y="6246"/>
                  <a:pt x="1322" y="6139"/>
                  <a:pt x="1322" y="6023"/>
                </a:cubicBezTo>
                <a:lnTo>
                  <a:pt x="1322" y="5998"/>
                </a:lnTo>
                <a:cubicBezTo>
                  <a:pt x="1347" y="5883"/>
                  <a:pt x="1355" y="5751"/>
                  <a:pt x="1347" y="5627"/>
                </a:cubicBezTo>
                <a:lnTo>
                  <a:pt x="1347" y="5627"/>
                </a:lnTo>
                <a:cubicBezTo>
                  <a:pt x="1347" y="5627"/>
                  <a:pt x="1344" y="5643"/>
                  <a:pt x="1340" y="5665"/>
                </a:cubicBezTo>
                <a:lnTo>
                  <a:pt x="1340" y="5665"/>
                </a:lnTo>
                <a:cubicBezTo>
                  <a:pt x="1342" y="5647"/>
                  <a:pt x="1344" y="5629"/>
                  <a:pt x="1347" y="5610"/>
                </a:cubicBezTo>
                <a:cubicBezTo>
                  <a:pt x="1354" y="5577"/>
                  <a:pt x="1387" y="5358"/>
                  <a:pt x="1391" y="5358"/>
                </a:cubicBezTo>
                <a:lnTo>
                  <a:pt x="1391" y="5358"/>
                </a:lnTo>
                <a:cubicBezTo>
                  <a:pt x="1392" y="5358"/>
                  <a:pt x="1392" y="5371"/>
                  <a:pt x="1388" y="5404"/>
                </a:cubicBezTo>
                <a:cubicBezTo>
                  <a:pt x="1384" y="5442"/>
                  <a:pt x="1385" y="5457"/>
                  <a:pt x="1387" y="5457"/>
                </a:cubicBezTo>
                <a:cubicBezTo>
                  <a:pt x="1396" y="5457"/>
                  <a:pt x="1433" y="5293"/>
                  <a:pt x="1446" y="5255"/>
                </a:cubicBezTo>
                <a:cubicBezTo>
                  <a:pt x="1456" y="5226"/>
                  <a:pt x="1465" y="5201"/>
                  <a:pt x="1475" y="5176"/>
                </a:cubicBezTo>
                <a:lnTo>
                  <a:pt x="1475" y="5176"/>
                </a:lnTo>
                <a:cubicBezTo>
                  <a:pt x="1468" y="5193"/>
                  <a:pt x="1465" y="5199"/>
                  <a:pt x="1465" y="5199"/>
                </a:cubicBezTo>
                <a:cubicBezTo>
                  <a:pt x="1464" y="5199"/>
                  <a:pt x="1475" y="5172"/>
                  <a:pt x="1490" y="5138"/>
                </a:cubicBezTo>
                <a:lnTo>
                  <a:pt x="1490" y="5138"/>
                </a:lnTo>
                <a:cubicBezTo>
                  <a:pt x="1485" y="5150"/>
                  <a:pt x="1480" y="5163"/>
                  <a:pt x="1475" y="5176"/>
                </a:cubicBezTo>
                <a:lnTo>
                  <a:pt x="1475" y="5176"/>
                </a:lnTo>
                <a:cubicBezTo>
                  <a:pt x="1479" y="5166"/>
                  <a:pt x="1484" y="5153"/>
                  <a:pt x="1491" y="5135"/>
                </a:cubicBezTo>
                <a:lnTo>
                  <a:pt x="1491" y="5135"/>
                </a:lnTo>
                <a:cubicBezTo>
                  <a:pt x="1490" y="5136"/>
                  <a:pt x="1490" y="5137"/>
                  <a:pt x="1490" y="5138"/>
                </a:cubicBezTo>
                <a:lnTo>
                  <a:pt x="1490" y="5138"/>
                </a:lnTo>
                <a:cubicBezTo>
                  <a:pt x="1492" y="5133"/>
                  <a:pt x="1494" y="5128"/>
                  <a:pt x="1496" y="5123"/>
                </a:cubicBezTo>
                <a:lnTo>
                  <a:pt x="1496" y="5123"/>
                </a:lnTo>
                <a:cubicBezTo>
                  <a:pt x="1494" y="5127"/>
                  <a:pt x="1492" y="5131"/>
                  <a:pt x="1491" y="5135"/>
                </a:cubicBezTo>
                <a:lnTo>
                  <a:pt x="1491" y="5135"/>
                </a:lnTo>
                <a:cubicBezTo>
                  <a:pt x="1497" y="5121"/>
                  <a:pt x="1505" y="5105"/>
                  <a:pt x="1512" y="5090"/>
                </a:cubicBezTo>
                <a:cubicBezTo>
                  <a:pt x="1562" y="4999"/>
                  <a:pt x="1587" y="4941"/>
                  <a:pt x="1628" y="4875"/>
                </a:cubicBezTo>
                <a:cubicBezTo>
                  <a:pt x="1646" y="4838"/>
                  <a:pt x="1734" y="4718"/>
                  <a:pt x="1729" y="4718"/>
                </a:cubicBezTo>
                <a:lnTo>
                  <a:pt x="1729" y="4718"/>
                </a:lnTo>
                <a:cubicBezTo>
                  <a:pt x="1727" y="4718"/>
                  <a:pt x="1715" y="4732"/>
                  <a:pt x="1686" y="4768"/>
                </a:cubicBezTo>
                <a:cubicBezTo>
                  <a:pt x="1801" y="4627"/>
                  <a:pt x="1909" y="4479"/>
                  <a:pt x="2033" y="4346"/>
                </a:cubicBezTo>
                <a:cubicBezTo>
                  <a:pt x="2247" y="4107"/>
                  <a:pt x="2495" y="3892"/>
                  <a:pt x="2768" y="3727"/>
                </a:cubicBezTo>
                <a:cubicBezTo>
                  <a:pt x="4024" y="2892"/>
                  <a:pt x="5509" y="2617"/>
                  <a:pt x="6985" y="2617"/>
                </a:cubicBezTo>
                <a:cubicBezTo>
                  <a:pt x="7072" y="2617"/>
                  <a:pt x="7158" y="2618"/>
                  <a:pt x="7245" y="2620"/>
                </a:cubicBezTo>
                <a:cubicBezTo>
                  <a:pt x="9070" y="2653"/>
                  <a:pt x="10887" y="3000"/>
                  <a:pt x="12680" y="3306"/>
                </a:cubicBezTo>
                <a:cubicBezTo>
                  <a:pt x="14588" y="3636"/>
                  <a:pt x="16471" y="4115"/>
                  <a:pt x="18305" y="4751"/>
                </a:cubicBezTo>
                <a:cubicBezTo>
                  <a:pt x="20139" y="5371"/>
                  <a:pt x="21972" y="6015"/>
                  <a:pt x="23806" y="6651"/>
                </a:cubicBezTo>
                <a:lnTo>
                  <a:pt x="25177" y="7130"/>
                </a:lnTo>
                <a:cubicBezTo>
                  <a:pt x="25191" y="7135"/>
                  <a:pt x="25206" y="7137"/>
                  <a:pt x="25220" y="7137"/>
                </a:cubicBezTo>
                <a:cubicBezTo>
                  <a:pt x="25383" y="7137"/>
                  <a:pt x="25561" y="6858"/>
                  <a:pt x="25607" y="6775"/>
                </a:cubicBezTo>
                <a:cubicBezTo>
                  <a:pt x="25747" y="6486"/>
                  <a:pt x="25830" y="6180"/>
                  <a:pt x="25838" y="5858"/>
                </a:cubicBezTo>
                <a:cubicBezTo>
                  <a:pt x="25863" y="5420"/>
                  <a:pt x="25863" y="4685"/>
                  <a:pt x="25359" y="4512"/>
                </a:cubicBezTo>
                <a:lnTo>
                  <a:pt x="19610" y="2513"/>
                </a:lnTo>
                <a:cubicBezTo>
                  <a:pt x="17685" y="1844"/>
                  <a:pt x="15761" y="1224"/>
                  <a:pt x="13754" y="844"/>
                </a:cubicBezTo>
                <a:cubicBezTo>
                  <a:pt x="11887" y="489"/>
                  <a:pt x="9971" y="142"/>
                  <a:pt x="8071" y="26"/>
                </a:cubicBezTo>
                <a:cubicBezTo>
                  <a:pt x="7788" y="10"/>
                  <a:pt x="7502" y="1"/>
                  <a:pt x="72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50;p16"/>
          <p:cNvGrpSpPr/>
          <p:nvPr/>
        </p:nvGrpSpPr>
        <p:grpSpPr>
          <a:xfrm rot="2282879">
            <a:off x="7522267" y="3854059"/>
            <a:ext cx="1011700" cy="980853"/>
            <a:chOff x="1472075" y="2842300"/>
            <a:chExt cx="804350" cy="779825"/>
          </a:xfrm>
        </p:grpSpPr>
        <p:sp>
          <p:nvSpPr>
            <p:cNvPr id="1048603" name="Google Shape;151;p16"/>
            <p:cNvSpPr/>
            <p:nvPr/>
          </p:nvSpPr>
          <p:spPr>
            <a:xfrm>
              <a:off x="1472075" y="2842300"/>
              <a:ext cx="804350" cy="779825"/>
            </a:xfrm>
            <a:custGeom>
              <a:avLst/>
              <a:gdLst/>
              <a:ahLst/>
              <a:cxnLst/>
              <a:rect l="l" t="t" r="r" b="b"/>
              <a:pathLst>
                <a:path w="32174" h="31193" extrusionOk="0">
                  <a:moveTo>
                    <a:pt x="32174" y="1"/>
                  </a:moveTo>
                  <a:lnTo>
                    <a:pt x="32174" y="1"/>
                  </a:lnTo>
                  <a:cubicBezTo>
                    <a:pt x="24929" y="1124"/>
                    <a:pt x="17380" y="2685"/>
                    <a:pt x="11788" y="7418"/>
                  </a:cubicBezTo>
                  <a:cubicBezTo>
                    <a:pt x="5576" y="12680"/>
                    <a:pt x="0" y="20585"/>
                    <a:pt x="1198" y="28639"/>
                  </a:cubicBezTo>
                  <a:lnTo>
                    <a:pt x="1355" y="29721"/>
                  </a:lnTo>
                  <a:cubicBezTo>
                    <a:pt x="3891" y="30704"/>
                    <a:pt x="6612" y="31192"/>
                    <a:pt x="9333" y="31192"/>
                  </a:cubicBezTo>
                  <a:cubicBezTo>
                    <a:pt x="12604" y="31192"/>
                    <a:pt x="15876" y="30487"/>
                    <a:pt x="18833" y="29085"/>
                  </a:cubicBezTo>
                  <a:cubicBezTo>
                    <a:pt x="24244" y="26507"/>
                    <a:pt x="28523" y="21642"/>
                    <a:pt x="30365" y="15935"/>
                  </a:cubicBezTo>
                  <a:cubicBezTo>
                    <a:pt x="32017" y="10838"/>
                    <a:pt x="31761" y="5345"/>
                    <a:pt x="32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4" name="Google Shape;152;p16"/>
            <p:cNvSpPr/>
            <p:nvPr/>
          </p:nvSpPr>
          <p:spPr>
            <a:xfrm>
              <a:off x="1504500" y="2842300"/>
              <a:ext cx="771725" cy="775250"/>
            </a:xfrm>
            <a:custGeom>
              <a:avLst/>
              <a:gdLst/>
              <a:ahLst/>
              <a:cxnLst/>
              <a:rect l="l" t="t" r="r" b="b"/>
              <a:pathLst>
                <a:path w="30869" h="31010" extrusionOk="0">
                  <a:moveTo>
                    <a:pt x="30868" y="1"/>
                  </a:moveTo>
                  <a:lnTo>
                    <a:pt x="30265" y="100"/>
                  </a:lnTo>
                  <a:cubicBezTo>
                    <a:pt x="29274" y="1562"/>
                    <a:pt x="28250" y="3016"/>
                    <a:pt x="27193" y="4437"/>
                  </a:cubicBezTo>
                  <a:cubicBezTo>
                    <a:pt x="26961" y="3445"/>
                    <a:pt x="27217" y="2289"/>
                    <a:pt x="27581" y="1405"/>
                  </a:cubicBezTo>
                  <a:cubicBezTo>
                    <a:pt x="27713" y="1075"/>
                    <a:pt x="27870" y="761"/>
                    <a:pt x="28052" y="463"/>
                  </a:cubicBezTo>
                  <a:lnTo>
                    <a:pt x="28052" y="463"/>
                  </a:lnTo>
                  <a:cubicBezTo>
                    <a:pt x="27647" y="538"/>
                    <a:pt x="27242" y="612"/>
                    <a:pt x="26829" y="686"/>
                  </a:cubicBezTo>
                  <a:cubicBezTo>
                    <a:pt x="26755" y="860"/>
                    <a:pt x="26689" y="1033"/>
                    <a:pt x="26623" y="1207"/>
                  </a:cubicBezTo>
                  <a:cubicBezTo>
                    <a:pt x="26168" y="2487"/>
                    <a:pt x="26011" y="3949"/>
                    <a:pt x="26639" y="5180"/>
                  </a:cubicBezTo>
                  <a:cubicBezTo>
                    <a:pt x="25202" y="7088"/>
                    <a:pt x="23698" y="8947"/>
                    <a:pt x="22121" y="10731"/>
                  </a:cubicBezTo>
                  <a:cubicBezTo>
                    <a:pt x="21344" y="8897"/>
                    <a:pt x="21766" y="6535"/>
                    <a:pt x="22501" y="4783"/>
                  </a:cubicBezTo>
                  <a:cubicBezTo>
                    <a:pt x="23096" y="3346"/>
                    <a:pt x="24004" y="2058"/>
                    <a:pt x="25161" y="1025"/>
                  </a:cubicBezTo>
                  <a:lnTo>
                    <a:pt x="25161" y="1025"/>
                  </a:lnTo>
                  <a:cubicBezTo>
                    <a:pt x="24582" y="1149"/>
                    <a:pt x="24004" y="1273"/>
                    <a:pt x="23426" y="1413"/>
                  </a:cubicBezTo>
                  <a:cubicBezTo>
                    <a:pt x="22641" y="2338"/>
                    <a:pt x="22013" y="3379"/>
                    <a:pt x="21567" y="4511"/>
                  </a:cubicBezTo>
                  <a:cubicBezTo>
                    <a:pt x="20774" y="6559"/>
                    <a:pt x="20361" y="9277"/>
                    <a:pt x="21518" y="11268"/>
                  </a:cubicBezTo>
                  <a:cubicBezTo>
                    <a:pt x="21534" y="11292"/>
                    <a:pt x="21551" y="11317"/>
                    <a:pt x="21567" y="11342"/>
                  </a:cubicBezTo>
                  <a:cubicBezTo>
                    <a:pt x="21229" y="11722"/>
                    <a:pt x="20882" y="12102"/>
                    <a:pt x="20527" y="12474"/>
                  </a:cubicBezTo>
                  <a:cubicBezTo>
                    <a:pt x="19577" y="13481"/>
                    <a:pt x="18569" y="14431"/>
                    <a:pt x="17536" y="15340"/>
                  </a:cubicBezTo>
                  <a:cubicBezTo>
                    <a:pt x="17206" y="14117"/>
                    <a:pt x="16884" y="12887"/>
                    <a:pt x="16554" y="11664"/>
                  </a:cubicBezTo>
                  <a:cubicBezTo>
                    <a:pt x="16405" y="11078"/>
                    <a:pt x="16231" y="10499"/>
                    <a:pt x="16289" y="9888"/>
                  </a:cubicBezTo>
                  <a:cubicBezTo>
                    <a:pt x="16347" y="9252"/>
                    <a:pt x="16562" y="8633"/>
                    <a:pt x="16744" y="8030"/>
                  </a:cubicBezTo>
                  <a:cubicBezTo>
                    <a:pt x="17289" y="6163"/>
                    <a:pt x="17941" y="4205"/>
                    <a:pt x="19139" y="2661"/>
                  </a:cubicBezTo>
                  <a:lnTo>
                    <a:pt x="19139" y="2661"/>
                  </a:lnTo>
                  <a:cubicBezTo>
                    <a:pt x="18619" y="2842"/>
                    <a:pt x="18098" y="3032"/>
                    <a:pt x="17594" y="3239"/>
                  </a:cubicBezTo>
                  <a:cubicBezTo>
                    <a:pt x="16826" y="4569"/>
                    <a:pt x="16331" y="6072"/>
                    <a:pt x="15893" y="7534"/>
                  </a:cubicBezTo>
                  <a:cubicBezTo>
                    <a:pt x="15711" y="8162"/>
                    <a:pt x="15480" y="8806"/>
                    <a:pt x="15405" y="9467"/>
                  </a:cubicBezTo>
                  <a:cubicBezTo>
                    <a:pt x="15339" y="10078"/>
                    <a:pt x="15471" y="10673"/>
                    <a:pt x="15628" y="11259"/>
                  </a:cubicBezTo>
                  <a:cubicBezTo>
                    <a:pt x="16008" y="12705"/>
                    <a:pt x="16397" y="14159"/>
                    <a:pt x="16785" y="15604"/>
                  </a:cubicBezTo>
                  <a:cubicBezTo>
                    <a:pt x="16818" y="15695"/>
                    <a:pt x="16876" y="15778"/>
                    <a:pt x="16958" y="15835"/>
                  </a:cubicBezTo>
                  <a:cubicBezTo>
                    <a:pt x="16041" y="16628"/>
                    <a:pt x="15100" y="17388"/>
                    <a:pt x="14150" y="18148"/>
                  </a:cubicBezTo>
                  <a:lnTo>
                    <a:pt x="12812" y="19206"/>
                  </a:lnTo>
                  <a:cubicBezTo>
                    <a:pt x="10094" y="14448"/>
                    <a:pt x="10879" y="8459"/>
                    <a:pt x="14736" y="4569"/>
                  </a:cubicBezTo>
                  <a:lnTo>
                    <a:pt x="14736" y="4569"/>
                  </a:lnTo>
                  <a:cubicBezTo>
                    <a:pt x="13919" y="4998"/>
                    <a:pt x="13126" y="5477"/>
                    <a:pt x="12357" y="5998"/>
                  </a:cubicBezTo>
                  <a:cubicBezTo>
                    <a:pt x="10433" y="8963"/>
                    <a:pt x="9846" y="12598"/>
                    <a:pt x="10747" y="16017"/>
                  </a:cubicBezTo>
                  <a:cubicBezTo>
                    <a:pt x="11077" y="17264"/>
                    <a:pt x="11606" y="18454"/>
                    <a:pt x="12300" y="19544"/>
                  </a:cubicBezTo>
                  <a:cubicBezTo>
                    <a:pt x="12308" y="19561"/>
                    <a:pt x="12316" y="19577"/>
                    <a:pt x="12324" y="19594"/>
                  </a:cubicBezTo>
                  <a:lnTo>
                    <a:pt x="8558" y="22576"/>
                  </a:lnTo>
                  <a:cubicBezTo>
                    <a:pt x="7451" y="20602"/>
                    <a:pt x="6765" y="18421"/>
                    <a:pt x="6534" y="16166"/>
                  </a:cubicBezTo>
                  <a:cubicBezTo>
                    <a:pt x="6369" y="14423"/>
                    <a:pt x="6377" y="12432"/>
                    <a:pt x="7021" y="10731"/>
                  </a:cubicBezTo>
                  <a:lnTo>
                    <a:pt x="7021" y="10731"/>
                  </a:lnTo>
                  <a:cubicBezTo>
                    <a:pt x="6559" y="11235"/>
                    <a:pt x="6113" y="11747"/>
                    <a:pt x="5675" y="12267"/>
                  </a:cubicBezTo>
                  <a:cubicBezTo>
                    <a:pt x="5535" y="13481"/>
                    <a:pt x="5535" y="14704"/>
                    <a:pt x="5675" y="15918"/>
                  </a:cubicBezTo>
                  <a:cubicBezTo>
                    <a:pt x="5948" y="18413"/>
                    <a:pt x="6765" y="20825"/>
                    <a:pt x="8070" y="22964"/>
                  </a:cubicBezTo>
                  <a:lnTo>
                    <a:pt x="7467" y="23451"/>
                  </a:lnTo>
                  <a:lnTo>
                    <a:pt x="4626" y="25698"/>
                  </a:lnTo>
                  <a:cubicBezTo>
                    <a:pt x="4287" y="24938"/>
                    <a:pt x="3800" y="24244"/>
                    <a:pt x="3370" y="23517"/>
                  </a:cubicBezTo>
                  <a:cubicBezTo>
                    <a:pt x="2743" y="22468"/>
                    <a:pt x="2346" y="21328"/>
                    <a:pt x="2074" y="20139"/>
                  </a:cubicBezTo>
                  <a:cubicBezTo>
                    <a:pt x="1941" y="19544"/>
                    <a:pt x="1818" y="18933"/>
                    <a:pt x="1727" y="18322"/>
                  </a:cubicBezTo>
                  <a:cubicBezTo>
                    <a:pt x="1512" y="18760"/>
                    <a:pt x="1314" y="19206"/>
                    <a:pt x="1132" y="19652"/>
                  </a:cubicBezTo>
                  <a:cubicBezTo>
                    <a:pt x="1388" y="20841"/>
                    <a:pt x="1743" y="22022"/>
                    <a:pt x="2330" y="23096"/>
                  </a:cubicBezTo>
                  <a:cubicBezTo>
                    <a:pt x="2891" y="24129"/>
                    <a:pt x="3660" y="25062"/>
                    <a:pt x="4006" y="26194"/>
                  </a:cubicBezTo>
                  <a:lnTo>
                    <a:pt x="2321" y="27532"/>
                  </a:lnTo>
                  <a:cubicBezTo>
                    <a:pt x="2279" y="27522"/>
                    <a:pt x="2238" y="27515"/>
                    <a:pt x="2200" y="27515"/>
                  </a:cubicBezTo>
                  <a:cubicBezTo>
                    <a:pt x="2143" y="27515"/>
                    <a:pt x="2095" y="27531"/>
                    <a:pt x="2065" y="27581"/>
                  </a:cubicBezTo>
                  <a:cubicBezTo>
                    <a:pt x="2041" y="27631"/>
                    <a:pt x="2041" y="27689"/>
                    <a:pt x="2065" y="27730"/>
                  </a:cubicBezTo>
                  <a:lnTo>
                    <a:pt x="0" y="29365"/>
                  </a:lnTo>
                  <a:lnTo>
                    <a:pt x="58" y="29721"/>
                  </a:lnTo>
                  <a:cubicBezTo>
                    <a:pt x="281" y="29803"/>
                    <a:pt x="504" y="29886"/>
                    <a:pt x="727" y="29968"/>
                  </a:cubicBezTo>
                  <a:lnTo>
                    <a:pt x="2858" y="28275"/>
                  </a:lnTo>
                  <a:cubicBezTo>
                    <a:pt x="4915" y="29332"/>
                    <a:pt x="7087" y="30142"/>
                    <a:pt x="9334" y="30679"/>
                  </a:cubicBezTo>
                  <a:cubicBezTo>
                    <a:pt x="9863" y="30803"/>
                    <a:pt x="10400" y="30910"/>
                    <a:pt x="10937" y="31009"/>
                  </a:cubicBezTo>
                  <a:cubicBezTo>
                    <a:pt x="11556" y="30927"/>
                    <a:pt x="12167" y="30819"/>
                    <a:pt x="12779" y="30695"/>
                  </a:cubicBezTo>
                  <a:cubicBezTo>
                    <a:pt x="12630" y="30687"/>
                    <a:pt x="12481" y="30671"/>
                    <a:pt x="12333" y="30654"/>
                  </a:cubicBezTo>
                  <a:cubicBezTo>
                    <a:pt x="11201" y="30530"/>
                    <a:pt x="10069" y="30340"/>
                    <a:pt x="8963" y="30068"/>
                  </a:cubicBezTo>
                  <a:cubicBezTo>
                    <a:pt x="6980" y="29597"/>
                    <a:pt x="5055" y="28895"/>
                    <a:pt x="3238" y="27978"/>
                  </a:cubicBezTo>
                  <a:lnTo>
                    <a:pt x="4725" y="26797"/>
                  </a:lnTo>
                  <a:cubicBezTo>
                    <a:pt x="4734" y="26797"/>
                    <a:pt x="4743" y="26797"/>
                    <a:pt x="4752" y="26797"/>
                  </a:cubicBezTo>
                  <a:cubicBezTo>
                    <a:pt x="4870" y="26797"/>
                    <a:pt x="4948" y="26746"/>
                    <a:pt x="4940" y="26623"/>
                  </a:cubicBezTo>
                  <a:lnTo>
                    <a:pt x="6906" y="25078"/>
                  </a:lnTo>
                  <a:cubicBezTo>
                    <a:pt x="9491" y="26464"/>
                    <a:pt x="12350" y="27073"/>
                    <a:pt x="15232" y="27073"/>
                  </a:cubicBezTo>
                  <a:cubicBezTo>
                    <a:pt x="17331" y="27073"/>
                    <a:pt x="19442" y="26750"/>
                    <a:pt x="21468" y="26169"/>
                  </a:cubicBezTo>
                  <a:cubicBezTo>
                    <a:pt x="21799" y="26070"/>
                    <a:pt x="22129" y="25971"/>
                    <a:pt x="22451" y="25855"/>
                  </a:cubicBezTo>
                  <a:cubicBezTo>
                    <a:pt x="23021" y="25359"/>
                    <a:pt x="23566" y="24839"/>
                    <a:pt x="24078" y="24294"/>
                  </a:cubicBezTo>
                  <a:lnTo>
                    <a:pt x="24078" y="24294"/>
                  </a:lnTo>
                  <a:cubicBezTo>
                    <a:pt x="21181" y="25511"/>
                    <a:pt x="18058" y="26293"/>
                    <a:pt x="14929" y="26293"/>
                  </a:cubicBezTo>
                  <a:cubicBezTo>
                    <a:pt x="13535" y="26293"/>
                    <a:pt x="12140" y="26138"/>
                    <a:pt x="10763" y="25797"/>
                  </a:cubicBezTo>
                  <a:cubicBezTo>
                    <a:pt x="9640" y="25516"/>
                    <a:pt x="8550" y="25112"/>
                    <a:pt x="7517" y="24591"/>
                  </a:cubicBezTo>
                  <a:lnTo>
                    <a:pt x="8756" y="23608"/>
                  </a:lnTo>
                  <a:cubicBezTo>
                    <a:pt x="8789" y="23616"/>
                    <a:pt x="8814" y="23616"/>
                    <a:pt x="8847" y="23616"/>
                  </a:cubicBezTo>
                  <a:cubicBezTo>
                    <a:pt x="8860" y="23618"/>
                    <a:pt x="8873" y="23618"/>
                    <a:pt x="8885" y="23618"/>
                  </a:cubicBezTo>
                  <a:cubicBezTo>
                    <a:pt x="9039" y="23618"/>
                    <a:pt x="9098" y="23523"/>
                    <a:pt x="9037" y="23385"/>
                  </a:cubicBezTo>
                  <a:lnTo>
                    <a:pt x="11234" y="21634"/>
                  </a:lnTo>
                  <a:cubicBezTo>
                    <a:pt x="13470" y="22450"/>
                    <a:pt x="15811" y="22857"/>
                    <a:pt x="18151" y="22857"/>
                  </a:cubicBezTo>
                  <a:cubicBezTo>
                    <a:pt x="20619" y="22857"/>
                    <a:pt x="23085" y="22405"/>
                    <a:pt x="25425" y="21502"/>
                  </a:cubicBezTo>
                  <a:cubicBezTo>
                    <a:pt x="25854" y="21328"/>
                    <a:pt x="26284" y="21147"/>
                    <a:pt x="26697" y="20948"/>
                  </a:cubicBezTo>
                  <a:cubicBezTo>
                    <a:pt x="26994" y="20494"/>
                    <a:pt x="27267" y="20023"/>
                    <a:pt x="27523" y="19544"/>
                  </a:cubicBezTo>
                  <a:lnTo>
                    <a:pt x="27523" y="19544"/>
                  </a:lnTo>
                  <a:cubicBezTo>
                    <a:pt x="24456" y="21359"/>
                    <a:pt x="20963" y="22303"/>
                    <a:pt x="17429" y="22303"/>
                  </a:cubicBezTo>
                  <a:cubicBezTo>
                    <a:pt x="16557" y="22303"/>
                    <a:pt x="15682" y="22246"/>
                    <a:pt x="14811" y="22130"/>
                  </a:cubicBezTo>
                  <a:cubicBezTo>
                    <a:pt x="13704" y="21981"/>
                    <a:pt x="12613" y="21725"/>
                    <a:pt x="11556" y="21378"/>
                  </a:cubicBezTo>
                  <a:lnTo>
                    <a:pt x="14142" y="19329"/>
                  </a:lnTo>
                  <a:cubicBezTo>
                    <a:pt x="14786" y="18817"/>
                    <a:pt x="15430" y="18305"/>
                    <a:pt x="16074" y="17785"/>
                  </a:cubicBezTo>
                  <a:cubicBezTo>
                    <a:pt x="16116" y="17793"/>
                    <a:pt x="16157" y="17810"/>
                    <a:pt x="16198" y="17810"/>
                  </a:cubicBezTo>
                  <a:cubicBezTo>
                    <a:pt x="16921" y="17896"/>
                    <a:pt x="17644" y="17938"/>
                    <a:pt x="18365" y="17938"/>
                  </a:cubicBezTo>
                  <a:cubicBezTo>
                    <a:pt x="22413" y="17938"/>
                    <a:pt x="26369" y="16595"/>
                    <a:pt x="29588" y="14084"/>
                  </a:cubicBezTo>
                  <a:cubicBezTo>
                    <a:pt x="29704" y="13597"/>
                    <a:pt x="29811" y="13101"/>
                    <a:pt x="29902" y="12598"/>
                  </a:cubicBezTo>
                  <a:lnTo>
                    <a:pt x="29902" y="12598"/>
                  </a:lnTo>
                  <a:cubicBezTo>
                    <a:pt x="26592" y="15656"/>
                    <a:pt x="22261" y="17341"/>
                    <a:pt x="17787" y="17341"/>
                  </a:cubicBezTo>
                  <a:cubicBezTo>
                    <a:pt x="17415" y="17341"/>
                    <a:pt x="17042" y="17329"/>
                    <a:pt x="16669" y="17306"/>
                  </a:cubicBezTo>
                  <a:cubicBezTo>
                    <a:pt x="18016" y="16215"/>
                    <a:pt x="19304" y="15059"/>
                    <a:pt x="20535" y="13837"/>
                  </a:cubicBezTo>
                  <a:cubicBezTo>
                    <a:pt x="20684" y="13688"/>
                    <a:pt x="20824" y="13539"/>
                    <a:pt x="20973" y="13390"/>
                  </a:cubicBezTo>
                  <a:cubicBezTo>
                    <a:pt x="24318" y="13275"/>
                    <a:pt x="27556" y="12143"/>
                    <a:pt x="30249" y="10161"/>
                  </a:cubicBezTo>
                  <a:cubicBezTo>
                    <a:pt x="30298" y="9723"/>
                    <a:pt x="30340" y="9285"/>
                    <a:pt x="30381" y="8847"/>
                  </a:cubicBezTo>
                  <a:lnTo>
                    <a:pt x="30381" y="8847"/>
                  </a:lnTo>
                  <a:cubicBezTo>
                    <a:pt x="27944" y="10904"/>
                    <a:pt x="24954" y="12185"/>
                    <a:pt x="21790" y="12523"/>
                  </a:cubicBezTo>
                  <a:cubicBezTo>
                    <a:pt x="23021" y="11202"/>
                    <a:pt x="24186" y="9814"/>
                    <a:pt x="25317" y="8410"/>
                  </a:cubicBezTo>
                  <a:cubicBezTo>
                    <a:pt x="25407" y="8471"/>
                    <a:pt x="25502" y="8505"/>
                    <a:pt x="25602" y="8505"/>
                  </a:cubicBezTo>
                  <a:cubicBezTo>
                    <a:pt x="25623" y="8505"/>
                    <a:pt x="25643" y="8503"/>
                    <a:pt x="25664" y="8501"/>
                  </a:cubicBezTo>
                  <a:cubicBezTo>
                    <a:pt x="27465" y="8038"/>
                    <a:pt x="29142" y="7179"/>
                    <a:pt x="30563" y="5981"/>
                  </a:cubicBezTo>
                  <a:cubicBezTo>
                    <a:pt x="30579" y="5667"/>
                    <a:pt x="30587" y="5362"/>
                    <a:pt x="30604" y="5048"/>
                  </a:cubicBezTo>
                  <a:cubicBezTo>
                    <a:pt x="30508" y="5000"/>
                    <a:pt x="30418" y="4969"/>
                    <a:pt x="30349" y="4969"/>
                  </a:cubicBezTo>
                  <a:cubicBezTo>
                    <a:pt x="30312" y="4969"/>
                    <a:pt x="30280" y="4978"/>
                    <a:pt x="30257" y="4998"/>
                  </a:cubicBezTo>
                  <a:cubicBezTo>
                    <a:pt x="29018" y="6171"/>
                    <a:pt x="27539" y="7072"/>
                    <a:pt x="25929" y="7641"/>
                  </a:cubicBezTo>
                  <a:lnTo>
                    <a:pt x="26102" y="7427"/>
                  </a:lnTo>
                  <a:cubicBezTo>
                    <a:pt x="26556" y="6848"/>
                    <a:pt x="27003" y="6270"/>
                    <a:pt x="27440" y="5684"/>
                  </a:cubicBezTo>
                  <a:cubicBezTo>
                    <a:pt x="27531" y="5659"/>
                    <a:pt x="27597" y="5576"/>
                    <a:pt x="27606" y="5477"/>
                  </a:cubicBezTo>
                  <a:cubicBezTo>
                    <a:pt x="28704" y="4024"/>
                    <a:pt x="29770" y="2545"/>
                    <a:pt x="30802" y="1050"/>
                  </a:cubicBezTo>
                  <a:cubicBezTo>
                    <a:pt x="30819" y="695"/>
                    <a:pt x="30843" y="348"/>
                    <a:pt x="308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05" name="Google Shape;153;p16"/>
          <p:cNvSpPr/>
          <p:nvPr/>
        </p:nvSpPr>
        <p:spPr>
          <a:xfrm>
            <a:off x="-595300" y="1542450"/>
            <a:ext cx="7056551" cy="3773683"/>
          </a:xfrm>
          <a:custGeom>
            <a:avLst/>
            <a:gdLst/>
            <a:ahLst/>
            <a:cxnLst/>
            <a:rect l="l" t="t" r="r" b="b"/>
            <a:pathLst>
              <a:path w="83601" h="50388" extrusionOk="0">
                <a:moveTo>
                  <a:pt x="51540" y="1"/>
                </a:moveTo>
                <a:cubicBezTo>
                  <a:pt x="51522" y="1"/>
                  <a:pt x="51504" y="1"/>
                  <a:pt x="51486" y="1"/>
                </a:cubicBezTo>
                <a:cubicBezTo>
                  <a:pt x="45101" y="9"/>
                  <a:pt x="33834" y="1389"/>
                  <a:pt x="19635" y="7270"/>
                </a:cubicBezTo>
                <a:cubicBezTo>
                  <a:pt x="5436" y="13159"/>
                  <a:pt x="1" y="26061"/>
                  <a:pt x="3115" y="31331"/>
                </a:cubicBezTo>
                <a:cubicBezTo>
                  <a:pt x="3115" y="31331"/>
                  <a:pt x="2545" y="50379"/>
                  <a:pt x="38220" y="50387"/>
                </a:cubicBezTo>
                <a:cubicBezTo>
                  <a:pt x="81759" y="50387"/>
                  <a:pt x="83601" y="35015"/>
                  <a:pt x="81486" y="25194"/>
                </a:cubicBezTo>
                <a:cubicBezTo>
                  <a:pt x="78055" y="9306"/>
                  <a:pt x="65017" y="1"/>
                  <a:pt x="515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6" name="Google Shape;154;p16"/>
          <p:cNvSpPr txBox="1">
            <a:spLocks noGrp="1"/>
          </p:cNvSpPr>
          <p:nvPr>
            <p:ph type="title"/>
          </p:nvPr>
        </p:nvSpPr>
        <p:spPr>
          <a:xfrm>
            <a:off x="714300" y="2581375"/>
            <a:ext cx="5106900" cy="19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345" name="Google Shape;794;p63"/>
          <p:cNvSpPr/>
          <p:nvPr/>
        </p:nvSpPr>
        <p:spPr>
          <a:xfrm rot="-4748970" flipH="1">
            <a:off x="7698081" y="3483079"/>
            <a:ext cx="2453666" cy="1478874"/>
          </a:xfrm>
          <a:custGeom>
            <a:avLst/>
            <a:gdLst/>
            <a:ahLst/>
            <a:cxnLst/>
            <a:rect l="l" t="t" r="r" b="b"/>
            <a:pathLst>
              <a:path w="83601" h="50388" extrusionOk="0">
                <a:moveTo>
                  <a:pt x="51540" y="1"/>
                </a:moveTo>
                <a:cubicBezTo>
                  <a:pt x="51522" y="1"/>
                  <a:pt x="51504" y="1"/>
                  <a:pt x="51486" y="1"/>
                </a:cubicBezTo>
                <a:cubicBezTo>
                  <a:pt x="45101" y="9"/>
                  <a:pt x="33834" y="1389"/>
                  <a:pt x="19635" y="7270"/>
                </a:cubicBezTo>
                <a:cubicBezTo>
                  <a:pt x="5436" y="13159"/>
                  <a:pt x="1" y="26061"/>
                  <a:pt x="3115" y="31331"/>
                </a:cubicBezTo>
                <a:cubicBezTo>
                  <a:pt x="3115" y="31331"/>
                  <a:pt x="2545" y="50379"/>
                  <a:pt x="38220" y="50387"/>
                </a:cubicBezTo>
                <a:cubicBezTo>
                  <a:pt x="81759" y="50387"/>
                  <a:pt x="83601" y="35015"/>
                  <a:pt x="81486" y="25194"/>
                </a:cubicBezTo>
                <a:cubicBezTo>
                  <a:pt x="78055" y="9306"/>
                  <a:pt x="65017" y="1"/>
                  <a:pt x="515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346" name="Google Shape;795;p63"/>
          <p:cNvSpPr/>
          <p:nvPr/>
        </p:nvSpPr>
        <p:spPr>
          <a:xfrm rot="-8557664" flipH="1">
            <a:off x="-312725" y="-994153"/>
            <a:ext cx="2603896" cy="2744453"/>
          </a:xfrm>
          <a:custGeom>
            <a:avLst/>
            <a:gdLst/>
            <a:ahLst/>
            <a:cxnLst/>
            <a:rect l="l" t="t" r="r" b="b"/>
            <a:pathLst>
              <a:path w="74854" h="78898" extrusionOk="0">
                <a:moveTo>
                  <a:pt x="39627" y="1"/>
                </a:moveTo>
                <a:cubicBezTo>
                  <a:pt x="39621" y="1"/>
                  <a:pt x="39614" y="1"/>
                  <a:pt x="39608" y="1"/>
                </a:cubicBezTo>
                <a:cubicBezTo>
                  <a:pt x="23897" y="9"/>
                  <a:pt x="13390" y="19272"/>
                  <a:pt x="13390" y="19272"/>
                </a:cubicBezTo>
                <a:cubicBezTo>
                  <a:pt x="13390" y="19272"/>
                  <a:pt x="1" y="41549"/>
                  <a:pt x="11738" y="62241"/>
                </a:cubicBezTo>
                <a:cubicBezTo>
                  <a:pt x="18556" y="74258"/>
                  <a:pt x="30274" y="78898"/>
                  <a:pt x="40990" y="78898"/>
                </a:cubicBezTo>
                <a:cubicBezTo>
                  <a:pt x="48216" y="78898"/>
                  <a:pt x="54986" y="76788"/>
                  <a:pt x="59490" y="73408"/>
                </a:cubicBezTo>
                <a:cubicBezTo>
                  <a:pt x="70666" y="65024"/>
                  <a:pt x="74854" y="44068"/>
                  <a:pt x="65635" y="37080"/>
                </a:cubicBezTo>
                <a:cubicBezTo>
                  <a:pt x="63322" y="35329"/>
                  <a:pt x="60497" y="34794"/>
                  <a:pt x="57574" y="34794"/>
                </a:cubicBezTo>
                <a:cubicBezTo>
                  <a:pt x="52970" y="34794"/>
                  <a:pt x="48121" y="36123"/>
                  <a:pt x="44644" y="36123"/>
                </a:cubicBezTo>
                <a:cubicBezTo>
                  <a:pt x="42781" y="36123"/>
                  <a:pt x="41311" y="35742"/>
                  <a:pt x="40484" y="34569"/>
                </a:cubicBezTo>
                <a:cubicBezTo>
                  <a:pt x="37130" y="29820"/>
                  <a:pt x="47678" y="23278"/>
                  <a:pt x="53055" y="19272"/>
                </a:cubicBezTo>
                <a:cubicBezTo>
                  <a:pt x="58960" y="14870"/>
                  <a:pt x="63031" y="1"/>
                  <a:pt x="396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347" name="Google Shape;796;p63"/>
          <p:cNvSpPr/>
          <p:nvPr/>
        </p:nvSpPr>
        <p:spPr>
          <a:xfrm rot="3106338" flipH="1">
            <a:off x="-513436" y="1130926"/>
            <a:ext cx="1237168" cy="1001406"/>
          </a:xfrm>
          <a:custGeom>
            <a:avLst/>
            <a:gdLst/>
            <a:ahLst/>
            <a:cxnLst/>
            <a:rect l="l" t="t" r="r" b="b"/>
            <a:pathLst>
              <a:path w="25863" h="20932" extrusionOk="0">
                <a:moveTo>
                  <a:pt x="1330" y="6271"/>
                </a:moveTo>
                <a:cubicBezTo>
                  <a:pt x="1330" y="6275"/>
                  <a:pt x="1333" y="6315"/>
                  <a:pt x="1336" y="6350"/>
                </a:cubicBezTo>
                <a:lnTo>
                  <a:pt x="1336" y="6350"/>
                </a:lnTo>
                <a:cubicBezTo>
                  <a:pt x="1333" y="6324"/>
                  <a:pt x="1330" y="6297"/>
                  <a:pt x="1330" y="6271"/>
                </a:cubicBezTo>
                <a:close/>
                <a:moveTo>
                  <a:pt x="7216" y="1"/>
                </a:moveTo>
                <a:cubicBezTo>
                  <a:pt x="5780" y="1"/>
                  <a:pt x="4324" y="231"/>
                  <a:pt x="3057" y="927"/>
                </a:cubicBezTo>
                <a:cubicBezTo>
                  <a:pt x="2355" y="1298"/>
                  <a:pt x="1743" y="1827"/>
                  <a:pt x="1264" y="2471"/>
                </a:cubicBezTo>
                <a:cubicBezTo>
                  <a:pt x="620" y="3380"/>
                  <a:pt x="306" y="4446"/>
                  <a:pt x="199" y="5552"/>
                </a:cubicBezTo>
                <a:cubicBezTo>
                  <a:pt x="1" y="7510"/>
                  <a:pt x="579" y="9484"/>
                  <a:pt x="1430" y="11235"/>
                </a:cubicBezTo>
                <a:cubicBezTo>
                  <a:pt x="2817" y="14102"/>
                  <a:pt x="5229" y="16472"/>
                  <a:pt x="8038" y="17942"/>
                </a:cubicBezTo>
                <a:cubicBezTo>
                  <a:pt x="9582" y="18735"/>
                  <a:pt x="11251" y="19281"/>
                  <a:pt x="12969" y="19561"/>
                </a:cubicBezTo>
                <a:cubicBezTo>
                  <a:pt x="14860" y="19884"/>
                  <a:pt x="16785" y="20016"/>
                  <a:pt x="18652" y="20495"/>
                </a:cubicBezTo>
                <a:cubicBezTo>
                  <a:pt x="19114" y="20610"/>
                  <a:pt x="19569" y="20759"/>
                  <a:pt x="20015" y="20924"/>
                </a:cubicBezTo>
                <a:cubicBezTo>
                  <a:pt x="20028" y="20929"/>
                  <a:pt x="20042" y="20931"/>
                  <a:pt x="20056" y="20931"/>
                </a:cubicBezTo>
                <a:cubicBezTo>
                  <a:pt x="20214" y="20931"/>
                  <a:pt x="20399" y="20652"/>
                  <a:pt x="20444" y="20561"/>
                </a:cubicBezTo>
                <a:cubicBezTo>
                  <a:pt x="20585" y="20280"/>
                  <a:pt x="20659" y="19966"/>
                  <a:pt x="20676" y="19652"/>
                </a:cubicBezTo>
                <a:cubicBezTo>
                  <a:pt x="20700" y="19198"/>
                  <a:pt x="20692" y="18488"/>
                  <a:pt x="20188" y="18298"/>
                </a:cubicBezTo>
                <a:cubicBezTo>
                  <a:pt x="16851" y="17059"/>
                  <a:pt x="13151" y="17389"/>
                  <a:pt x="9838" y="16051"/>
                </a:cubicBezTo>
                <a:cubicBezTo>
                  <a:pt x="8409" y="15473"/>
                  <a:pt x="7079" y="14680"/>
                  <a:pt x="5882" y="13705"/>
                </a:cubicBezTo>
                <a:cubicBezTo>
                  <a:pt x="4734" y="12772"/>
                  <a:pt x="3742" y="11665"/>
                  <a:pt x="2941" y="10418"/>
                </a:cubicBezTo>
                <a:cubicBezTo>
                  <a:pt x="2735" y="10095"/>
                  <a:pt x="2545" y="9765"/>
                  <a:pt x="2363" y="9418"/>
                </a:cubicBezTo>
                <a:cubicBezTo>
                  <a:pt x="2322" y="9352"/>
                  <a:pt x="2289" y="9278"/>
                  <a:pt x="2247" y="9203"/>
                </a:cubicBezTo>
                <a:cubicBezTo>
                  <a:pt x="2235" y="9167"/>
                  <a:pt x="2189" y="9067"/>
                  <a:pt x="2186" y="9067"/>
                </a:cubicBezTo>
                <a:lnTo>
                  <a:pt x="2186" y="9067"/>
                </a:lnTo>
                <a:cubicBezTo>
                  <a:pt x="2185" y="9067"/>
                  <a:pt x="2190" y="9082"/>
                  <a:pt x="2206" y="9121"/>
                </a:cubicBezTo>
                <a:cubicBezTo>
                  <a:pt x="2132" y="8947"/>
                  <a:pt x="2049" y="8774"/>
                  <a:pt x="1975" y="8600"/>
                </a:cubicBezTo>
                <a:cubicBezTo>
                  <a:pt x="1826" y="8237"/>
                  <a:pt x="1694" y="7873"/>
                  <a:pt x="1578" y="7502"/>
                </a:cubicBezTo>
                <a:cubicBezTo>
                  <a:pt x="1553" y="7411"/>
                  <a:pt x="1529" y="7320"/>
                  <a:pt x="1504" y="7229"/>
                </a:cubicBezTo>
                <a:lnTo>
                  <a:pt x="1504" y="7229"/>
                </a:lnTo>
                <a:cubicBezTo>
                  <a:pt x="1518" y="7277"/>
                  <a:pt x="1523" y="7295"/>
                  <a:pt x="1524" y="7295"/>
                </a:cubicBezTo>
                <a:cubicBezTo>
                  <a:pt x="1525" y="7295"/>
                  <a:pt x="1491" y="7170"/>
                  <a:pt x="1479" y="7122"/>
                </a:cubicBezTo>
                <a:cubicBezTo>
                  <a:pt x="1421" y="6890"/>
                  <a:pt x="1372" y="6651"/>
                  <a:pt x="1347" y="6420"/>
                </a:cubicBezTo>
                <a:cubicBezTo>
                  <a:pt x="1345" y="6405"/>
                  <a:pt x="1342" y="6391"/>
                  <a:pt x="1340" y="6377"/>
                </a:cubicBezTo>
                <a:lnTo>
                  <a:pt x="1340" y="6377"/>
                </a:lnTo>
                <a:cubicBezTo>
                  <a:pt x="1340" y="6371"/>
                  <a:pt x="1339" y="6363"/>
                  <a:pt x="1339" y="6354"/>
                </a:cubicBezTo>
                <a:cubicBezTo>
                  <a:pt x="1339" y="6246"/>
                  <a:pt x="1322" y="6139"/>
                  <a:pt x="1322" y="6023"/>
                </a:cubicBezTo>
                <a:lnTo>
                  <a:pt x="1322" y="5998"/>
                </a:lnTo>
                <a:cubicBezTo>
                  <a:pt x="1347" y="5883"/>
                  <a:pt x="1355" y="5751"/>
                  <a:pt x="1347" y="5627"/>
                </a:cubicBezTo>
                <a:lnTo>
                  <a:pt x="1347" y="5627"/>
                </a:lnTo>
                <a:cubicBezTo>
                  <a:pt x="1347" y="5627"/>
                  <a:pt x="1344" y="5643"/>
                  <a:pt x="1340" y="5665"/>
                </a:cubicBezTo>
                <a:lnTo>
                  <a:pt x="1340" y="5665"/>
                </a:lnTo>
                <a:cubicBezTo>
                  <a:pt x="1342" y="5647"/>
                  <a:pt x="1344" y="5629"/>
                  <a:pt x="1347" y="5610"/>
                </a:cubicBezTo>
                <a:cubicBezTo>
                  <a:pt x="1354" y="5577"/>
                  <a:pt x="1387" y="5358"/>
                  <a:pt x="1391" y="5358"/>
                </a:cubicBezTo>
                <a:lnTo>
                  <a:pt x="1391" y="5358"/>
                </a:lnTo>
                <a:cubicBezTo>
                  <a:pt x="1392" y="5358"/>
                  <a:pt x="1392" y="5371"/>
                  <a:pt x="1388" y="5404"/>
                </a:cubicBezTo>
                <a:cubicBezTo>
                  <a:pt x="1384" y="5442"/>
                  <a:pt x="1385" y="5457"/>
                  <a:pt x="1387" y="5457"/>
                </a:cubicBezTo>
                <a:cubicBezTo>
                  <a:pt x="1396" y="5457"/>
                  <a:pt x="1433" y="5293"/>
                  <a:pt x="1446" y="5255"/>
                </a:cubicBezTo>
                <a:cubicBezTo>
                  <a:pt x="1456" y="5226"/>
                  <a:pt x="1465" y="5201"/>
                  <a:pt x="1475" y="5176"/>
                </a:cubicBezTo>
                <a:lnTo>
                  <a:pt x="1475" y="5176"/>
                </a:lnTo>
                <a:cubicBezTo>
                  <a:pt x="1468" y="5193"/>
                  <a:pt x="1465" y="5199"/>
                  <a:pt x="1465" y="5199"/>
                </a:cubicBezTo>
                <a:cubicBezTo>
                  <a:pt x="1464" y="5199"/>
                  <a:pt x="1475" y="5172"/>
                  <a:pt x="1490" y="5138"/>
                </a:cubicBezTo>
                <a:lnTo>
                  <a:pt x="1490" y="5138"/>
                </a:lnTo>
                <a:cubicBezTo>
                  <a:pt x="1485" y="5150"/>
                  <a:pt x="1480" y="5163"/>
                  <a:pt x="1475" y="5176"/>
                </a:cubicBezTo>
                <a:lnTo>
                  <a:pt x="1475" y="5176"/>
                </a:lnTo>
                <a:cubicBezTo>
                  <a:pt x="1479" y="5166"/>
                  <a:pt x="1484" y="5153"/>
                  <a:pt x="1491" y="5135"/>
                </a:cubicBezTo>
                <a:lnTo>
                  <a:pt x="1491" y="5135"/>
                </a:lnTo>
                <a:cubicBezTo>
                  <a:pt x="1490" y="5136"/>
                  <a:pt x="1490" y="5137"/>
                  <a:pt x="1490" y="5138"/>
                </a:cubicBezTo>
                <a:lnTo>
                  <a:pt x="1490" y="5138"/>
                </a:lnTo>
                <a:cubicBezTo>
                  <a:pt x="1492" y="5133"/>
                  <a:pt x="1494" y="5128"/>
                  <a:pt x="1496" y="5123"/>
                </a:cubicBezTo>
                <a:lnTo>
                  <a:pt x="1496" y="5123"/>
                </a:lnTo>
                <a:cubicBezTo>
                  <a:pt x="1494" y="5127"/>
                  <a:pt x="1492" y="5131"/>
                  <a:pt x="1491" y="5135"/>
                </a:cubicBezTo>
                <a:lnTo>
                  <a:pt x="1491" y="5135"/>
                </a:lnTo>
                <a:cubicBezTo>
                  <a:pt x="1497" y="5121"/>
                  <a:pt x="1505" y="5105"/>
                  <a:pt x="1512" y="5090"/>
                </a:cubicBezTo>
                <a:cubicBezTo>
                  <a:pt x="1562" y="4999"/>
                  <a:pt x="1587" y="4941"/>
                  <a:pt x="1628" y="4875"/>
                </a:cubicBezTo>
                <a:cubicBezTo>
                  <a:pt x="1646" y="4838"/>
                  <a:pt x="1734" y="4718"/>
                  <a:pt x="1729" y="4718"/>
                </a:cubicBezTo>
                <a:lnTo>
                  <a:pt x="1729" y="4718"/>
                </a:lnTo>
                <a:cubicBezTo>
                  <a:pt x="1727" y="4718"/>
                  <a:pt x="1715" y="4732"/>
                  <a:pt x="1686" y="4768"/>
                </a:cubicBezTo>
                <a:cubicBezTo>
                  <a:pt x="1801" y="4627"/>
                  <a:pt x="1909" y="4479"/>
                  <a:pt x="2033" y="4346"/>
                </a:cubicBezTo>
                <a:cubicBezTo>
                  <a:pt x="2247" y="4107"/>
                  <a:pt x="2495" y="3892"/>
                  <a:pt x="2768" y="3727"/>
                </a:cubicBezTo>
                <a:cubicBezTo>
                  <a:pt x="4024" y="2892"/>
                  <a:pt x="5509" y="2617"/>
                  <a:pt x="6985" y="2617"/>
                </a:cubicBezTo>
                <a:cubicBezTo>
                  <a:pt x="7072" y="2617"/>
                  <a:pt x="7158" y="2618"/>
                  <a:pt x="7245" y="2620"/>
                </a:cubicBezTo>
                <a:cubicBezTo>
                  <a:pt x="9070" y="2653"/>
                  <a:pt x="10887" y="3000"/>
                  <a:pt x="12680" y="3306"/>
                </a:cubicBezTo>
                <a:cubicBezTo>
                  <a:pt x="14588" y="3636"/>
                  <a:pt x="16471" y="4115"/>
                  <a:pt x="18305" y="4751"/>
                </a:cubicBezTo>
                <a:cubicBezTo>
                  <a:pt x="20139" y="5371"/>
                  <a:pt x="21972" y="6015"/>
                  <a:pt x="23806" y="6651"/>
                </a:cubicBezTo>
                <a:lnTo>
                  <a:pt x="25177" y="7130"/>
                </a:lnTo>
                <a:cubicBezTo>
                  <a:pt x="25191" y="7135"/>
                  <a:pt x="25206" y="7137"/>
                  <a:pt x="25220" y="7137"/>
                </a:cubicBezTo>
                <a:cubicBezTo>
                  <a:pt x="25383" y="7137"/>
                  <a:pt x="25561" y="6858"/>
                  <a:pt x="25607" y="6775"/>
                </a:cubicBezTo>
                <a:cubicBezTo>
                  <a:pt x="25747" y="6486"/>
                  <a:pt x="25830" y="6180"/>
                  <a:pt x="25838" y="5858"/>
                </a:cubicBezTo>
                <a:cubicBezTo>
                  <a:pt x="25863" y="5420"/>
                  <a:pt x="25863" y="4685"/>
                  <a:pt x="25359" y="4512"/>
                </a:cubicBezTo>
                <a:lnTo>
                  <a:pt x="19610" y="2513"/>
                </a:lnTo>
                <a:cubicBezTo>
                  <a:pt x="17685" y="1844"/>
                  <a:pt x="15761" y="1224"/>
                  <a:pt x="13754" y="844"/>
                </a:cubicBezTo>
                <a:cubicBezTo>
                  <a:pt x="11887" y="489"/>
                  <a:pt x="9971" y="142"/>
                  <a:pt x="8071" y="26"/>
                </a:cubicBezTo>
                <a:cubicBezTo>
                  <a:pt x="7788" y="10"/>
                  <a:pt x="7502" y="1"/>
                  <a:pt x="72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0" name="Google Shape;797;p63"/>
          <p:cNvGrpSpPr/>
          <p:nvPr/>
        </p:nvGrpSpPr>
        <p:grpSpPr>
          <a:xfrm rot="-6852863" flipH="1">
            <a:off x="7413101" y="-372915"/>
            <a:ext cx="1211177" cy="1174247"/>
            <a:chOff x="1472075" y="2842300"/>
            <a:chExt cx="804350" cy="779825"/>
          </a:xfrm>
        </p:grpSpPr>
        <p:sp>
          <p:nvSpPr>
            <p:cNvPr id="1057348" name="Google Shape;798;p63"/>
            <p:cNvSpPr/>
            <p:nvPr/>
          </p:nvSpPr>
          <p:spPr>
            <a:xfrm>
              <a:off x="1472075" y="2842300"/>
              <a:ext cx="804350" cy="779825"/>
            </a:xfrm>
            <a:custGeom>
              <a:avLst/>
              <a:gdLst/>
              <a:ahLst/>
              <a:cxnLst/>
              <a:rect l="l" t="t" r="r" b="b"/>
              <a:pathLst>
                <a:path w="32174" h="31193" extrusionOk="0">
                  <a:moveTo>
                    <a:pt x="32174" y="1"/>
                  </a:moveTo>
                  <a:lnTo>
                    <a:pt x="32174" y="1"/>
                  </a:lnTo>
                  <a:cubicBezTo>
                    <a:pt x="24929" y="1124"/>
                    <a:pt x="17380" y="2685"/>
                    <a:pt x="11788" y="7418"/>
                  </a:cubicBezTo>
                  <a:cubicBezTo>
                    <a:pt x="5576" y="12680"/>
                    <a:pt x="0" y="20585"/>
                    <a:pt x="1198" y="28639"/>
                  </a:cubicBezTo>
                  <a:lnTo>
                    <a:pt x="1355" y="29721"/>
                  </a:lnTo>
                  <a:cubicBezTo>
                    <a:pt x="3891" y="30704"/>
                    <a:pt x="6612" y="31192"/>
                    <a:pt x="9333" y="31192"/>
                  </a:cubicBezTo>
                  <a:cubicBezTo>
                    <a:pt x="12604" y="31192"/>
                    <a:pt x="15876" y="30487"/>
                    <a:pt x="18833" y="29085"/>
                  </a:cubicBezTo>
                  <a:cubicBezTo>
                    <a:pt x="24244" y="26507"/>
                    <a:pt x="28523" y="21642"/>
                    <a:pt x="30365" y="15935"/>
                  </a:cubicBezTo>
                  <a:cubicBezTo>
                    <a:pt x="32017" y="10838"/>
                    <a:pt x="31761" y="5345"/>
                    <a:pt x="32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349" name="Google Shape;799;p63"/>
            <p:cNvSpPr/>
            <p:nvPr/>
          </p:nvSpPr>
          <p:spPr>
            <a:xfrm>
              <a:off x="1504500" y="2842300"/>
              <a:ext cx="771725" cy="775250"/>
            </a:xfrm>
            <a:custGeom>
              <a:avLst/>
              <a:gdLst/>
              <a:ahLst/>
              <a:cxnLst/>
              <a:rect l="l" t="t" r="r" b="b"/>
              <a:pathLst>
                <a:path w="30869" h="31010" extrusionOk="0">
                  <a:moveTo>
                    <a:pt x="30868" y="1"/>
                  </a:moveTo>
                  <a:lnTo>
                    <a:pt x="30265" y="100"/>
                  </a:lnTo>
                  <a:cubicBezTo>
                    <a:pt x="29274" y="1562"/>
                    <a:pt x="28250" y="3016"/>
                    <a:pt x="27193" y="4437"/>
                  </a:cubicBezTo>
                  <a:cubicBezTo>
                    <a:pt x="26961" y="3445"/>
                    <a:pt x="27217" y="2289"/>
                    <a:pt x="27581" y="1405"/>
                  </a:cubicBezTo>
                  <a:cubicBezTo>
                    <a:pt x="27713" y="1075"/>
                    <a:pt x="27870" y="761"/>
                    <a:pt x="28052" y="463"/>
                  </a:cubicBezTo>
                  <a:lnTo>
                    <a:pt x="28052" y="463"/>
                  </a:lnTo>
                  <a:cubicBezTo>
                    <a:pt x="27647" y="538"/>
                    <a:pt x="27242" y="612"/>
                    <a:pt x="26829" y="686"/>
                  </a:cubicBezTo>
                  <a:cubicBezTo>
                    <a:pt x="26755" y="860"/>
                    <a:pt x="26689" y="1033"/>
                    <a:pt x="26623" y="1207"/>
                  </a:cubicBezTo>
                  <a:cubicBezTo>
                    <a:pt x="26168" y="2487"/>
                    <a:pt x="26011" y="3949"/>
                    <a:pt x="26639" y="5180"/>
                  </a:cubicBezTo>
                  <a:cubicBezTo>
                    <a:pt x="25202" y="7088"/>
                    <a:pt x="23698" y="8947"/>
                    <a:pt x="22121" y="10731"/>
                  </a:cubicBezTo>
                  <a:cubicBezTo>
                    <a:pt x="21344" y="8897"/>
                    <a:pt x="21766" y="6535"/>
                    <a:pt x="22501" y="4783"/>
                  </a:cubicBezTo>
                  <a:cubicBezTo>
                    <a:pt x="23096" y="3346"/>
                    <a:pt x="24004" y="2058"/>
                    <a:pt x="25161" y="1025"/>
                  </a:cubicBezTo>
                  <a:lnTo>
                    <a:pt x="25161" y="1025"/>
                  </a:lnTo>
                  <a:cubicBezTo>
                    <a:pt x="24582" y="1149"/>
                    <a:pt x="24004" y="1273"/>
                    <a:pt x="23426" y="1413"/>
                  </a:cubicBezTo>
                  <a:cubicBezTo>
                    <a:pt x="22641" y="2338"/>
                    <a:pt x="22013" y="3379"/>
                    <a:pt x="21567" y="4511"/>
                  </a:cubicBezTo>
                  <a:cubicBezTo>
                    <a:pt x="20774" y="6559"/>
                    <a:pt x="20361" y="9277"/>
                    <a:pt x="21518" y="11268"/>
                  </a:cubicBezTo>
                  <a:cubicBezTo>
                    <a:pt x="21534" y="11292"/>
                    <a:pt x="21551" y="11317"/>
                    <a:pt x="21567" y="11342"/>
                  </a:cubicBezTo>
                  <a:cubicBezTo>
                    <a:pt x="21229" y="11722"/>
                    <a:pt x="20882" y="12102"/>
                    <a:pt x="20527" y="12474"/>
                  </a:cubicBezTo>
                  <a:cubicBezTo>
                    <a:pt x="19577" y="13481"/>
                    <a:pt x="18569" y="14431"/>
                    <a:pt x="17536" y="15340"/>
                  </a:cubicBezTo>
                  <a:cubicBezTo>
                    <a:pt x="17206" y="14117"/>
                    <a:pt x="16884" y="12887"/>
                    <a:pt x="16554" y="11664"/>
                  </a:cubicBezTo>
                  <a:cubicBezTo>
                    <a:pt x="16405" y="11078"/>
                    <a:pt x="16231" y="10499"/>
                    <a:pt x="16289" y="9888"/>
                  </a:cubicBezTo>
                  <a:cubicBezTo>
                    <a:pt x="16347" y="9252"/>
                    <a:pt x="16562" y="8633"/>
                    <a:pt x="16744" y="8030"/>
                  </a:cubicBezTo>
                  <a:cubicBezTo>
                    <a:pt x="17289" y="6163"/>
                    <a:pt x="17941" y="4205"/>
                    <a:pt x="19139" y="2661"/>
                  </a:cubicBezTo>
                  <a:lnTo>
                    <a:pt x="19139" y="2661"/>
                  </a:lnTo>
                  <a:cubicBezTo>
                    <a:pt x="18619" y="2842"/>
                    <a:pt x="18098" y="3032"/>
                    <a:pt x="17594" y="3239"/>
                  </a:cubicBezTo>
                  <a:cubicBezTo>
                    <a:pt x="16826" y="4569"/>
                    <a:pt x="16331" y="6072"/>
                    <a:pt x="15893" y="7534"/>
                  </a:cubicBezTo>
                  <a:cubicBezTo>
                    <a:pt x="15711" y="8162"/>
                    <a:pt x="15480" y="8806"/>
                    <a:pt x="15405" y="9467"/>
                  </a:cubicBezTo>
                  <a:cubicBezTo>
                    <a:pt x="15339" y="10078"/>
                    <a:pt x="15471" y="10673"/>
                    <a:pt x="15628" y="11259"/>
                  </a:cubicBezTo>
                  <a:cubicBezTo>
                    <a:pt x="16008" y="12705"/>
                    <a:pt x="16397" y="14159"/>
                    <a:pt x="16785" y="15604"/>
                  </a:cubicBezTo>
                  <a:cubicBezTo>
                    <a:pt x="16818" y="15695"/>
                    <a:pt x="16876" y="15778"/>
                    <a:pt x="16958" y="15835"/>
                  </a:cubicBezTo>
                  <a:cubicBezTo>
                    <a:pt x="16041" y="16628"/>
                    <a:pt x="15100" y="17388"/>
                    <a:pt x="14150" y="18148"/>
                  </a:cubicBezTo>
                  <a:lnTo>
                    <a:pt x="12812" y="19206"/>
                  </a:lnTo>
                  <a:cubicBezTo>
                    <a:pt x="10094" y="14448"/>
                    <a:pt x="10879" y="8459"/>
                    <a:pt x="14736" y="4569"/>
                  </a:cubicBezTo>
                  <a:lnTo>
                    <a:pt x="14736" y="4569"/>
                  </a:lnTo>
                  <a:cubicBezTo>
                    <a:pt x="13919" y="4998"/>
                    <a:pt x="13126" y="5477"/>
                    <a:pt x="12357" y="5998"/>
                  </a:cubicBezTo>
                  <a:cubicBezTo>
                    <a:pt x="10433" y="8963"/>
                    <a:pt x="9846" y="12598"/>
                    <a:pt x="10747" y="16017"/>
                  </a:cubicBezTo>
                  <a:cubicBezTo>
                    <a:pt x="11077" y="17264"/>
                    <a:pt x="11606" y="18454"/>
                    <a:pt x="12300" y="19544"/>
                  </a:cubicBezTo>
                  <a:cubicBezTo>
                    <a:pt x="12308" y="19561"/>
                    <a:pt x="12316" y="19577"/>
                    <a:pt x="12324" y="19594"/>
                  </a:cubicBezTo>
                  <a:lnTo>
                    <a:pt x="8558" y="22576"/>
                  </a:lnTo>
                  <a:cubicBezTo>
                    <a:pt x="7451" y="20602"/>
                    <a:pt x="6765" y="18421"/>
                    <a:pt x="6534" y="16166"/>
                  </a:cubicBezTo>
                  <a:cubicBezTo>
                    <a:pt x="6369" y="14423"/>
                    <a:pt x="6377" y="12432"/>
                    <a:pt x="7021" y="10731"/>
                  </a:cubicBezTo>
                  <a:lnTo>
                    <a:pt x="7021" y="10731"/>
                  </a:lnTo>
                  <a:cubicBezTo>
                    <a:pt x="6559" y="11235"/>
                    <a:pt x="6113" y="11747"/>
                    <a:pt x="5675" y="12267"/>
                  </a:cubicBezTo>
                  <a:cubicBezTo>
                    <a:pt x="5535" y="13481"/>
                    <a:pt x="5535" y="14704"/>
                    <a:pt x="5675" y="15918"/>
                  </a:cubicBezTo>
                  <a:cubicBezTo>
                    <a:pt x="5948" y="18413"/>
                    <a:pt x="6765" y="20825"/>
                    <a:pt x="8070" y="22964"/>
                  </a:cubicBezTo>
                  <a:lnTo>
                    <a:pt x="7467" y="23451"/>
                  </a:lnTo>
                  <a:lnTo>
                    <a:pt x="4626" y="25698"/>
                  </a:lnTo>
                  <a:cubicBezTo>
                    <a:pt x="4287" y="24938"/>
                    <a:pt x="3800" y="24244"/>
                    <a:pt x="3370" y="23517"/>
                  </a:cubicBezTo>
                  <a:cubicBezTo>
                    <a:pt x="2743" y="22468"/>
                    <a:pt x="2346" y="21328"/>
                    <a:pt x="2074" y="20139"/>
                  </a:cubicBezTo>
                  <a:cubicBezTo>
                    <a:pt x="1941" y="19544"/>
                    <a:pt x="1818" y="18933"/>
                    <a:pt x="1727" y="18322"/>
                  </a:cubicBezTo>
                  <a:cubicBezTo>
                    <a:pt x="1512" y="18760"/>
                    <a:pt x="1314" y="19206"/>
                    <a:pt x="1132" y="19652"/>
                  </a:cubicBezTo>
                  <a:cubicBezTo>
                    <a:pt x="1388" y="20841"/>
                    <a:pt x="1743" y="22022"/>
                    <a:pt x="2330" y="23096"/>
                  </a:cubicBezTo>
                  <a:cubicBezTo>
                    <a:pt x="2891" y="24129"/>
                    <a:pt x="3660" y="25062"/>
                    <a:pt x="4006" y="26194"/>
                  </a:cubicBezTo>
                  <a:lnTo>
                    <a:pt x="2321" y="27532"/>
                  </a:lnTo>
                  <a:cubicBezTo>
                    <a:pt x="2279" y="27522"/>
                    <a:pt x="2238" y="27515"/>
                    <a:pt x="2200" y="27515"/>
                  </a:cubicBezTo>
                  <a:cubicBezTo>
                    <a:pt x="2143" y="27515"/>
                    <a:pt x="2095" y="27531"/>
                    <a:pt x="2065" y="27581"/>
                  </a:cubicBezTo>
                  <a:cubicBezTo>
                    <a:pt x="2041" y="27631"/>
                    <a:pt x="2041" y="27689"/>
                    <a:pt x="2065" y="27730"/>
                  </a:cubicBezTo>
                  <a:lnTo>
                    <a:pt x="0" y="29365"/>
                  </a:lnTo>
                  <a:lnTo>
                    <a:pt x="58" y="29721"/>
                  </a:lnTo>
                  <a:cubicBezTo>
                    <a:pt x="281" y="29803"/>
                    <a:pt x="504" y="29886"/>
                    <a:pt x="727" y="29968"/>
                  </a:cubicBezTo>
                  <a:lnTo>
                    <a:pt x="2858" y="28275"/>
                  </a:lnTo>
                  <a:cubicBezTo>
                    <a:pt x="4915" y="29332"/>
                    <a:pt x="7087" y="30142"/>
                    <a:pt x="9334" y="30679"/>
                  </a:cubicBezTo>
                  <a:cubicBezTo>
                    <a:pt x="9863" y="30803"/>
                    <a:pt x="10400" y="30910"/>
                    <a:pt x="10937" y="31009"/>
                  </a:cubicBezTo>
                  <a:cubicBezTo>
                    <a:pt x="11556" y="30927"/>
                    <a:pt x="12167" y="30819"/>
                    <a:pt x="12779" y="30695"/>
                  </a:cubicBezTo>
                  <a:cubicBezTo>
                    <a:pt x="12630" y="30687"/>
                    <a:pt x="12481" y="30671"/>
                    <a:pt x="12333" y="30654"/>
                  </a:cubicBezTo>
                  <a:cubicBezTo>
                    <a:pt x="11201" y="30530"/>
                    <a:pt x="10069" y="30340"/>
                    <a:pt x="8963" y="30068"/>
                  </a:cubicBezTo>
                  <a:cubicBezTo>
                    <a:pt x="6980" y="29597"/>
                    <a:pt x="5055" y="28895"/>
                    <a:pt x="3238" y="27978"/>
                  </a:cubicBezTo>
                  <a:lnTo>
                    <a:pt x="4725" y="26797"/>
                  </a:lnTo>
                  <a:cubicBezTo>
                    <a:pt x="4734" y="26797"/>
                    <a:pt x="4743" y="26797"/>
                    <a:pt x="4752" y="26797"/>
                  </a:cubicBezTo>
                  <a:cubicBezTo>
                    <a:pt x="4870" y="26797"/>
                    <a:pt x="4948" y="26746"/>
                    <a:pt x="4940" y="26623"/>
                  </a:cubicBezTo>
                  <a:lnTo>
                    <a:pt x="6906" y="25078"/>
                  </a:lnTo>
                  <a:cubicBezTo>
                    <a:pt x="9491" y="26464"/>
                    <a:pt x="12350" y="27073"/>
                    <a:pt x="15232" y="27073"/>
                  </a:cubicBezTo>
                  <a:cubicBezTo>
                    <a:pt x="17331" y="27073"/>
                    <a:pt x="19442" y="26750"/>
                    <a:pt x="21468" y="26169"/>
                  </a:cubicBezTo>
                  <a:cubicBezTo>
                    <a:pt x="21799" y="26070"/>
                    <a:pt x="22129" y="25971"/>
                    <a:pt x="22451" y="25855"/>
                  </a:cubicBezTo>
                  <a:cubicBezTo>
                    <a:pt x="23021" y="25359"/>
                    <a:pt x="23566" y="24839"/>
                    <a:pt x="24078" y="24294"/>
                  </a:cubicBezTo>
                  <a:lnTo>
                    <a:pt x="24078" y="24294"/>
                  </a:lnTo>
                  <a:cubicBezTo>
                    <a:pt x="21181" y="25511"/>
                    <a:pt x="18058" y="26293"/>
                    <a:pt x="14929" y="26293"/>
                  </a:cubicBezTo>
                  <a:cubicBezTo>
                    <a:pt x="13535" y="26293"/>
                    <a:pt x="12140" y="26138"/>
                    <a:pt x="10763" y="25797"/>
                  </a:cubicBezTo>
                  <a:cubicBezTo>
                    <a:pt x="9640" y="25516"/>
                    <a:pt x="8550" y="25112"/>
                    <a:pt x="7517" y="24591"/>
                  </a:cubicBezTo>
                  <a:lnTo>
                    <a:pt x="8756" y="23608"/>
                  </a:lnTo>
                  <a:cubicBezTo>
                    <a:pt x="8789" y="23616"/>
                    <a:pt x="8814" y="23616"/>
                    <a:pt x="8847" y="23616"/>
                  </a:cubicBezTo>
                  <a:cubicBezTo>
                    <a:pt x="8860" y="23618"/>
                    <a:pt x="8873" y="23618"/>
                    <a:pt x="8885" y="23618"/>
                  </a:cubicBezTo>
                  <a:cubicBezTo>
                    <a:pt x="9039" y="23618"/>
                    <a:pt x="9098" y="23523"/>
                    <a:pt x="9037" y="23385"/>
                  </a:cubicBezTo>
                  <a:lnTo>
                    <a:pt x="11234" y="21634"/>
                  </a:lnTo>
                  <a:cubicBezTo>
                    <a:pt x="13470" y="22450"/>
                    <a:pt x="15811" y="22857"/>
                    <a:pt x="18151" y="22857"/>
                  </a:cubicBezTo>
                  <a:cubicBezTo>
                    <a:pt x="20619" y="22857"/>
                    <a:pt x="23085" y="22405"/>
                    <a:pt x="25425" y="21502"/>
                  </a:cubicBezTo>
                  <a:cubicBezTo>
                    <a:pt x="25854" y="21328"/>
                    <a:pt x="26284" y="21147"/>
                    <a:pt x="26697" y="20948"/>
                  </a:cubicBezTo>
                  <a:cubicBezTo>
                    <a:pt x="26994" y="20494"/>
                    <a:pt x="27267" y="20023"/>
                    <a:pt x="27523" y="19544"/>
                  </a:cubicBezTo>
                  <a:lnTo>
                    <a:pt x="27523" y="19544"/>
                  </a:lnTo>
                  <a:cubicBezTo>
                    <a:pt x="24456" y="21359"/>
                    <a:pt x="20963" y="22303"/>
                    <a:pt x="17429" y="22303"/>
                  </a:cubicBezTo>
                  <a:cubicBezTo>
                    <a:pt x="16557" y="22303"/>
                    <a:pt x="15682" y="22246"/>
                    <a:pt x="14811" y="22130"/>
                  </a:cubicBezTo>
                  <a:cubicBezTo>
                    <a:pt x="13704" y="21981"/>
                    <a:pt x="12613" y="21725"/>
                    <a:pt x="11556" y="21378"/>
                  </a:cubicBezTo>
                  <a:lnTo>
                    <a:pt x="14142" y="19329"/>
                  </a:lnTo>
                  <a:cubicBezTo>
                    <a:pt x="14786" y="18817"/>
                    <a:pt x="15430" y="18305"/>
                    <a:pt x="16074" y="17785"/>
                  </a:cubicBezTo>
                  <a:cubicBezTo>
                    <a:pt x="16116" y="17793"/>
                    <a:pt x="16157" y="17810"/>
                    <a:pt x="16198" y="17810"/>
                  </a:cubicBezTo>
                  <a:cubicBezTo>
                    <a:pt x="16921" y="17896"/>
                    <a:pt x="17644" y="17938"/>
                    <a:pt x="18365" y="17938"/>
                  </a:cubicBezTo>
                  <a:cubicBezTo>
                    <a:pt x="22413" y="17938"/>
                    <a:pt x="26369" y="16595"/>
                    <a:pt x="29588" y="14084"/>
                  </a:cubicBezTo>
                  <a:cubicBezTo>
                    <a:pt x="29704" y="13597"/>
                    <a:pt x="29811" y="13101"/>
                    <a:pt x="29902" y="12598"/>
                  </a:cubicBezTo>
                  <a:lnTo>
                    <a:pt x="29902" y="12598"/>
                  </a:lnTo>
                  <a:cubicBezTo>
                    <a:pt x="26592" y="15656"/>
                    <a:pt x="22261" y="17341"/>
                    <a:pt x="17787" y="17341"/>
                  </a:cubicBezTo>
                  <a:cubicBezTo>
                    <a:pt x="17415" y="17341"/>
                    <a:pt x="17042" y="17329"/>
                    <a:pt x="16669" y="17306"/>
                  </a:cubicBezTo>
                  <a:cubicBezTo>
                    <a:pt x="18016" y="16215"/>
                    <a:pt x="19304" y="15059"/>
                    <a:pt x="20535" y="13837"/>
                  </a:cubicBezTo>
                  <a:cubicBezTo>
                    <a:pt x="20684" y="13688"/>
                    <a:pt x="20824" y="13539"/>
                    <a:pt x="20973" y="13390"/>
                  </a:cubicBezTo>
                  <a:cubicBezTo>
                    <a:pt x="24318" y="13275"/>
                    <a:pt x="27556" y="12143"/>
                    <a:pt x="30249" y="10161"/>
                  </a:cubicBezTo>
                  <a:cubicBezTo>
                    <a:pt x="30298" y="9723"/>
                    <a:pt x="30340" y="9285"/>
                    <a:pt x="30381" y="8847"/>
                  </a:cubicBezTo>
                  <a:lnTo>
                    <a:pt x="30381" y="8847"/>
                  </a:lnTo>
                  <a:cubicBezTo>
                    <a:pt x="27944" y="10904"/>
                    <a:pt x="24954" y="12185"/>
                    <a:pt x="21790" y="12523"/>
                  </a:cubicBezTo>
                  <a:cubicBezTo>
                    <a:pt x="23021" y="11202"/>
                    <a:pt x="24186" y="9814"/>
                    <a:pt x="25317" y="8410"/>
                  </a:cubicBezTo>
                  <a:cubicBezTo>
                    <a:pt x="25407" y="8471"/>
                    <a:pt x="25502" y="8505"/>
                    <a:pt x="25602" y="8505"/>
                  </a:cubicBezTo>
                  <a:cubicBezTo>
                    <a:pt x="25623" y="8505"/>
                    <a:pt x="25643" y="8503"/>
                    <a:pt x="25664" y="8501"/>
                  </a:cubicBezTo>
                  <a:cubicBezTo>
                    <a:pt x="27465" y="8038"/>
                    <a:pt x="29142" y="7179"/>
                    <a:pt x="30563" y="5981"/>
                  </a:cubicBezTo>
                  <a:cubicBezTo>
                    <a:pt x="30579" y="5667"/>
                    <a:pt x="30587" y="5362"/>
                    <a:pt x="30604" y="5048"/>
                  </a:cubicBezTo>
                  <a:cubicBezTo>
                    <a:pt x="30508" y="5000"/>
                    <a:pt x="30418" y="4969"/>
                    <a:pt x="30349" y="4969"/>
                  </a:cubicBezTo>
                  <a:cubicBezTo>
                    <a:pt x="30312" y="4969"/>
                    <a:pt x="30280" y="4978"/>
                    <a:pt x="30257" y="4998"/>
                  </a:cubicBezTo>
                  <a:cubicBezTo>
                    <a:pt x="29018" y="6171"/>
                    <a:pt x="27539" y="7072"/>
                    <a:pt x="25929" y="7641"/>
                  </a:cubicBezTo>
                  <a:lnTo>
                    <a:pt x="26102" y="7427"/>
                  </a:lnTo>
                  <a:cubicBezTo>
                    <a:pt x="26556" y="6848"/>
                    <a:pt x="27003" y="6270"/>
                    <a:pt x="27440" y="5684"/>
                  </a:cubicBezTo>
                  <a:cubicBezTo>
                    <a:pt x="27531" y="5659"/>
                    <a:pt x="27597" y="5576"/>
                    <a:pt x="27606" y="5477"/>
                  </a:cubicBezTo>
                  <a:cubicBezTo>
                    <a:pt x="28704" y="4024"/>
                    <a:pt x="29770" y="2545"/>
                    <a:pt x="30802" y="1050"/>
                  </a:cubicBezTo>
                  <a:cubicBezTo>
                    <a:pt x="30819" y="695"/>
                    <a:pt x="30843" y="348"/>
                    <a:pt x="308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1" name="Google Shape;800;p63"/>
          <p:cNvGrpSpPr/>
          <p:nvPr/>
        </p:nvGrpSpPr>
        <p:grpSpPr>
          <a:xfrm rot="-5853173" flipH="1">
            <a:off x="6998852" y="3964085"/>
            <a:ext cx="2039685" cy="1999841"/>
            <a:chOff x="1592875" y="1636000"/>
            <a:chExt cx="1066000" cy="1045075"/>
          </a:xfrm>
        </p:grpSpPr>
        <p:sp>
          <p:nvSpPr>
            <p:cNvPr id="1057350" name="Google Shape;801;p63"/>
            <p:cNvSpPr/>
            <p:nvPr/>
          </p:nvSpPr>
          <p:spPr>
            <a:xfrm>
              <a:off x="1592875" y="1636000"/>
              <a:ext cx="1066000" cy="1045075"/>
            </a:xfrm>
            <a:custGeom>
              <a:avLst/>
              <a:gdLst/>
              <a:ahLst/>
              <a:cxnLst/>
              <a:rect l="l" t="t" r="r" b="b"/>
              <a:pathLst>
                <a:path w="42640" h="41803" extrusionOk="0">
                  <a:moveTo>
                    <a:pt x="4527" y="9810"/>
                  </a:moveTo>
                  <a:lnTo>
                    <a:pt x="4490" y="9854"/>
                  </a:lnTo>
                  <a:lnTo>
                    <a:pt x="4490" y="9854"/>
                  </a:lnTo>
                  <a:cubicBezTo>
                    <a:pt x="4502" y="9840"/>
                    <a:pt x="4515" y="9825"/>
                    <a:pt x="4527" y="9810"/>
                  </a:cubicBezTo>
                  <a:close/>
                  <a:moveTo>
                    <a:pt x="3911" y="10709"/>
                  </a:moveTo>
                  <a:lnTo>
                    <a:pt x="3866" y="10793"/>
                  </a:lnTo>
                  <a:cubicBezTo>
                    <a:pt x="3881" y="10765"/>
                    <a:pt x="3896" y="10737"/>
                    <a:pt x="3911" y="10709"/>
                  </a:cubicBezTo>
                  <a:close/>
                  <a:moveTo>
                    <a:pt x="3751" y="11066"/>
                  </a:moveTo>
                  <a:lnTo>
                    <a:pt x="3735" y="11117"/>
                  </a:lnTo>
                  <a:lnTo>
                    <a:pt x="3735" y="11117"/>
                  </a:lnTo>
                  <a:cubicBezTo>
                    <a:pt x="3740" y="11100"/>
                    <a:pt x="3745" y="11083"/>
                    <a:pt x="3751" y="11066"/>
                  </a:cubicBezTo>
                  <a:close/>
                  <a:moveTo>
                    <a:pt x="3567" y="11665"/>
                  </a:moveTo>
                  <a:lnTo>
                    <a:pt x="3561" y="11686"/>
                  </a:lnTo>
                  <a:cubicBezTo>
                    <a:pt x="3563" y="11679"/>
                    <a:pt x="3565" y="11672"/>
                    <a:pt x="3567" y="11665"/>
                  </a:cubicBezTo>
                  <a:close/>
                  <a:moveTo>
                    <a:pt x="3065" y="16109"/>
                  </a:moveTo>
                  <a:lnTo>
                    <a:pt x="3065" y="16782"/>
                  </a:lnTo>
                  <a:cubicBezTo>
                    <a:pt x="3062" y="16558"/>
                    <a:pt x="3062" y="16333"/>
                    <a:pt x="3065" y="16109"/>
                  </a:cubicBezTo>
                  <a:close/>
                  <a:moveTo>
                    <a:pt x="3412" y="20574"/>
                  </a:moveTo>
                  <a:lnTo>
                    <a:pt x="3412" y="20574"/>
                  </a:lnTo>
                  <a:cubicBezTo>
                    <a:pt x="3430" y="20683"/>
                    <a:pt x="3449" y="20795"/>
                    <a:pt x="3469" y="20907"/>
                  </a:cubicBezTo>
                  <a:lnTo>
                    <a:pt x="3469" y="20907"/>
                  </a:lnTo>
                  <a:cubicBezTo>
                    <a:pt x="3449" y="20797"/>
                    <a:pt x="3430" y="20685"/>
                    <a:pt x="3412" y="20574"/>
                  </a:cubicBezTo>
                  <a:close/>
                  <a:moveTo>
                    <a:pt x="3473" y="20932"/>
                  </a:moveTo>
                  <a:cubicBezTo>
                    <a:pt x="3489" y="21024"/>
                    <a:pt x="3505" y="21117"/>
                    <a:pt x="3519" y="21209"/>
                  </a:cubicBezTo>
                  <a:cubicBezTo>
                    <a:pt x="3504" y="21117"/>
                    <a:pt x="3488" y="21024"/>
                    <a:pt x="3473" y="20932"/>
                  </a:cubicBezTo>
                  <a:close/>
                  <a:moveTo>
                    <a:pt x="5149" y="25432"/>
                  </a:moveTo>
                  <a:lnTo>
                    <a:pt x="5221" y="25546"/>
                  </a:lnTo>
                  <a:cubicBezTo>
                    <a:pt x="5197" y="25508"/>
                    <a:pt x="5173" y="25470"/>
                    <a:pt x="5149" y="25432"/>
                  </a:cubicBezTo>
                  <a:close/>
                  <a:moveTo>
                    <a:pt x="17258" y="0"/>
                  </a:moveTo>
                  <a:cubicBezTo>
                    <a:pt x="14723" y="0"/>
                    <a:pt x="12143" y="288"/>
                    <a:pt x="9739" y="1104"/>
                  </a:cubicBezTo>
                  <a:cubicBezTo>
                    <a:pt x="8244" y="1625"/>
                    <a:pt x="6840" y="2352"/>
                    <a:pt x="5551" y="3260"/>
                  </a:cubicBezTo>
                  <a:cubicBezTo>
                    <a:pt x="4907" y="3715"/>
                    <a:pt x="4296" y="4227"/>
                    <a:pt x="3734" y="4772"/>
                  </a:cubicBezTo>
                  <a:cubicBezTo>
                    <a:pt x="3115" y="5375"/>
                    <a:pt x="2503" y="6011"/>
                    <a:pt x="2074" y="6763"/>
                  </a:cubicBezTo>
                  <a:cubicBezTo>
                    <a:pt x="1000" y="8638"/>
                    <a:pt x="538" y="10711"/>
                    <a:pt x="257" y="12834"/>
                  </a:cubicBezTo>
                  <a:cubicBezTo>
                    <a:pt x="9" y="14709"/>
                    <a:pt x="1" y="16617"/>
                    <a:pt x="83" y="18508"/>
                  </a:cubicBezTo>
                  <a:cubicBezTo>
                    <a:pt x="174" y="20400"/>
                    <a:pt x="414" y="22275"/>
                    <a:pt x="827" y="24117"/>
                  </a:cubicBezTo>
                  <a:cubicBezTo>
                    <a:pt x="1297" y="26256"/>
                    <a:pt x="2198" y="28288"/>
                    <a:pt x="3478" y="30072"/>
                  </a:cubicBezTo>
                  <a:cubicBezTo>
                    <a:pt x="4585" y="31609"/>
                    <a:pt x="6014" y="32906"/>
                    <a:pt x="7534" y="34021"/>
                  </a:cubicBezTo>
                  <a:cubicBezTo>
                    <a:pt x="9029" y="35095"/>
                    <a:pt x="10640" y="36003"/>
                    <a:pt x="12333" y="36730"/>
                  </a:cubicBezTo>
                  <a:cubicBezTo>
                    <a:pt x="16438" y="38523"/>
                    <a:pt x="20866" y="39406"/>
                    <a:pt x="25186" y="40521"/>
                  </a:cubicBezTo>
                  <a:cubicBezTo>
                    <a:pt x="26259" y="40794"/>
                    <a:pt x="27325" y="41091"/>
                    <a:pt x="28382" y="41414"/>
                  </a:cubicBezTo>
                  <a:lnTo>
                    <a:pt x="27994" y="41290"/>
                  </a:lnTo>
                  <a:lnTo>
                    <a:pt x="27994" y="41290"/>
                  </a:lnTo>
                  <a:cubicBezTo>
                    <a:pt x="28407" y="41414"/>
                    <a:pt x="28812" y="41546"/>
                    <a:pt x="29217" y="41686"/>
                  </a:cubicBezTo>
                  <a:cubicBezTo>
                    <a:pt x="29330" y="41762"/>
                    <a:pt x="29466" y="41802"/>
                    <a:pt x="29604" y="41802"/>
                  </a:cubicBezTo>
                  <a:cubicBezTo>
                    <a:pt x="29676" y="41802"/>
                    <a:pt x="29749" y="41791"/>
                    <a:pt x="29820" y="41769"/>
                  </a:cubicBezTo>
                  <a:cubicBezTo>
                    <a:pt x="30043" y="41760"/>
                    <a:pt x="30249" y="41661"/>
                    <a:pt x="30398" y="41496"/>
                  </a:cubicBezTo>
                  <a:cubicBezTo>
                    <a:pt x="30811" y="41149"/>
                    <a:pt x="31100" y="40488"/>
                    <a:pt x="31199" y="39985"/>
                  </a:cubicBezTo>
                  <a:cubicBezTo>
                    <a:pt x="31339" y="39324"/>
                    <a:pt x="31389" y="38597"/>
                    <a:pt x="31191" y="37953"/>
                  </a:cubicBezTo>
                  <a:cubicBezTo>
                    <a:pt x="31125" y="37771"/>
                    <a:pt x="31059" y="37589"/>
                    <a:pt x="30992" y="37399"/>
                  </a:cubicBezTo>
                  <a:cubicBezTo>
                    <a:pt x="30860" y="37102"/>
                    <a:pt x="30646" y="36854"/>
                    <a:pt x="30373" y="36681"/>
                  </a:cubicBezTo>
                  <a:lnTo>
                    <a:pt x="30373" y="36689"/>
                  </a:lnTo>
                  <a:cubicBezTo>
                    <a:pt x="26028" y="35243"/>
                    <a:pt x="21518" y="34417"/>
                    <a:pt x="17140" y="33079"/>
                  </a:cubicBezTo>
                  <a:lnTo>
                    <a:pt x="17140" y="33079"/>
                  </a:lnTo>
                  <a:lnTo>
                    <a:pt x="17537" y="33203"/>
                  </a:lnTo>
                  <a:cubicBezTo>
                    <a:pt x="14072" y="32139"/>
                    <a:pt x="10685" y="30679"/>
                    <a:pt x="7856" y="28382"/>
                  </a:cubicBezTo>
                  <a:lnTo>
                    <a:pt x="7856" y="28382"/>
                  </a:lnTo>
                  <a:cubicBezTo>
                    <a:pt x="7881" y="28403"/>
                    <a:pt x="7906" y="28424"/>
                    <a:pt x="7930" y="28445"/>
                  </a:cubicBezTo>
                  <a:cubicBezTo>
                    <a:pt x="7886" y="28409"/>
                    <a:pt x="7843" y="28372"/>
                    <a:pt x="7799" y="28335"/>
                  </a:cubicBezTo>
                  <a:lnTo>
                    <a:pt x="7799" y="28335"/>
                  </a:lnTo>
                  <a:cubicBezTo>
                    <a:pt x="7818" y="28351"/>
                    <a:pt x="7837" y="28366"/>
                    <a:pt x="7856" y="28382"/>
                  </a:cubicBezTo>
                  <a:lnTo>
                    <a:pt x="7856" y="28382"/>
                  </a:lnTo>
                  <a:cubicBezTo>
                    <a:pt x="7802" y="28336"/>
                    <a:pt x="7749" y="28290"/>
                    <a:pt x="7695" y="28246"/>
                  </a:cubicBezTo>
                  <a:lnTo>
                    <a:pt x="7695" y="28246"/>
                  </a:lnTo>
                  <a:cubicBezTo>
                    <a:pt x="7729" y="28276"/>
                    <a:pt x="7764" y="28306"/>
                    <a:pt x="7799" y="28335"/>
                  </a:cubicBezTo>
                  <a:lnTo>
                    <a:pt x="7799" y="28335"/>
                  </a:lnTo>
                  <a:cubicBezTo>
                    <a:pt x="7727" y="28276"/>
                    <a:pt x="7655" y="28216"/>
                    <a:pt x="7583" y="28156"/>
                  </a:cubicBezTo>
                  <a:lnTo>
                    <a:pt x="7583" y="28156"/>
                  </a:lnTo>
                  <a:cubicBezTo>
                    <a:pt x="7621" y="28185"/>
                    <a:pt x="7658" y="28215"/>
                    <a:pt x="7695" y="28246"/>
                  </a:cubicBezTo>
                  <a:lnTo>
                    <a:pt x="7695" y="28246"/>
                  </a:lnTo>
                  <a:cubicBezTo>
                    <a:pt x="6674" y="27363"/>
                    <a:pt x="5780" y="26349"/>
                    <a:pt x="5027" y="25234"/>
                  </a:cubicBezTo>
                  <a:lnTo>
                    <a:pt x="5027" y="25234"/>
                  </a:lnTo>
                  <a:cubicBezTo>
                    <a:pt x="4668" y="24637"/>
                    <a:pt x="4360" y="24013"/>
                    <a:pt x="4102" y="23365"/>
                  </a:cubicBezTo>
                  <a:lnTo>
                    <a:pt x="4102" y="23365"/>
                  </a:lnTo>
                  <a:cubicBezTo>
                    <a:pt x="3838" y="22567"/>
                    <a:pt x="3623" y="21753"/>
                    <a:pt x="3472" y="20923"/>
                  </a:cubicBezTo>
                  <a:lnTo>
                    <a:pt x="3472" y="20923"/>
                  </a:lnTo>
                  <a:cubicBezTo>
                    <a:pt x="3215" y="19328"/>
                    <a:pt x="3082" y="17712"/>
                    <a:pt x="3065" y="16096"/>
                  </a:cubicBezTo>
                  <a:lnTo>
                    <a:pt x="3065" y="16096"/>
                  </a:lnTo>
                  <a:cubicBezTo>
                    <a:pt x="3078" y="15093"/>
                    <a:pt x="3146" y="14093"/>
                    <a:pt x="3270" y="13094"/>
                  </a:cubicBezTo>
                  <a:lnTo>
                    <a:pt x="3270" y="13094"/>
                  </a:lnTo>
                  <a:cubicBezTo>
                    <a:pt x="3363" y="12535"/>
                    <a:pt x="3488" y="11981"/>
                    <a:pt x="3641" y="11438"/>
                  </a:cubicBezTo>
                  <a:lnTo>
                    <a:pt x="3641" y="11438"/>
                  </a:lnTo>
                  <a:cubicBezTo>
                    <a:pt x="3748" y="11125"/>
                    <a:pt x="3875" y="10818"/>
                    <a:pt x="4018" y="10519"/>
                  </a:cubicBezTo>
                  <a:lnTo>
                    <a:pt x="4018" y="10519"/>
                  </a:lnTo>
                  <a:cubicBezTo>
                    <a:pt x="4120" y="10346"/>
                    <a:pt x="4233" y="10180"/>
                    <a:pt x="4355" y="10022"/>
                  </a:cubicBezTo>
                  <a:lnTo>
                    <a:pt x="4355" y="10022"/>
                  </a:lnTo>
                  <a:cubicBezTo>
                    <a:pt x="5227" y="9063"/>
                    <a:pt x="6230" y="8224"/>
                    <a:pt x="7327" y="7539"/>
                  </a:cubicBezTo>
                  <a:lnTo>
                    <a:pt x="7327" y="7539"/>
                  </a:lnTo>
                  <a:lnTo>
                    <a:pt x="6947" y="7770"/>
                  </a:lnTo>
                  <a:cubicBezTo>
                    <a:pt x="8798" y="6604"/>
                    <a:pt x="10884" y="5884"/>
                    <a:pt x="13037" y="5511"/>
                  </a:cubicBezTo>
                  <a:lnTo>
                    <a:pt x="13037" y="5511"/>
                  </a:lnTo>
                  <a:cubicBezTo>
                    <a:pt x="14303" y="5324"/>
                    <a:pt x="15581" y="5251"/>
                    <a:pt x="16860" y="5251"/>
                  </a:cubicBezTo>
                  <a:cubicBezTo>
                    <a:pt x="17748" y="5251"/>
                    <a:pt x="18635" y="5286"/>
                    <a:pt x="19519" y="5342"/>
                  </a:cubicBezTo>
                  <a:cubicBezTo>
                    <a:pt x="20428" y="5400"/>
                    <a:pt x="21320" y="5482"/>
                    <a:pt x="22220" y="5548"/>
                  </a:cubicBezTo>
                  <a:cubicBezTo>
                    <a:pt x="22807" y="5590"/>
                    <a:pt x="23401" y="5573"/>
                    <a:pt x="23980" y="5647"/>
                  </a:cubicBezTo>
                  <a:cubicBezTo>
                    <a:pt x="25541" y="5837"/>
                    <a:pt x="27094" y="6242"/>
                    <a:pt x="28630" y="6573"/>
                  </a:cubicBezTo>
                  <a:cubicBezTo>
                    <a:pt x="30910" y="7076"/>
                    <a:pt x="33181" y="7605"/>
                    <a:pt x="35453" y="8125"/>
                  </a:cubicBezTo>
                  <a:cubicBezTo>
                    <a:pt x="37163" y="8505"/>
                    <a:pt x="38864" y="8927"/>
                    <a:pt x="40591" y="9216"/>
                  </a:cubicBezTo>
                  <a:cubicBezTo>
                    <a:pt x="40698" y="9232"/>
                    <a:pt x="40805" y="9249"/>
                    <a:pt x="40913" y="9265"/>
                  </a:cubicBezTo>
                  <a:cubicBezTo>
                    <a:pt x="40944" y="9270"/>
                    <a:pt x="40976" y="9272"/>
                    <a:pt x="41007" y="9272"/>
                  </a:cubicBezTo>
                  <a:cubicBezTo>
                    <a:pt x="41428" y="9272"/>
                    <a:pt x="41829" y="8879"/>
                    <a:pt x="42036" y="8571"/>
                  </a:cubicBezTo>
                  <a:cubicBezTo>
                    <a:pt x="42383" y="8076"/>
                    <a:pt x="42581" y="7341"/>
                    <a:pt x="42606" y="6746"/>
                  </a:cubicBezTo>
                  <a:cubicBezTo>
                    <a:pt x="42639" y="6126"/>
                    <a:pt x="42606" y="5424"/>
                    <a:pt x="42301" y="4863"/>
                  </a:cubicBezTo>
                  <a:cubicBezTo>
                    <a:pt x="42069" y="4450"/>
                    <a:pt x="41780" y="4094"/>
                    <a:pt x="41285" y="4020"/>
                  </a:cubicBezTo>
                  <a:cubicBezTo>
                    <a:pt x="39476" y="3772"/>
                    <a:pt x="37691" y="3302"/>
                    <a:pt x="35915" y="2897"/>
                  </a:cubicBezTo>
                  <a:cubicBezTo>
                    <a:pt x="33413" y="2335"/>
                    <a:pt x="30910" y="1749"/>
                    <a:pt x="28399" y="1203"/>
                  </a:cubicBezTo>
                  <a:cubicBezTo>
                    <a:pt x="27432" y="989"/>
                    <a:pt x="26458" y="774"/>
                    <a:pt x="25483" y="592"/>
                  </a:cubicBezTo>
                  <a:cubicBezTo>
                    <a:pt x="24946" y="468"/>
                    <a:pt x="24409" y="394"/>
                    <a:pt x="23864" y="369"/>
                  </a:cubicBezTo>
                  <a:cubicBezTo>
                    <a:pt x="21865" y="328"/>
                    <a:pt x="19883" y="47"/>
                    <a:pt x="17884" y="6"/>
                  </a:cubicBezTo>
                  <a:cubicBezTo>
                    <a:pt x="17676" y="2"/>
                    <a:pt x="17467" y="0"/>
                    <a:pt x="17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351" name="Google Shape;802;p63"/>
            <p:cNvSpPr/>
            <p:nvPr/>
          </p:nvSpPr>
          <p:spPr>
            <a:xfrm>
              <a:off x="1725450" y="1795425"/>
              <a:ext cx="817375" cy="722625"/>
            </a:xfrm>
            <a:custGeom>
              <a:avLst/>
              <a:gdLst/>
              <a:ahLst/>
              <a:cxnLst/>
              <a:rect l="l" t="t" r="r" b="b"/>
              <a:pathLst>
                <a:path w="32695" h="28905" extrusionOk="0">
                  <a:moveTo>
                    <a:pt x="2424" y="13461"/>
                  </a:moveTo>
                  <a:cubicBezTo>
                    <a:pt x="2424" y="13461"/>
                    <a:pt x="2433" y="13495"/>
                    <a:pt x="2442" y="13526"/>
                  </a:cubicBezTo>
                  <a:lnTo>
                    <a:pt x="2442" y="13526"/>
                  </a:lnTo>
                  <a:cubicBezTo>
                    <a:pt x="2429" y="13478"/>
                    <a:pt x="2424" y="13461"/>
                    <a:pt x="2424" y="13461"/>
                  </a:cubicBezTo>
                  <a:close/>
                  <a:moveTo>
                    <a:pt x="3569" y="16517"/>
                  </a:moveTo>
                  <a:cubicBezTo>
                    <a:pt x="3574" y="16529"/>
                    <a:pt x="3580" y="16541"/>
                    <a:pt x="3585" y="16552"/>
                  </a:cubicBezTo>
                  <a:lnTo>
                    <a:pt x="3585" y="16552"/>
                  </a:lnTo>
                  <a:cubicBezTo>
                    <a:pt x="3582" y="16544"/>
                    <a:pt x="3576" y="16533"/>
                    <a:pt x="3569" y="16517"/>
                  </a:cubicBezTo>
                  <a:close/>
                  <a:moveTo>
                    <a:pt x="11984" y="1"/>
                  </a:moveTo>
                  <a:cubicBezTo>
                    <a:pt x="11856" y="1"/>
                    <a:pt x="11727" y="2"/>
                    <a:pt x="11598" y="6"/>
                  </a:cubicBezTo>
                  <a:cubicBezTo>
                    <a:pt x="10458" y="39"/>
                    <a:pt x="9326" y="220"/>
                    <a:pt x="8236" y="551"/>
                  </a:cubicBezTo>
                  <a:cubicBezTo>
                    <a:pt x="7146" y="881"/>
                    <a:pt x="6105" y="1352"/>
                    <a:pt x="5072" y="1814"/>
                  </a:cubicBezTo>
                  <a:cubicBezTo>
                    <a:pt x="4056" y="2277"/>
                    <a:pt x="3049" y="2756"/>
                    <a:pt x="2214" y="3516"/>
                  </a:cubicBezTo>
                  <a:cubicBezTo>
                    <a:pt x="1273" y="4367"/>
                    <a:pt x="744" y="5573"/>
                    <a:pt x="488" y="6795"/>
                  </a:cubicBezTo>
                  <a:cubicBezTo>
                    <a:pt x="1" y="9224"/>
                    <a:pt x="546" y="11751"/>
                    <a:pt x="1132" y="14105"/>
                  </a:cubicBezTo>
                  <a:cubicBezTo>
                    <a:pt x="1677" y="16278"/>
                    <a:pt x="2413" y="18450"/>
                    <a:pt x="3751" y="20276"/>
                  </a:cubicBezTo>
                  <a:cubicBezTo>
                    <a:pt x="4998" y="21986"/>
                    <a:pt x="6700" y="23332"/>
                    <a:pt x="8542" y="24348"/>
                  </a:cubicBezTo>
                  <a:cubicBezTo>
                    <a:pt x="12746" y="26669"/>
                    <a:pt x="17553" y="27338"/>
                    <a:pt x="22162" y="28445"/>
                  </a:cubicBezTo>
                  <a:cubicBezTo>
                    <a:pt x="22749" y="28585"/>
                    <a:pt x="23335" y="28734"/>
                    <a:pt x="23922" y="28899"/>
                  </a:cubicBezTo>
                  <a:cubicBezTo>
                    <a:pt x="23936" y="28903"/>
                    <a:pt x="23951" y="28905"/>
                    <a:pt x="23965" y="28905"/>
                  </a:cubicBezTo>
                  <a:cubicBezTo>
                    <a:pt x="24141" y="28905"/>
                    <a:pt x="24315" y="28643"/>
                    <a:pt x="24376" y="28544"/>
                  </a:cubicBezTo>
                  <a:cubicBezTo>
                    <a:pt x="24525" y="28255"/>
                    <a:pt x="24607" y="27941"/>
                    <a:pt x="24616" y="27627"/>
                  </a:cubicBezTo>
                  <a:cubicBezTo>
                    <a:pt x="24640" y="27198"/>
                    <a:pt x="24624" y="26413"/>
                    <a:pt x="24104" y="26273"/>
                  </a:cubicBezTo>
                  <a:cubicBezTo>
                    <a:pt x="19643" y="25050"/>
                    <a:pt x="14935" y="24554"/>
                    <a:pt x="10681" y="22663"/>
                  </a:cubicBezTo>
                  <a:cubicBezTo>
                    <a:pt x="8822" y="21837"/>
                    <a:pt x="7046" y="20755"/>
                    <a:pt x="5593" y="19318"/>
                  </a:cubicBezTo>
                  <a:cubicBezTo>
                    <a:pt x="4915" y="18624"/>
                    <a:pt x="4321" y="17847"/>
                    <a:pt x="3833" y="17005"/>
                  </a:cubicBezTo>
                  <a:cubicBezTo>
                    <a:pt x="3767" y="16906"/>
                    <a:pt x="3709" y="16790"/>
                    <a:pt x="3652" y="16683"/>
                  </a:cubicBezTo>
                  <a:cubicBezTo>
                    <a:pt x="3632" y="16637"/>
                    <a:pt x="3607" y="16596"/>
                    <a:pt x="3585" y="16552"/>
                  </a:cubicBezTo>
                  <a:lnTo>
                    <a:pt x="3585" y="16552"/>
                  </a:lnTo>
                  <a:cubicBezTo>
                    <a:pt x="3590" y="16564"/>
                    <a:pt x="3593" y="16568"/>
                    <a:pt x="3592" y="16568"/>
                  </a:cubicBezTo>
                  <a:cubicBezTo>
                    <a:pt x="3592" y="16568"/>
                    <a:pt x="3558" y="16496"/>
                    <a:pt x="3552" y="16484"/>
                  </a:cubicBezTo>
                  <a:cubicBezTo>
                    <a:pt x="3429" y="16237"/>
                    <a:pt x="3313" y="15981"/>
                    <a:pt x="3206" y="15733"/>
                  </a:cubicBezTo>
                  <a:cubicBezTo>
                    <a:pt x="2999" y="15254"/>
                    <a:pt x="2826" y="14758"/>
                    <a:pt x="2669" y="14262"/>
                  </a:cubicBezTo>
                  <a:cubicBezTo>
                    <a:pt x="2586" y="14031"/>
                    <a:pt x="2520" y="13800"/>
                    <a:pt x="2454" y="13560"/>
                  </a:cubicBezTo>
                  <a:cubicBezTo>
                    <a:pt x="2451" y="13552"/>
                    <a:pt x="2446" y="13539"/>
                    <a:pt x="2442" y="13526"/>
                  </a:cubicBezTo>
                  <a:lnTo>
                    <a:pt x="2442" y="13526"/>
                  </a:lnTo>
                  <a:cubicBezTo>
                    <a:pt x="2446" y="13538"/>
                    <a:pt x="2449" y="13552"/>
                    <a:pt x="2454" y="13569"/>
                  </a:cubicBezTo>
                  <a:cubicBezTo>
                    <a:pt x="2437" y="13511"/>
                    <a:pt x="2421" y="13453"/>
                    <a:pt x="2404" y="13387"/>
                  </a:cubicBezTo>
                  <a:cubicBezTo>
                    <a:pt x="2363" y="13238"/>
                    <a:pt x="2330" y="13090"/>
                    <a:pt x="2289" y="12949"/>
                  </a:cubicBezTo>
                  <a:cubicBezTo>
                    <a:pt x="2165" y="12453"/>
                    <a:pt x="2057" y="11966"/>
                    <a:pt x="1950" y="11479"/>
                  </a:cubicBezTo>
                  <a:cubicBezTo>
                    <a:pt x="1826" y="10934"/>
                    <a:pt x="1719" y="10397"/>
                    <a:pt x="1636" y="9852"/>
                  </a:cubicBezTo>
                  <a:cubicBezTo>
                    <a:pt x="1628" y="9785"/>
                    <a:pt x="1620" y="9719"/>
                    <a:pt x="1611" y="9662"/>
                  </a:cubicBezTo>
                  <a:cubicBezTo>
                    <a:pt x="1611" y="9631"/>
                    <a:pt x="1594" y="9514"/>
                    <a:pt x="1591" y="9513"/>
                  </a:cubicBezTo>
                  <a:lnTo>
                    <a:pt x="1591" y="9513"/>
                  </a:lnTo>
                  <a:cubicBezTo>
                    <a:pt x="1589" y="9502"/>
                    <a:pt x="1588" y="9494"/>
                    <a:pt x="1587" y="9488"/>
                  </a:cubicBezTo>
                  <a:cubicBezTo>
                    <a:pt x="1578" y="9422"/>
                    <a:pt x="1570" y="9356"/>
                    <a:pt x="1570" y="9290"/>
                  </a:cubicBezTo>
                  <a:cubicBezTo>
                    <a:pt x="1547" y="9034"/>
                    <a:pt x="1531" y="8779"/>
                    <a:pt x="1522" y="8516"/>
                  </a:cubicBezTo>
                  <a:lnTo>
                    <a:pt x="1522" y="8516"/>
                  </a:lnTo>
                  <a:cubicBezTo>
                    <a:pt x="1522" y="8522"/>
                    <a:pt x="1521" y="8527"/>
                    <a:pt x="1520" y="8530"/>
                  </a:cubicBezTo>
                  <a:cubicBezTo>
                    <a:pt x="1521" y="8525"/>
                    <a:pt x="1522" y="8521"/>
                    <a:pt x="1522" y="8516"/>
                  </a:cubicBezTo>
                  <a:lnTo>
                    <a:pt x="1522" y="8516"/>
                  </a:lnTo>
                  <a:cubicBezTo>
                    <a:pt x="1522" y="8516"/>
                    <a:pt x="1522" y="8516"/>
                    <a:pt x="1522" y="8516"/>
                  </a:cubicBezTo>
                  <a:lnTo>
                    <a:pt x="1522" y="8516"/>
                  </a:lnTo>
                  <a:cubicBezTo>
                    <a:pt x="1522" y="8516"/>
                    <a:pt x="1522" y="8516"/>
                    <a:pt x="1522" y="8516"/>
                  </a:cubicBezTo>
                  <a:lnTo>
                    <a:pt x="1522" y="8516"/>
                  </a:lnTo>
                  <a:cubicBezTo>
                    <a:pt x="1522" y="8516"/>
                    <a:pt x="1522" y="8516"/>
                    <a:pt x="1522" y="8516"/>
                  </a:cubicBezTo>
                  <a:lnTo>
                    <a:pt x="1522" y="8516"/>
                  </a:lnTo>
                  <a:cubicBezTo>
                    <a:pt x="1522" y="8499"/>
                    <a:pt x="1521" y="8481"/>
                    <a:pt x="1520" y="8464"/>
                  </a:cubicBezTo>
                  <a:cubicBezTo>
                    <a:pt x="1518" y="8392"/>
                    <a:pt x="1518" y="8366"/>
                    <a:pt x="1518" y="8366"/>
                  </a:cubicBezTo>
                  <a:lnTo>
                    <a:pt x="1518" y="8366"/>
                  </a:lnTo>
                  <a:cubicBezTo>
                    <a:pt x="1520" y="8366"/>
                    <a:pt x="1525" y="8473"/>
                    <a:pt x="1522" y="8516"/>
                  </a:cubicBezTo>
                  <a:lnTo>
                    <a:pt x="1522" y="8516"/>
                  </a:lnTo>
                  <a:cubicBezTo>
                    <a:pt x="1529" y="8455"/>
                    <a:pt x="1529" y="8401"/>
                    <a:pt x="1529" y="8340"/>
                  </a:cubicBezTo>
                  <a:cubicBezTo>
                    <a:pt x="1529" y="8200"/>
                    <a:pt x="1537" y="8059"/>
                    <a:pt x="1554" y="7910"/>
                  </a:cubicBezTo>
                  <a:cubicBezTo>
                    <a:pt x="1554" y="7896"/>
                    <a:pt x="1556" y="7861"/>
                    <a:pt x="1558" y="7830"/>
                  </a:cubicBezTo>
                  <a:lnTo>
                    <a:pt x="1558" y="7830"/>
                  </a:lnTo>
                  <a:cubicBezTo>
                    <a:pt x="1559" y="7816"/>
                    <a:pt x="1560" y="7804"/>
                    <a:pt x="1562" y="7795"/>
                  </a:cubicBezTo>
                  <a:cubicBezTo>
                    <a:pt x="1584" y="7674"/>
                    <a:pt x="1614" y="7553"/>
                    <a:pt x="1638" y="7425"/>
                  </a:cubicBezTo>
                  <a:lnTo>
                    <a:pt x="1638" y="7425"/>
                  </a:lnTo>
                  <a:cubicBezTo>
                    <a:pt x="1637" y="7429"/>
                    <a:pt x="1636" y="7432"/>
                    <a:pt x="1636" y="7432"/>
                  </a:cubicBezTo>
                  <a:cubicBezTo>
                    <a:pt x="1636" y="7432"/>
                    <a:pt x="1636" y="7431"/>
                    <a:pt x="1636" y="7431"/>
                  </a:cubicBezTo>
                  <a:cubicBezTo>
                    <a:pt x="1633" y="7431"/>
                    <a:pt x="1638" y="7410"/>
                    <a:pt x="1646" y="7382"/>
                  </a:cubicBezTo>
                  <a:lnTo>
                    <a:pt x="1646" y="7382"/>
                  </a:lnTo>
                  <a:cubicBezTo>
                    <a:pt x="1646" y="7385"/>
                    <a:pt x="1645" y="7387"/>
                    <a:pt x="1644" y="7390"/>
                  </a:cubicBezTo>
                  <a:cubicBezTo>
                    <a:pt x="1642" y="7402"/>
                    <a:pt x="1640" y="7414"/>
                    <a:pt x="1638" y="7425"/>
                  </a:cubicBezTo>
                  <a:lnTo>
                    <a:pt x="1638" y="7425"/>
                  </a:lnTo>
                  <a:cubicBezTo>
                    <a:pt x="1641" y="7413"/>
                    <a:pt x="1648" y="7384"/>
                    <a:pt x="1654" y="7355"/>
                  </a:cubicBezTo>
                  <a:lnTo>
                    <a:pt x="1654" y="7355"/>
                  </a:lnTo>
                  <a:cubicBezTo>
                    <a:pt x="1651" y="7365"/>
                    <a:pt x="1649" y="7374"/>
                    <a:pt x="1646" y="7382"/>
                  </a:cubicBezTo>
                  <a:lnTo>
                    <a:pt x="1646" y="7382"/>
                  </a:lnTo>
                  <a:cubicBezTo>
                    <a:pt x="1662" y="7315"/>
                    <a:pt x="1668" y="7291"/>
                    <a:pt x="1668" y="7291"/>
                  </a:cubicBezTo>
                  <a:lnTo>
                    <a:pt x="1668" y="7291"/>
                  </a:lnTo>
                  <a:cubicBezTo>
                    <a:pt x="1668" y="7291"/>
                    <a:pt x="1662" y="7322"/>
                    <a:pt x="1654" y="7355"/>
                  </a:cubicBezTo>
                  <a:lnTo>
                    <a:pt x="1654" y="7355"/>
                  </a:lnTo>
                  <a:cubicBezTo>
                    <a:pt x="1667" y="7315"/>
                    <a:pt x="1681" y="7270"/>
                    <a:pt x="1686" y="7258"/>
                  </a:cubicBezTo>
                  <a:cubicBezTo>
                    <a:pt x="1727" y="7142"/>
                    <a:pt x="1768" y="7035"/>
                    <a:pt x="1818" y="6919"/>
                  </a:cubicBezTo>
                  <a:lnTo>
                    <a:pt x="1818" y="6919"/>
                  </a:lnTo>
                  <a:cubicBezTo>
                    <a:pt x="1795" y="6976"/>
                    <a:pt x="1786" y="6998"/>
                    <a:pt x="1788" y="6998"/>
                  </a:cubicBezTo>
                  <a:cubicBezTo>
                    <a:pt x="1792" y="6998"/>
                    <a:pt x="1876" y="6814"/>
                    <a:pt x="1900" y="6771"/>
                  </a:cubicBezTo>
                  <a:cubicBezTo>
                    <a:pt x="1933" y="6704"/>
                    <a:pt x="1958" y="6663"/>
                    <a:pt x="1991" y="6614"/>
                  </a:cubicBezTo>
                  <a:cubicBezTo>
                    <a:pt x="1991" y="6614"/>
                    <a:pt x="2090" y="6462"/>
                    <a:pt x="2086" y="6462"/>
                  </a:cubicBezTo>
                  <a:lnTo>
                    <a:pt x="2086" y="6462"/>
                  </a:lnTo>
                  <a:cubicBezTo>
                    <a:pt x="2084" y="6462"/>
                    <a:pt x="2076" y="6473"/>
                    <a:pt x="2057" y="6498"/>
                  </a:cubicBezTo>
                  <a:cubicBezTo>
                    <a:pt x="2644" y="5664"/>
                    <a:pt x="3503" y="5185"/>
                    <a:pt x="4411" y="4739"/>
                  </a:cubicBezTo>
                  <a:cubicBezTo>
                    <a:pt x="6328" y="3813"/>
                    <a:pt x="8352" y="2880"/>
                    <a:pt x="10499" y="2682"/>
                  </a:cubicBezTo>
                  <a:cubicBezTo>
                    <a:pt x="10925" y="2642"/>
                    <a:pt x="11350" y="2624"/>
                    <a:pt x="11774" y="2624"/>
                  </a:cubicBezTo>
                  <a:cubicBezTo>
                    <a:pt x="13546" y="2624"/>
                    <a:pt x="15305" y="2934"/>
                    <a:pt x="17058" y="3227"/>
                  </a:cubicBezTo>
                  <a:cubicBezTo>
                    <a:pt x="21518" y="3979"/>
                    <a:pt x="26036" y="4590"/>
                    <a:pt x="30389" y="5878"/>
                  </a:cubicBezTo>
                  <a:cubicBezTo>
                    <a:pt x="30926" y="6027"/>
                    <a:pt x="31447" y="6201"/>
                    <a:pt x="31975" y="6374"/>
                  </a:cubicBezTo>
                  <a:cubicBezTo>
                    <a:pt x="31992" y="6380"/>
                    <a:pt x="32010" y="6383"/>
                    <a:pt x="32027" y="6383"/>
                  </a:cubicBezTo>
                  <a:cubicBezTo>
                    <a:pt x="32196" y="6383"/>
                    <a:pt x="32377" y="6117"/>
                    <a:pt x="32430" y="6027"/>
                  </a:cubicBezTo>
                  <a:cubicBezTo>
                    <a:pt x="32570" y="5738"/>
                    <a:pt x="32653" y="5424"/>
                    <a:pt x="32669" y="5110"/>
                  </a:cubicBezTo>
                  <a:cubicBezTo>
                    <a:pt x="32694" y="4648"/>
                    <a:pt x="32669" y="3929"/>
                    <a:pt x="32149" y="3756"/>
                  </a:cubicBezTo>
                  <a:cubicBezTo>
                    <a:pt x="27688" y="2227"/>
                    <a:pt x="22988" y="1550"/>
                    <a:pt x="18355" y="790"/>
                  </a:cubicBezTo>
                  <a:cubicBezTo>
                    <a:pt x="16243" y="440"/>
                    <a:pt x="14131" y="1"/>
                    <a:pt x="11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352" name="Google Shape;803;p63"/>
            <p:cNvSpPr/>
            <p:nvPr/>
          </p:nvSpPr>
          <p:spPr>
            <a:xfrm>
              <a:off x="1853275" y="1898775"/>
              <a:ext cx="646575" cy="523300"/>
            </a:xfrm>
            <a:custGeom>
              <a:avLst/>
              <a:gdLst/>
              <a:ahLst/>
              <a:cxnLst/>
              <a:rect l="l" t="t" r="r" b="b"/>
              <a:pathLst>
                <a:path w="25863" h="20932" extrusionOk="0">
                  <a:moveTo>
                    <a:pt x="1330" y="6271"/>
                  </a:moveTo>
                  <a:cubicBezTo>
                    <a:pt x="1330" y="6275"/>
                    <a:pt x="1333" y="6315"/>
                    <a:pt x="1336" y="6350"/>
                  </a:cubicBezTo>
                  <a:lnTo>
                    <a:pt x="1336" y="6350"/>
                  </a:lnTo>
                  <a:cubicBezTo>
                    <a:pt x="1333" y="6324"/>
                    <a:pt x="1330" y="6297"/>
                    <a:pt x="1330" y="6271"/>
                  </a:cubicBezTo>
                  <a:close/>
                  <a:moveTo>
                    <a:pt x="7216" y="1"/>
                  </a:moveTo>
                  <a:cubicBezTo>
                    <a:pt x="5780" y="1"/>
                    <a:pt x="4324" y="231"/>
                    <a:pt x="3057" y="927"/>
                  </a:cubicBezTo>
                  <a:cubicBezTo>
                    <a:pt x="2355" y="1298"/>
                    <a:pt x="1743" y="1827"/>
                    <a:pt x="1264" y="2471"/>
                  </a:cubicBezTo>
                  <a:cubicBezTo>
                    <a:pt x="620" y="3380"/>
                    <a:pt x="306" y="4446"/>
                    <a:pt x="199" y="5552"/>
                  </a:cubicBezTo>
                  <a:cubicBezTo>
                    <a:pt x="1" y="7510"/>
                    <a:pt x="579" y="9484"/>
                    <a:pt x="1430" y="11235"/>
                  </a:cubicBezTo>
                  <a:cubicBezTo>
                    <a:pt x="2817" y="14102"/>
                    <a:pt x="5229" y="16472"/>
                    <a:pt x="8038" y="17942"/>
                  </a:cubicBezTo>
                  <a:cubicBezTo>
                    <a:pt x="9582" y="18735"/>
                    <a:pt x="11251" y="19281"/>
                    <a:pt x="12969" y="19561"/>
                  </a:cubicBezTo>
                  <a:cubicBezTo>
                    <a:pt x="14860" y="19884"/>
                    <a:pt x="16785" y="20016"/>
                    <a:pt x="18652" y="20495"/>
                  </a:cubicBezTo>
                  <a:cubicBezTo>
                    <a:pt x="19114" y="20610"/>
                    <a:pt x="19569" y="20759"/>
                    <a:pt x="20015" y="20924"/>
                  </a:cubicBezTo>
                  <a:cubicBezTo>
                    <a:pt x="20028" y="20929"/>
                    <a:pt x="20042" y="20931"/>
                    <a:pt x="20056" y="20931"/>
                  </a:cubicBezTo>
                  <a:cubicBezTo>
                    <a:pt x="20214" y="20931"/>
                    <a:pt x="20399" y="20652"/>
                    <a:pt x="20444" y="20561"/>
                  </a:cubicBezTo>
                  <a:cubicBezTo>
                    <a:pt x="20585" y="20280"/>
                    <a:pt x="20659" y="19966"/>
                    <a:pt x="20676" y="19652"/>
                  </a:cubicBezTo>
                  <a:cubicBezTo>
                    <a:pt x="20700" y="19198"/>
                    <a:pt x="20692" y="18488"/>
                    <a:pt x="20188" y="18298"/>
                  </a:cubicBezTo>
                  <a:cubicBezTo>
                    <a:pt x="16851" y="17059"/>
                    <a:pt x="13151" y="17389"/>
                    <a:pt x="9838" y="16051"/>
                  </a:cubicBezTo>
                  <a:cubicBezTo>
                    <a:pt x="8409" y="15473"/>
                    <a:pt x="7079" y="14680"/>
                    <a:pt x="5882" y="13705"/>
                  </a:cubicBezTo>
                  <a:cubicBezTo>
                    <a:pt x="4734" y="12772"/>
                    <a:pt x="3742" y="11665"/>
                    <a:pt x="2941" y="10418"/>
                  </a:cubicBezTo>
                  <a:cubicBezTo>
                    <a:pt x="2735" y="10095"/>
                    <a:pt x="2545" y="9765"/>
                    <a:pt x="2363" y="9418"/>
                  </a:cubicBezTo>
                  <a:cubicBezTo>
                    <a:pt x="2322" y="9352"/>
                    <a:pt x="2289" y="9278"/>
                    <a:pt x="2247" y="9203"/>
                  </a:cubicBezTo>
                  <a:cubicBezTo>
                    <a:pt x="2235" y="9167"/>
                    <a:pt x="2189" y="9067"/>
                    <a:pt x="2186" y="9067"/>
                  </a:cubicBezTo>
                  <a:lnTo>
                    <a:pt x="2186" y="9067"/>
                  </a:lnTo>
                  <a:cubicBezTo>
                    <a:pt x="2185" y="9067"/>
                    <a:pt x="2190" y="9082"/>
                    <a:pt x="2206" y="9121"/>
                  </a:cubicBezTo>
                  <a:cubicBezTo>
                    <a:pt x="2132" y="8947"/>
                    <a:pt x="2049" y="8774"/>
                    <a:pt x="1975" y="8600"/>
                  </a:cubicBezTo>
                  <a:cubicBezTo>
                    <a:pt x="1826" y="8237"/>
                    <a:pt x="1694" y="7873"/>
                    <a:pt x="1578" y="7502"/>
                  </a:cubicBezTo>
                  <a:cubicBezTo>
                    <a:pt x="1553" y="7411"/>
                    <a:pt x="1529" y="7320"/>
                    <a:pt x="1504" y="7229"/>
                  </a:cubicBezTo>
                  <a:lnTo>
                    <a:pt x="1504" y="7229"/>
                  </a:lnTo>
                  <a:cubicBezTo>
                    <a:pt x="1518" y="7277"/>
                    <a:pt x="1523" y="7295"/>
                    <a:pt x="1524" y="7295"/>
                  </a:cubicBezTo>
                  <a:cubicBezTo>
                    <a:pt x="1525" y="7295"/>
                    <a:pt x="1491" y="7170"/>
                    <a:pt x="1479" y="7122"/>
                  </a:cubicBezTo>
                  <a:cubicBezTo>
                    <a:pt x="1421" y="6890"/>
                    <a:pt x="1372" y="6651"/>
                    <a:pt x="1347" y="6420"/>
                  </a:cubicBezTo>
                  <a:cubicBezTo>
                    <a:pt x="1345" y="6405"/>
                    <a:pt x="1342" y="6391"/>
                    <a:pt x="1340" y="6377"/>
                  </a:cubicBezTo>
                  <a:lnTo>
                    <a:pt x="1340" y="6377"/>
                  </a:lnTo>
                  <a:cubicBezTo>
                    <a:pt x="1340" y="6371"/>
                    <a:pt x="1339" y="6363"/>
                    <a:pt x="1339" y="6354"/>
                  </a:cubicBezTo>
                  <a:cubicBezTo>
                    <a:pt x="1339" y="6246"/>
                    <a:pt x="1322" y="6139"/>
                    <a:pt x="1322" y="6023"/>
                  </a:cubicBezTo>
                  <a:lnTo>
                    <a:pt x="1322" y="5998"/>
                  </a:lnTo>
                  <a:cubicBezTo>
                    <a:pt x="1347" y="5883"/>
                    <a:pt x="1355" y="5751"/>
                    <a:pt x="1347" y="5627"/>
                  </a:cubicBezTo>
                  <a:lnTo>
                    <a:pt x="1347" y="5627"/>
                  </a:lnTo>
                  <a:cubicBezTo>
                    <a:pt x="1347" y="5627"/>
                    <a:pt x="1344" y="5643"/>
                    <a:pt x="1340" y="5665"/>
                  </a:cubicBezTo>
                  <a:lnTo>
                    <a:pt x="1340" y="5665"/>
                  </a:lnTo>
                  <a:cubicBezTo>
                    <a:pt x="1342" y="5647"/>
                    <a:pt x="1344" y="5629"/>
                    <a:pt x="1347" y="5610"/>
                  </a:cubicBezTo>
                  <a:cubicBezTo>
                    <a:pt x="1354" y="5577"/>
                    <a:pt x="1387" y="5358"/>
                    <a:pt x="1391" y="5358"/>
                  </a:cubicBezTo>
                  <a:lnTo>
                    <a:pt x="1391" y="5358"/>
                  </a:lnTo>
                  <a:cubicBezTo>
                    <a:pt x="1392" y="5358"/>
                    <a:pt x="1392" y="5371"/>
                    <a:pt x="1388" y="5404"/>
                  </a:cubicBezTo>
                  <a:cubicBezTo>
                    <a:pt x="1384" y="5442"/>
                    <a:pt x="1385" y="5457"/>
                    <a:pt x="1387" y="5457"/>
                  </a:cubicBezTo>
                  <a:cubicBezTo>
                    <a:pt x="1396" y="5457"/>
                    <a:pt x="1433" y="5293"/>
                    <a:pt x="1446" y="5255"/>
                  </a:cubicBezTo>
                  <a:cubicBezTo>
                    <a:pt x="1456" y="5226"/>
                    <a:pt x="1465" y="5201"/>
                    <a:pt x="1475" y="5176"/>
                  </a:cubicBezTo>
                  <a:lnTo>
                    <a:pt x="1475" y="5176"/>
                  </a:lnTo>
                  <a:cubicBezTo>
                    <a:pt x="1468" y="5193"/>
                    <a:pt x="1465" y="5199"/>
                    <a:pt x="1465" y="5199"/>
                  </a:cubicBezTo>
                  <a:cubicBezTo>
                    <a:pt x="1464" y="5199"/>
                    <a:pt x="1475" y="5172"/>
                    <a:pt x="1490" y="5138"/>
                  </a:cubicBezTo>
                  <a:lnTo>
                    <a:pt x="1490" y="5138"/>
                  </a:lnTo>
                  <a:cubicBezTo>
                    <a:pt x="1485" y="5150"/>
                    <a:pt x="1480" y="5163"/>
                    <a:pt x="1475" y="5176"/>
                  </a:cubicBezTo>
                  <a:lnTo>
                    <a:pt x="1475" y="5176"/>
                  </a:lnTo>
                  <a:cubicBezTo>
                    <a:pt x="1479" y="5166"/>
                    <a:pt x="1484" y="5153"/>
                    <a:pt x="1491" y="5135"/>
                  </a:cubicBezTo>
                  <a:lnTo>
                    <a:pt x="1491" y="5135"/>
                  </a:lnTo>
                  <a:cubicBezTo>
                    <a:pt x="1490" y="5136"/>
                    <a:pt x="1490" y="5137"/>
                    <a:pt x="1490" y="5138"/>
                  </a:cubicBezTo>
                  <a:lnTo>
                    <a:pt x="1490" y="5138"/>
                  </a:lnTo>
                  <a:cubicBezTo>
                    <a:pt x="1492" y="5133"/>
                    <a:pt x="1494" y="5128"/>
                    <a:pt x="1496" y="5123"/>
                  </a:cubicBezTo>
                  <a:lnTo>
                    <a:pt x="1496" y="5123"/>
                  </a:lnTo>
                  <a:cubicBezTo>
                    <a:pt x="1494" y="5127"/>
                    <a:pt x="1492" y="5131"/>
                    <a:pt x="1491" y="5135"/>
                  </a:cubicBezTo>
                  <a:lnTo>
                    <a:pt x="1491" y="5135"/>
                  </a:lnTo>
                  <a:cubicBezTo>
                    <a:pt x="1497" y="5121"/>
                    <a:pt x="1505" y="5105"/>
                    <a:pt x="1512" y="5090"/>
                  </a:cubicBezTo>
                  <a:cubicBezTo>
                    <a:pt x="1562" y="4999"/>
                    <a:pt x="1587" y="4941"/>
                    <a:pt x="1628" y="4875"/>
                  </a:cubicBezTo>
                  <a:cubicBezTo>
                    <a:pt x="1646" y="4838"/>
                    <a:pt x="1734" y="4718"/>
                    <a:pt x="1729" y="4718"/>
                  </a:cubicBezTo>
                  <a:lnTo>
                    <a:pt x="1729" y="4718"/>
                  </a:lnTo>
                  <a:cubicBezTo>
                    <a:pt x="1727" y="4718"/>
                    <a:pt x="1715" y="4732"/>
                    <a:pt x="1686" y="4768"/>
                  </a:cubicBezTo>
                  <a:cubicBezTo>
                    <a:pt x="1801" y="4627"/>
                    <a:pt x="1909" y="4479"/>
                    <a:pt x="2033" y="4346"/>
                  </a:cubicBezTo>
                  <a:cubicBezTo>
                    <a:pt x="2247" y="4107"/>
                    <a:pt x="2495" y="3892"/>
                    <a:pt x="2768" y="3727"/>
                  </a:cubicBezTo>
                  <a:cubicBezTo>
                    <a:pt x="4024" y="2892"/>
                    <a:pt x="5509" y="2617"/>
                    <a:pt x="6985" y="2617"/>
                  </a:cubicBezTo>
                  <a:cubicBezTo>
                    <a:pt x="7072" y="2617"/>
                    <a:pt x="7158" y="2618"/>
                    <a:pt x="7245" y="2620"/>
                  </a:cubicBezTo>
                  <a:cubicBezTo>
                    <a:pt x="9070" y="2653"/>
                    <a:pt x="10887" y="3000"/>
                    <a:pt x="12680" y="3306"/>
                  </a:cubicBezTo>
                  <a:cubicBezTo>
                    <a:pt x="14588" y="3636"/>
                    <a:pt x="16471" y="4115"/>
                    <a:pt x="18305" y="4751"/>
                  </a:cubicBezTo>
                  <a:cubicBezTo>
                    <a:pt x="20139" y="5371"/>
                    <a:pt x="21972" y="6015"/>
                    <a:pt x="23806" y="6651"/>
                  </a:cubicBezTo>
                  <a:lnTo>
                    <a:pt x="25177" y="7130"/>
                  </a:lnTo>
                  <a:cubicBezTo>
                    <a:pt x="25191" y="7135"/>
                    <a:pt x="25206" y="7137"/>
                    <a:pt x="25220" y="7137"/>
                  </a:cubicBezTo>
                  <a:cubicBezTo>
                    <a:pt x="25383" y="7137"/>
                    <a:pt x="25561" y="6858"/>
                    <a:pt x="25607" y="6775"/>
                  </a:cubicBezTo>
                  <a:cubicBezTo>
                    <a:pt x="25747" y="6486"/>
                    <a:pt x="25830" y="6180"/>
                    <a:pt x="25838" y="5858"/>
                  </a:cubicBezTo>
                  <a:cubicBezTo>
                    <a:pt x="25863" y="5420"/>
                    <a:pt x="25863" y="4685"/>
                    <a:pt x="25359" y="4512"/>
                  </a:cubicBezTo>
                  <a:lnTo>
                    <a:pt x="19610" y="2513"/>
                  </a:lnTo>
                  <a:cubicBezTo>
                    <a:pt x="17685" y="1844"/>
                    <a:pt x="15761" y="1224"/>
                    <a:pt x="13754" y="844"/>
                  </a:cubicBezTo>
                  <a:cubicBezTo>
                    <a:pt x="11887" y="489"/>
                    <a:pt x="9971" y="142"/>
                    <a:pt x="8071" y="26"/>
                  </a:cubicBezTo>
                  <a:cubicBezTo>
                    <a:pt x="7788" y="10"/>
                    <a:pt x="7502" y="1"/>
                    <a:pt x="7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353" name="Google Shape;804;p63"/>
            <p:cNvSpPr/>
            <p:nvPr/>
          </p:nvSpPr>
          <p:spPr>
            <a:xfrm>
              <a:off x="1920175" y="2025400"/>
              <a:ext cx="541275" cy="303975"/>
            </a:xfrm>
            <a:custGeom>
              <a:avLst/>
              <a:gdLst/>
              <a:ahLst/>
              <a:cxnLst/>
              <a:rect l="l" t="t" r="r" b="b"/>
              <a:pathLst>
                <a:path w="21651" h="12159" extrusionOk="0">
                  <a:moveTo>
                    <a:pt x="5895" y="1"/>
                  </a:moveTo>
                  <a:cubicBezTo>
                    <a:pt x="5011" y="1"/>
                    <a:pt x="4267" y="80"/>
                    <a:pt x="3734" y="264"/>
                  </a:cubicBezTo>
                  <a:cubicBezTo>
                    <a:pt x="1" y="1561"/>
                    <a:pt x="1265" y="4370"/>
                    <a:pt x="6089" y="7938"/>
                  </a:cubicBezTo>
                  <a:cubicBezTo>
                    <a:pt x="10921" y="11506"/>
                    <a:pt x="18363" y="12159"/>
                    <a:pt x="18363" y="12159"/>
                  </a:cubicBezTo>
                  <a:lnTo>
                    <a:pt x="21651" y="2875"/>
                  </a:lnTo>
                  <a:cubicBezTo>
                    <a:pt x="21651" y="2875"/>
                    <a:pt x="11224" y="1"/>
                    <a:pt x="5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354" name="Google Shape;805;p63"/>
          <p:cNvSpPr/>
          <p:nvPr/>
        </p:nvSpPr>
        <p:spPr>
          <a:xfrm rot="-3039253" flipH="1">
            <a:off x="-452222" y="3533832"/>
            <a:ext cx="1660385" cy="1887830"/>
          </a:xfrm>
          <a:custGeom>
            <a:avLst/>
            <a:gdLst/>
            <a:ahLst/>
            <a:cxnLst/>
            <a:rect l="l" t="t" r="r" b="b"/>
            <a:pathLst>
              <a:path w="31274" h="35558" extrusionOk="0">
                <a:moveTo>
                  <a:pt x="5484" y="1"/>
                </a:moveTo>
                <a:cubicBezTo>
                  <a:pt x="4024" y="1"/>
                  <a:pt x="2550" y="802"/>
                  <a:pt x="2206" y="2192"/>
                </a:cubicBezTo>
                <a:cubicBezTo>
                  <a:pt x="2008" y="2952"/>
                  <a:pt x="2173" y="3753"/>
                  <a:pt x="2371" y="4521"/>
                </a:cubicBezTo>
                <a:cubicBezTo>
                  <a:pt x="2875" y="6520"/>
                  <a:pt x="3676" y="8618"/>
                  <a:pt x="5427" y="9717"/>
                </a:cubicBezTo>
                <a:cubicBezTo>
                  <a:pt x="7286" y="10898"/>
                  <a:pt x="9946" y="10733"/>
                  <a:pt x="11284" y="12575"/>
                </a:cubicBezTo>
                <a:cubicBezTo>
                  <a:pt x="11424" y="12757"/>
                  <a:pt x="11490" y="12980"/>
                  <a:pt x="11482" y="13211"/>
                </a:cubicBezTo>
                <a:cubicBezTo>
                  <a:pt x="11441" y="13872"/>
                  <a:pt x="10772" y="14062"/>
                  <a:pt x="10210" y="14128"/>
                </a:cubicBezTo>
                <a:cubicBezTo>
                  <a:pt x="9725" y="14185"/>
                  <a:pt x="9239" y="14213"/>
                  <a:pt x="8754" y="14213"/>
                </a:cubicBezTo>
                <a:cubicBezTo>
                  <a:pt x="8040" y="14213"/>
                  <a:pt x="7328" y="14152"/>
                  <a:pt x="6625" y="14029"/>
                </a:cubicBezTo>
                <a:cubicBezTo>
                  <a:pt x="5577" y="13848"/>
                  <a:pt x="4544" y="13531"/>
                  <a:pt x="3483" y="13531"/>
                </a:cubicBezTo>
                <a:cubicBezTo>
                  <a:pt x="3432" y="13531"/>
                  <a:pt x="3380" y="13532"/>
                  <a:pt x="3329" y="13533"/>
                </a:cubicBezTo>
                <a:cubicBezTo>
                  <a:pt x="2222" y="13566"/>
                  <a:pt x="1033" y="14070"/>
                  <a:pt x="595" y="15094"/>
                </a:cubicBezTo>
                <a:cubicBezTo>
                  <a:pt x="0" y="16499"/>
                  <a:pt x="1157" y="18134"/>
                  <a:pt x="2586" y="18679"/>
                </a:cubicBezTo>
                <a:cubicBezTo>
                  <a:pt x="3399" y="18996"/>
                  <a:pt x="4267" y="19069"/>
                  <a:pt x="5147" y="19069"/>
                </a:cubicBezTo>
                <a:cubicBezTo>
                  <a:pt x="5804" y="19069"/>
                  <a:pt x="6467" y="19029"/>
                  <a:pt x="7121" y="19018"/>
                </a:cubicBezTo>
                <a:cubicBezTo>
                  <a:pt x="7231" y="19016"/>
                  <a:pt x="7342" y="19015"/>
                  <a:pt x="7452" y="19015"/>
                </a:cubicBezTo>
                <a:cubicBezTo>
                  <a:pt x="8887" y="19015"/>
                  <a:pt x="10327" y="19164"/>
                  <a:pt x="11738" y="19456"/>
                </a:cubicBezTo>
                <a:cubicBezTo>
                  <a:pt x="13530" y="19836"/>
                  <a:pt x="15686" y="21207"/>
                  <a:pt x="15092" y="22941"/>
                </a:cubicBezTo>
                <a:cubicBezTo>
                  <a:pt x="14764" y="23900"/>
                  <a:pt x="13656" y="24404"/>
                  <a:pt x="12630" y="24404"/>
                </a:cubicBezTo>
                <a:cubicBezTo>
                  <a:pt x="12622" y="24404"/>
                  <a:pt x="12614" y="24404"/>
                  <a:pt x="12605" y="24403"/>
                </a:cubicBezTo>
                <a:cubicBezTo>
                  <a:pt x="11573" y="24395"/>
                  <a:pt x="10590" y="24015"/>
                  <a:pt x="9590" y="23759"/>
                </a:cubicBezTo>
                <a:cubicBezTo>
                  <a:pt x="8639" y="23521"/>
                  <a:pt x="7665" y="23401"/>
                  <a:pt x="6692" y="23401"/>
                </a:cubicBezTo>
                <a:cubicBezTo>
                  <a:pt x="5806" y="23401"/>
                  <a:pt x="4922" y="23501"/>
                  <a:pt x="4056" y="23701"/>
                </a:cubicBezTo>
                <a:cubicBezTo>
                  <a:pt x="2495" y="24065"/>
                  <a:pt x="826" y="24957"/>
                  <a:pt x="479" y="26518"/>
                </a:cubicBezTo>
                <a:cubicBezTo>
                  <a:pt x="0" y="28699"/>
                  <a:pt x="2495" y="30508"/>
                  <a:pt x="4725" y="30508"/>
                </a:cubicBezTo>
                <a:cubicBezTo>
                  <a:pt x="6947" y="30508"/>
                  <a:pt x="9012" y="29401"/>
                  <a:pt x="11193" y="28913"/>
                </a:cubicBezTo>
                <a:cubicBezTo>
                  <a:pt x="11646" y="28812"/>
                  <a:pt x="12122" y="28764"/>
                  <a:pt x="12616" y="28764"/>
                </a:cubicBezTo>
                <a:cubicBezTo>
                  <a:pt x="16526" y="28764"/>
                  <a:pt x="21509" y="31771"/>
                  <a:pt x="24318" y="34844"/>
                </a:cubicBezTo>
                <a:cubicBezTo>
                  <a:pt x="24750" y="35312"/>
                  <a:pt x="25343" y="35558"/>
                  <a:pt x="25944" y="35558"/>
                </a:cubicBezTo>
                <a:cubicBezTo>
                  <a:pt x="26319" y="35558"/>
                  <a:pt x="26698" y="35462"/>
                  <a:pt x="27044" y="35265"/>
                </a:cubicBezTo>
                <a:lnTo>
                  <a:pt x="27052" y="35265"/>
                </a:lnTo>
                <a:cubicBezTo>
                  <a:pt x="27804" y="34844"/>
                  <a:pt x="28060" y="33886"/>
                  <a:pt x="27622" y="33143"/>
                </a:cubicBezTo>
                <a:cubicBezTo>
                  <a:pt x="26837" y="31780"/>
                  <a:pt x="26127" y="30384"/>
                  <a:pt x="25698" y="28872"/>
                </a:cubicBezTo>
                <a:cubicBezTo>
                  <a:pt x="25136" y="26865"/>
                  <a:pt x="25144" y="24610"/>
                  <a:pt x="26193" y="22801"/>
                </a:cubicBezTo>
                <a:cubicBezTo>
                  <a:pt x="27160" y="21124"/>
                  <a:pt x="28886" y="20026"/>
                  <a:pt x="30001" y="18440"/>
                </a:cubicBezTo>
                <a:cubicBezTo>
                  <a:pt x="31108" y="16854"/>
                  <a:pt x="31273" y="14219"/>
                  <a:pt x="29547" y="13351"/>
                </a:cubicBezTo>
                <a:cubicBezTo>
                  <a:pt x="29194" y="13175"/>
                  <a:pt x="28815" y="13101"/>
                  <a:pt x="28427" y="13101"/>
                </a:cubicBezTo>
                <a:cubicBezTo>
                  <a:pt x="27655" y="13101"/>
                  <a:pt x="26850" y="13396"/>
                  <a:pt x="26152" y="13765"/>
                </a:cubicBezTo>
                <a:cubicBezTo>
                  <a:pt x="25111" y="14326"/>
                  <a:pt x="24112" y="15061"/>
                  <a:pt x="22947" y="15235"/>
                </a:cubicBezTo>
                <a:cubicBezTo>
                  <a:pt x="22819" y="15255"/>
                  <a:pt x="22688" y="15264"/>
                  <a:pt x="22556" y="15264"/>
                </a:cubicBezTo>
                <a:cubicBezTo>
                  <a:pt x="21479" y="15264"/>
                  <a:pt x="20342" y="14619"/>
                  <a:pt x="20254" y="13575"/>
                </a:cubicBezTo>
                <a:cubicBezTo>
                  <a:pt x="20105" y="11873"/>
                  <a:pt x="22418" y="11220"/>
                  <a:pt x="23542" y="9940"/>
                </a:cubicBezTo>
                <a:cubicBezTo>
                  <a:pt x="24508" y="8858"/>
                  <a:pt x="24533" y="7066"/>
                  <a:pt x="23599" y="5950"/>
                </a:cubicBezTo>
                <a:cubicBezTo>
                  <a:pt x="23020" y="5252"/>
                  <a:pt x="22107" y="4874"/>
                  <a:pt x="21201" y="4874"/>
                </a:cubicBezTo>
                <a:cubicBezTo>
                  <a:pt x="20660" y="4874"/>
                  <a:pt x="20122" y="5009"/>
                  <a:pt x="19659" y="5290"/>
                </a:cubicBezTo>
                <a:cubicBezTo>
                  <a:pt x="18072" y="6260"/>
                  <a:pt x="17108" y="8692"/>
                  <a:pt x="15400" y="8692"/>
                </a:cubicBezTo>
                <a:cubicBezTo>
                  <a:pt x="15233" y="8692"/>
                  <a:pt x="15059" y="8668"/>
                  <a:pt x="14877" y="8618"/>
                </a:cubicBezTo>
                <a:cubicBezTo>
                  <a:pt x="14571" y="8536"/>
                  <a:pt x="14290" y="8387"/>
                  <a:pt x="14051" y="8189"/>
                </a:cubicBezTo>
                <a:cubicBezTo>
                  <a:pt x="12531" y="6950"/>
                  <a:pt x="11622" y="5174"/>
                  <a:pt x="10540" y="3572"/>
                </a:cubicBezTo>
                <a:cubicBezTo>
                  <a:pt x="9533" y="2093"/>
                  <a:pt x="8269" y="656"/>
                  <a:pt x="6551" y="152"/>
                </a:cubicBezTo>
                <a:cubicBezTo>
                  <a:pt x="6208" y="50"/>
                  <a:pt x="5846" y="1"/>
                  <a:pt x="54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355" name="Google Shape;807;p64"/>
          <p:cNvSpPr/>
          <p:nvPr/>
        </p:nvSpPr>
        <p:spPr>
          <a:xfrm>
            <a:off x="-202875" y="4568876"/>
            <a:ext cx="2656215" cy="847904"/>
          </a:xfrm>
          <a:custGeom>
            <a:avLst/>
            <a:gdLst/>
            <a:ahLst/>
            <a:cxnLst/>
            <a:rect l="l" t="t" r="r" b="b"/>
            <a:pathLst>
              <a:path w="18975" h="8670" extrusionOk="0">
                <a:moveTo>
                  <a:pt x="2690" y="1"/>
                </a:moveTo>
                <a:cubicBezTo>
                  <a:pt x="2645" y="1"/>
                  <a:pt x="2598" y="4"/>
                  <a:pt x="2551" y="12"/>
                </a:cubicBezTo>
                <a:cubicBezTo>
                  <a:pt x="0" y="407"/>
                  <a:pt x="382" y="7347"/>
                  <a:pt x="1438" y="8321"/>
                </a:cubicBezTo>
                <a:cubicBezTo>
                  <a:pt x="1685" y="8544"/>
                  <a:pt x="2006" y="8669"/>
                  <a:pt x="2346" y="8669"/>
                </a:cubicBezTo>
                <a:cubicBezTo>
                  <a:pt x="2651" y="8669"/>
                  <a:pt x="2970" y="8568"/>
                  <a:pt x="3262" y="8347"/>
                </a:cubicBezTo>
                <a:cubicBezTo>
                  <a:pt x="3824" y="7910"/>
                  <a:pt x="4153" y="7182"/>
                  <a:pt x="4344" y="6429"/>
                </a:cubicBezTo>
                <a:cubicBezTo>
                  <a:pt x="4482" y="7334"/>
                  <a:pt x="4729" y="8058"/>
                  <a:pt x="5019" y="8321"/>
                </a:cubicBezTo>
                <a:cubicBezTo>
                  <a:pt x="5263" y="8544"/>
                  <a:pt x="5584" y="8669"/>
                  <a:pt x="5924" y="8669"/>
                </a:cubicBezTo>
                <a:cubicBezTo>
                  <a:pt x="6229" y="8669"/>
                  <a:pt x="6549" y="8568"/>
                  <a:pt x="6842" y="8347"/>
                </a:cubicBezTo>
                <a:cubicBezTo>
                  <a:pt x="7405" y="7910"/>
                  <a:pt x="7747" y="7182"/>
                  <a:pt x="7924" y="6429"/>
                </a:cubicBezTo>
                <a:cubicBezTo>
                  <a:pt x="8076" y="7334"/>
                  <a:pt x="8309" y="8058"/>
                  <a:pt x="8596" y="8321"/>
                </a:cubicBezTo>
                <a:cubicBezTo>
                  <a:pt x="8842" y="8544"/>
                  <a:pt x="9164" y="8669"/>
                  <a:pt x="9503" y="8669"/>
                </a:cubicBezTo>
                <a:cubicBezTo>
                  <a:pt x="9808" y="8669"/>
                  <a:pt x="10127" y="8568"/>
                  <a:pt x="10419" y="8347"/>
                </a:cubicBezTo>
                <a:cubicBezTo>
                  <a:pt x="10981" y="7910"/>
                  <a:pt x="11324" y="7182"/>
                  <a:pt x="11501" y="6429"/>
                </a:cubicBezTo>
                <a:cubicBezTo>
                  <a:pt x="11653" y="7334"/>
                  <a:pt x="11886" y="8058"/>
                  <a:pt x="12176" y="8321"/>
                </a:cubicBezTo>
                <a:cubicBezTo>
                  <a:pt x="12420" y="8544"/>
                  <a:pt x="12741" y="8669"/>
                  <a:pt x="13081" y="8669"/>
                </a:cubicBezTo>
                <a:cubicBezTo>
                  <a:pt x="13386" y="8669"/>
                  <a:pt x="13706" y="8568"/>
                  <a:pt x="13999" y="8347"/>
                </a:cubicBezTo>
                <a:cubicBezTo>
                  <a:pt x="14562" y="7910"/>
                  <a:pt x="14904" y="7182"/>
                  <a:pt x="15082" y="6429"/>
                </a:cubicBezTo>
                <a:cubicBezTo>
                  <a:pt x="15233" y="7334"/>
                  <a:pt x="15467" y="8058"/>
                  <a:pt x="15753" y="8321"/>
                </a:cubicBezTo>
                <a:cubicBezTo>
                  <a:pt x="16006" y="8544"/>
                  <a:pt x="16327" y="8669"/>
                  <a:pt x="16667" y="8669"/>
                </a:cubicBezTo>
                <a:cubicBezTo>
                  <a:pt x="16972" y="8669"/>
                  <a:pt x="17292" y="8568"/>
                  <a:pt x="17589" y="8347"/>
                </a:cubicBezTo>
                <a:cubicBezTo>
                  <a:pt x="18386" y="7729"/>
                  <a:pt x="18728" y="6511"/>
                  <a:pt x="18823" y="5468"/>
                </a:cubicBezTo>
                <a:cubicBezTo>
                  <a:pt x="18975" y="3849"/>
                  <a:pt x="18741" y="2299"/>
                  <a:pt x="18165" y="1052"/>
                </a:cubicBezTo>
                <a:cubicBezTo>
                  <a:pt x="17925" y="521"/>
                  <a:pt x="17545" y="1"/>
                  <a:pt x="17015" y="1"/>
                </a:cubicBezTo>
                <a:cubicBezTo>
                  <a:pt x="16971" y="1"/>
                  <a:pt x="16925" y="4"/>
                  <a:pt x="16878" y="12"/>
                </a:cubicBezTo>
                <a:cubicBezTo>
                  <a:pt x="15891" y="160"/>
                  <a:pt x="15342" y="1272"/>
                  <a:pt x="15108" y="2644"/>
                </a:cubicBezTo>
                <a:cubicBezTo>
                  <a:pt x="14986" y="2082"/>
                  <a:pt x="14822" y="1545"/>
                  <a:pt x="14588" y="1052"/>
                </a:cubicBezTo>
                <a:cubicBezTo>
                  <a:pt x="14336" y="521"/>
                  <a:pt x="13967" y="1"/>
                  <a:pt x="13436" y="1"/>
                </a:cubicBezTo>
                <a:cubicBezTo>
                  <a:pt x="13391" y="1"/>
                  <a:pt x="13345" y="4"/>
                  <a:pt x="13298" y="12"/>
                </a:cubicBezTo>
                <a:cubicBezTo>
                  <a:pt x="12311" y="160"/>
                  <a:pt x="11765" y="1272"/>
                  <a:pt x="11531" y="2644"/>
                </a:cubicBezTo>
                <a:cubicBezTo>
                  <a:pt x="11406" y="2082"/>
                  <a:pt x="11228" y="1545"/>
                  <a:pt x="11008" y="1052"/>
                </a:cubicBezTo>
                <a:cubicBezTo>
                  <a:pt x="10756" y="521"/>
                  <a:pt x="10386" y="1"/>
                  <a:pt x="9858" y="1"/>
                </a:cubicBezTo>
                <a:cubicBezTo>
                  <a:pt x="9813" y="1"/>
                  <a:pt x="9768" y="4"/>
                  <a:pt x="9721" y="12"/>
                </a:cubicBezTo>
                <a:cubicBezTo>
                  <a:pt x="8734" y="160"/>
                  <a:pt x="8184" y="1272"/>
                  <a:pt x="7938" y="2644"/>
                </a:cubicBezTo>
                <a:cubicBezTo>
                  <a:pt x="7829" y="2082"/>
                  <a:pt x="7651" y="1545"/>
                  <a:pt x="7431" y="1052"/>
                </a:cubicBezTo>
                <a:cubicBezTo>
                  <a:pt x="7179" y="521"/>
                  <a:pt x="6809" y="1"/>
                  <a:pt x="6268" y="1"/>
                </a:cubicBezTo>
                <a:cubicBezTo>
                  <a:pt x="6222" y="1"/>
                  <a:pt x="6176" y="4"/>
                  <a:pt x="6128" y="12"/>
                </a:cubicBezTo>
                <a:cubicBezTo>
                  <a:pt x="5154" y="160"/>
                  <a:pt x="4607" y="1272"/>
                  <a:pt x="4361" y="2644"/>
                </a:cubicBezTo>
                <a:cubicBezTo>
                  <a:pt x="4249" y="2082"/>
                  <a:pt x="4071" y="1545"/>
                  <a:pt x="3851" y="1052"/>
                </a:cubicBezTo>
                <a:cubicBezTo>
                  <a:pt x="3599" y="521"/>
                  <a:pt x="3229" y="1"/>
                  <a:pt x="26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356" name="Google Shape;808;p64"/>
          <p:cNvSpPr/>
          <p:nvPr/>
        </p:nvSpPr>
        <p:spPr>
          <a:xfrm>
            <a:off x="7765833" y="4174545"/>
            <a:ext cx="1545159" cy="1776577"/>
          </a:xfrm>
          <a:custGeom>
            <a:avLst/>
            <a:gdLst/>
            <a:ahLst/>
            <a:cxnLst/>
            <a:rect l="l" t="t" r="r" b="b"/>
            <a:pathLst>
              <a:path w="20156" h="23174" extrusionOk="0">
                <a:moveTo>
                  <a:pt x="8159" y="1"/>
                </a:moveTo>
                <a:cubicBezTo>
                  <a:pt x="7695" y="1"/>
                  <a:pt x="7256" y="126"/>
                  <a:pt x="6799" y="214"/>
                </a:cubicBezTo>
                <a:cubicBezTo>
                  <a:pt x="6513" y="270"/>
                  <a:pt x="6223" y="378"/>
                  <a:pt x="5924" y="405"/>
                </a:cubicBezTo>
                <a:cubicBezTo>
                  <a:pt x="5743" y="418"/>
                  <a:pt x="5552" y="474"/>
                  <a:pt x="5387" y="556"/>
                </a:cubicBezTo>
                <a:cubicBezTo>
                  <a:pt x="4838" y="790"/>
                  <a:pt x="4249" y="941"/>
                  <a:pt x="3798" y="1352"/>
                </a:cubicBezTo>
                <a:cubicBezTo>
                  <a:pt x="3729" y="1392"/>
                  <a:pt x="3660" y="1422"/>
                  <a:pt x="3577" y="1461"/>
                </a:cubicBezTo>
                <a:cubicBezTo>
                  <a:pt x="3344" y="1556"/>
                  <a:pt x="3127" y="1708"/>
                  <a:pt x="2932" y="1886"/>
                </a:cubicBezTo>
                <a:cubicBezTo>
                  <a:pt x="2179" y="2613"/>
                  <a:pt x="1508" y="3380"/>
                  <a:pt x="1014" y="4327"/>
                </a:cubicBezTo>
                <a:cubicBezTo>
                  <a:pt x="438" y="5423"/>
                  <a:pt x="231" y="6588"/>
                  <a:pt x="14" y="7782"/>
                </a:cubicBezTo>
                <a:cubicBezTo>
                  <a:pt x="0" y="7865"/>
                  <a:pt x="0" y="7947"/>
                  <a:pt x="14" y="8029"/>
                </a:cubicBezTo>
                <a:cubicBezTo>
                  <a:pt x="135" y="8645"/>
                  <a:pt x="66" y="9263"/>
                  <a:pt x="109" y="9895"/>
                </a:cubicBezTo>
                <a:cubicBezTo>
                  <a:pt x="191" y="10935"/>
                  <a:pt x="478" y="11935"/>
                  <a:pt x="767" y="12939"/>
                </a:cubicBezTo>
                <a:cubicBezTo>
                  <a:pt x="958" y="13554"/>
                  <a:pt x="1248" y="14143"/>
                  <a:pt x="1452" y="14762"/>
                </a:cubicBezTo>
                <a:cubicBezTo>
                  <a:pt x="1616" y="15242"/>
                  <a:pt x="1768" y="15749"/>
                  <a:pt x="2057" y="16187"/>
                </a:cubicBezTo>
                <a:cubicBezTo>
                  <a:pt x="2343" y="16624"/>
                  <a:pt x="2577" y="17105"/>
                  <a:pt x="2837" y="17559"/>
                </a:cubicBezTo>
                <a:cubicBezTo>
                  <a:pt x="3357" y="18408"/>
                  <a:pt x="3880" y="19273"/>
                  <a:pt x="4413" y="20109"/>
                </a:cubicBezTo>
                <a:cubicBezTo>
                  <a:pt x="4976" y="20985"/>
                  <a:pt x="5608" y="21824"/>
                  <a:pt x="6305" y="22604"/>
                </a:cubicBezTo>
                <a:cubicBezTo>
                  <a:pt x="6656" y="22988"/>
                  <a:pt x="7062" y="23174"/>
                  <a:pt x="7496" y="23174"/>
                </a:cubicBezTo>
                <a:cubicBezTo>
                  <a:pt x="7776" y="23174"/>
                  <a:pt x="8067" y="23097"/>
                  <a:pt x="8362" y="22946"/>
                </a:cubicBezTo>
                <a:cubicBezTo>
                  <a:pt x="9033" y="22590"/>
                  <a:pt x="9501" y="22028"/>
                  <a:pt x="9981" y="21478"/>
                </a:cubicBezTo>
                <a:cubicBezTo>
                  <a:pt x="10432" y="20945"/>
                  <a:pt x="10873" y="20382"/>
                  <a:pt x="11353" y="19876"/>
                </a:cubicBezTo>
                <a:cubicBezTo>
                  <a:pt x="11735" y="19464"/>
                  <a:pt x="11956" y="18984"/>
                  <a:pt x="12064" y="18451"/>
                </a:cubicBezTo>
                <a:cubicBezTo>
                  <a:pt x="12120" y="18257"/>
                  <a:pt x="12120" y="18066"/>
                  <a:pt x="12051" y="17888"/>
                </a:cubicBezTo>
                <a:cubicBezTo>
                  <a:pt x="11860" y="17352"/>
                  <a:pt x="11640" y="16832"/>
                  <a:pt x="11311" y="16351"/>
                </a:cubicBezTo>
                <a:cubicBezTo>
                  <a:pt x="10804" y="15637"/>
                  <a:pt x="10063" y="15186"/>
                  <a:pt x="9392" y="14680"/>
                </a:cubicBezTo>
                <a:cubicBezTo>
                  <a:pt x="8583" y="14061"/>
                  <a:pt x="7911" y="13321"/>
                  <a:pt x="7253" y="12580"/>
                </a:cubicBezTo>
                <a:cubicBezTo>
                  <a:pt x="7033" y="12333"/>
                  <a:pt x="6812" y="12100"/>
                  <a:pt x="6635" y="11827"/>
                </a:cubicBezTo>
                <a:cubicBezTo>
                  <a:pt x="6305" y="11333"/>
                  <a:pt x="5976" y="10826"/>
                  <a:pt x="5608" y="10359"/>
                </a:cubicBezTo>
                <a:cubicBezTo>
                  <a:pt x="5305" y="9977"/>
                  <a:pt x="5141" y="9550"/>
                  <a:pt x="5045" y="9086"/>
                </a:cubicBezTo>
                <a:cubicBezTo>
                  <a:pt x="5019" y="8947"/>
                  <a:pt x="5019" y="8796"/>
                  <a:pt x="4963" y="8687"/>
                </a:cubicBezTo>
                <a:cubicBezTo>
                  <a:pt x="4729" y="8220"/>
                  <a:pt x="4867" y="7796"/>
                  <a:pt x="5071" y="7397"/>
                </a:cubicBezTo>
                <a:cubicBezTo>
                  <a:pt x="5621" y="6341"/>
                  <a:pt x="6430" y="5588"/>
                  <a:pt x="7569" y="5189"/>
                </a:cubicBezTo>
                <a:cubicBezTo>
                  <a:pt x="7743" y="5117"/>
                  <a:pt x="7923" y="5087"/>
                  <a:pt x="8114" y="5087"/>
                </a:cubicBezTo>
                <a:cubicBezTo>
                  <a:pt x="8208" y="5087"/>
                  <a:pt x="8305" y="5094"/>
                  <a:pt x="8405" y="5107"/>
                </a:cubicBezTo>
                <a:cubicBezTo>
                  <a:pt x="8816" y="5163"/>
                  <a:pt x="9116" y="5423"/>
                  <a:pt x="9445" y="5617"/>
                </a:cubicBezTo>
                <a:cubicBezTo>
                  <a:pt x="9678" y="5739"/>
                  <a:pt x="9899" y="5890"/>
                  <a:pt x="10050" y="6094"/>
                </a:cubicBezTo>
                <a:cubicBezTo>
                  <a:pt x="10544" y="6713"/>
                  <a:pt x="11037" y="7315"/>
                  <a:pt x="11488" y="7960"/>
                </a:cubicBezTo>
                <a:cubicBezTo>
                  <a:pt x="11682" y="8263"/>
                  <a:pt x="11831" y="8579"/>
                  <a:pt x="12038" y="8865"/>
                </a:cubicBezTo>
                <a:cubicBezTo>
                  <a:pt x="12271" y="9207"/>
                  <a:pt x="12475" y="9579"/>
                  <a:pt x="12670" y="9948"/>
                </a:cubicBezTo>
                <a:cubicBezTo>
                  <a:pt x="13190" y="10948"/>
                  <a:pt x="13683" y="11952"/>
                  <a:pt x="14190" y="12952"/>
                </a:cubicBezTo>
                <a:lnTo>
                  <a:pt x="14203" y="12952"/>
                </a:lnTo>
                <a:cubicBezTo>
                  <a:pt x="14341" y="13238"/>
                  <a:pt x="14493" y="13541"/>
                  <a:pt x="14614" y="13827"/>
                </a:cubicBezTo>
                <a:cubicBezTo>
                  <a:pt x="14927" y="14517"/>
                  <a:pt x="15843" y="15083"/>
                  <a:pt x="16616" y="15083"/>
                </a:cubicBezTo>
                <a:cubicBezTo>
                  <a:pt x="16658" y="15083"/>
                  <a:pt x="16699" y="15081"/>
                  <a:pt x="16740" y="15078"/>
                </a:cubicBezTo>
                <a:cubicBezTo>
                  <a:pt x="17043" y="15048"/>
                  <a:pt x="17342" y="15035"/>
                  <a:pt x="17632" y="14953"/>
                </a:cubicBezTo>
                <a:cubicBezTo>
                  <a:pt x="18083" y="14831"/>
                  <a:pt x="18524" y="14650"/>
                  <a:pt x="18961" y="14486"/>
                </a:cubicBezTo>
                <a:cubicBezTo>
                  <a:pt x="19004" y="14472"/>
                  <a:pt x="19031" y="14446"/>
                  <a:pt x="19057" y="14420"/>
                </a:cubicBezTo>
                <a:cubicBezTo>
                  <a:pt x="19827" y="13801"/>
                  <a:pt x="20156" y="13005"/>
                  <a:pt x="20139" y="12034"/>
                </a:cubicBezTo>
                <a:cubicBezTo>
                  <a:pt x="20113" y="11182"/>
                  <a:pt x="19840" y="10415"/>
                  <a:pt x="19550" y="9632"/>
                </a:cubicBezTo>
                <a:cubicBezTo>
                  <a:pt x="19264" y="8865"/>
                  <a:pt x="18784" y="8181"/>
                  <a:pt x="18386" y="7453"/>
                </a:cubicBezTo>
                <a:cubicBezTo>
                  <a:pt x="18139" y="6973"/>
                  <a:pt x="17852" y="6506"/>
                  <a:pt x="17563" y="6055"/>
                </a:cubicBezTo>
                <a:cubicBezTo>
                  <a:pt x="17221" y="5492"/>
                  <a:pt x="16836" y="4916"/>
                  <a:pt x="16398" y="4410"/>
                </a:cubicBezTo>
                <a:cubicBezTo>
                  <a:pt x="16329" y="4340"/>
                  <a:pt x="16260" y="4284"/>
                  <a:pt x="16207" y="4202"/>
                </a:cubicBezTo>
                <a:cubicBezTo>
                  <a:pt x="15671" y="3327"/>
                  <a:pt x="14943" y="2613"/>
                  <a:pt x="14108" y="2037"/>
                </a:cubicBezTo>
                <a:cubicBezTo>
                  <a:pt x="13436" y="1570"/>
                  <a:pt x="12791" y="1023"/>
                  <a:pt x="11982" y="777"/>
                </a:cubicBezTo>
                <a:cubicBezTo>
                  <a:pt x="11090" y="517"/>
                  <a:pt x="10228" y="145"/>
                  <a:pt x="9297" y="36"/>
                </a:cubicBezTo>
                <a:cubicBezTo>
                  <a:pt x="9234" y="29"/>
                  <a:pt x="9171" y="27"/>
                  <a:pt x="9108" y="27"/>
                </a:cubicBezTo>
                <a:cubicBezTo>
                  <a:pt x="8974" y="27"/>
                  <a:pt x="8841" y="38"/>
                  <a:pt x="8711" y="38"/>
                </a:cubicBezTo>
                <a:cubicBezTo>
                  <a:pt x="8635" y="38"/>
                  <a:pt x="8561" y="34"/>
                  <a:pt x="8487" y="23"/>
                </a:cubicBezTo>
                <a:cubicBezTo>
                  <a:pt x="8376" y="8"/>
                  <a:pt x="8267" y="1"/>
                  <a:pt x="81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357" name="Google Shape;809;p64"/>
          <p:cNvSpPr/>
          <p:nvPr/>
        </p:nvSpPr>
        <p:spPr>
          <a:xfrm>
            <a:off x="7960150" y="-187829"/>
            <a:ext cx="1466571" cy="1874704"/>
          </a:xfrm>
          <a:custGeom>
            <a:avLst/>
            <a:gdLst/>
            <a:ahLst/>
            <a:cxnLst/>
            <a:rect l="l" t="t" r="r" b="b"/>
            <a:pathLst>
              <a:path w="21650" h="27675" extrusionOk="0">
                <a:moveTo>
                  <a:pt x="9525" y="0"/>
                </a:moveTo>
                <a:cubicBezTo>
                  <a:pt x="9492" y="0"/>
                  <a:pt x="9457" y="6"/>
                  <a:pt x="9418" y="20"/>
                </a:cubicBezTo>
                <a:cubicBezTo>
                  <a:pt x="9188" y="115"/>
                  <a:pt x="9283" y="333"/>
                  <a:pt x="9310" y="514"/>
                </a:cubicBezTo>
                <a:cubicBezTo>
                  <a:pt x="9379" y="991"/>
                  <a:pt x="9613" y="1419"/>
                  <a:pt x="9734" y="1869"/>
                </a:cubicBezTo>
                <a:cubicBezTo>
                  <a:pt x="9899" y="2514"/>
                  <a:pt x="10106" y="3146"/>
                  <a:pt x="10063" y="3831"/>
                </a:cubicBezTo>
                <a:cubicBezTo>
                  <a:pt x="10024" y="4558"/>
                  <a:pt x="9955" y="5285"/>
                  <a:pt x="9899" y="6009"/>
                </a:cubicBezTo>
                <a:cubicBezTo>
                  <a:pt x="9886" y="6190"/>
                  <a:pt x="9803" y="6272"/>
                  <a:pt x="9639" y="6325"/>
                </a:cubicBezTo>
                <a:cubicBezTo>
                  <a:pt x="9132" y="6489"/>
                  <a:pt x="8612" y="6654"/>
                  <a:pt x="8102" y="6832"/>
                </a:cubicBezTo>
                <a:cubicBezTo>
                  <a:pt x="7089" y="7190"/>
                  <a:pt x="6115" y="7615"/>
                  <a:pt x="5157" y="8095"/>
                </a:cubicBezTo>
                <a:cubicBezTo>
                  <a:pt x="4196" y="8589"/>
                  <a:pt x="3278" y="9152"/>
                  <a:pt x="2426" y="9780"/>
                </a:cubicBezTo>
                <a:cubicBezTo>
                  <a:pt x="1823" y="10221"/>
                  <a:pt x="1234" y="10715"/>
                  <a:pt x="728" y="11291"/>
                </a:cubicBezTo>
                <a:cubicBezTo>
                  <a:pt x="468" y="11603"/>
                  <a:pt x="274" y="11932"/>
                  <a:pt x="139" y="12304"/>
                </a:cubicBezTo>
                <a:cubicBezTo>
                  <a:pt x="0" y="12702"/>
                  <a:pt x="234" y="13100"/>
                  <a:pt x="672" y="13183"/>
                </a:cubicBezTo>
                <a:cubicBezTo>
                  <a:pt x="743" y="13196"/>
                  <a:pt x="816" y="13202"/>
                  <a:pt x="889" y="13202"/>
                </a:cubicBezTo>
                <a:cubicBezTo>
                  <a:pt x="1029" y="13202"/>
                  <a:pt x="1172" y="13181"/>
                  <a:pt x="1317" y="13153"/>
                </a:cubicBezTo>
                <a:cubicBezTo>
                  <a:pt x="2577" y="12854"/>
                  <a:pt x="3716" y="12235"/>
                  <a:pt x="4841" y="11620"/>
                </a:cubicBezTo>
                <a:cubicBezTo>
                  <a:pt x="5897" y="11057"/>
                  <a:pt x="6855" y="10356"/>
                  <a:pt x="7803" y="9629"/>
                </a:cubicBezTo>
                <a:cubicBezTo>
                  <a:pt x="8448" y="9135"/>
                  <a:pt x="9037" y="8615"/>
                  <a:pt x="9543" y="7983"/>
                </a:cubicBezTo>
                <a:cubicBezTo>
                  <a:pt x="9589" y="7930"/>
                  <a:pt x="9623" y="7847"/>
                  <a:pt x="9708" y="7847"/>
                </a:cubicBezTo>
                <a:cubicBezTo>
                  <a:pt x="9728" y="7847"/>
                  <a:pt x="9751" y="7851"/>
                  <a:pt x="9777" y="7862"/>
                </a:cubicBezTo>
                <a:cubicBezTo>
                  <a:pt x="9790" y="8395"/>
                  <a:pt x="9803" y="8931"/>
                  <a:pt x="9830" y="9481"/>
                </a:cubicBezTo>
                <a:cubicBezTo>
                  <a:pt x="9846" y="9754"/>
                  <a:pt x="9859" y="10040"/>
                  <a:pt x="9872" y="10330"/>
                </a:cubicBezTo>
                <a:cubicBezTo>
                  <a:pt x="9872" y="10521"/>
                  <a:pt x="9830" y="10672"/>
                  <a:pt x="9583" y="10685"/>
                </a:cubicBezTo>
                <a:cubicBezTo>
                  <a:pt x="9353" y="10715"/>
                  <a:pt x="9145" y="10836"/>
                  <a:pt x="8925" y="10892"/>
                </a:cubicBezTo>
                <a:cubicBezTo>
                  <a:pt x="7911" y="11179"/>
                  <a:pt x="7006" y="11715"/>
                  <a:pt x="6157" y="12304"/>
                </a:cubicBezTo>
                <a:cubicBezTo>
                  <a:pt x="5581" y="12715"/>
                  <a:pt x="5006" y="13153"/>
                  <a:pt x="4443" y="13607"/>
                </a:cubicBezTo>
                <a:cubicBezTo>
                  <a:pt x="3676" y="14223"/>
                  <a:pt x="2949" y="14894"/>
                  <a:pt x="2291" y="15634"/>
                </a:cubicBezTo>
                <a:cubicBezTo>
                  <a:pt x="1962" y="15993"/>
                  <a:pt x="1728" y="16404"/>
                  <a:pt x="1577" y="16855"/>
                </a:cubicBezTo>
                <a:cubicBezTo>
                  <a:pt x="1396" y="17334"/>
                  <a:pt x="1704" y="17778"/>
                  <a:pt x="2202" y="17778"/>
                </a:cubicBezTo>
                <a:cubicBezTo>
                  <a:pt x="2231" y="17778"/>
                  <a:pt x="2261" y="17776"/>
                  <a:pt x="2291" y="17773"/>
                </a:cubicBezTo>
                <a:cubicBezTo>
                  <a:pt x="2399" y="17773"/>
                  <a:pt x="2508" y="17747"/>
                  <a:pt x="2607" y="17721"/>
                </a:cubicBezTo>
                <a:cubicBezTo>
                  <a:pt x="3044" y="17596"/>
                  <a:pt x="3456" y="17418"/>
                  <a:pt x="3854" y="17227"/>
                </a:cubicBezTo>
                <a:cubicBezTo>
                  <a:pt x="5170" y="16569"/>
                  <a:pt x="6391" y="15786"/>
                  <a:pt x="7500" y="14798"/>
                </a:cubicBezTo>
                <a:cubicBezTo>
                  <a:pt x="8309" y="14088"/>
                  <a:pt x="8981" y="13265"/>
                  <a:pt x="9682" y="12455"/>
                </a:cubicBezTo>
                <a:cubicBezTo>
                  <a:pt x="9790" y="12344"/>
                  <a:pt x="9830" y="12179"/>
                  <a:pt x="10050" y="12057"/>
                </a:cubicBezTo>
                <a:cubicBezTo>
                  <a:pt x="10146" y="12755"/>
                  <a:pt x="10284" y="13413"/>
                  <a:pt x="10448" y="14071"/>
                </a:cubicBezTo>
                <a:cubicBezTo>
                  <a:pt x="10475" y="14196"/>
                  <a:pt x="10406" y="14265"/>
                  <a:pt x="10310" y="14334"/>
                </a:cubicBezTo>
                <a:cubicBezTo>
                  <a:pt x="9817" y="14716"/>
                  <a:pt x="9323" y="15101"/>
                  <a:pt x="8859" y="15513"/>
                </a:cubicBezTo>
                <a:cubicBezTo>
                  <a:pt x="7898" y="16348"/>
                  <a:pt x="7131" y="17336"/>
                  <a:pt x="6444" y="18405"/>
                </a:cubicBezTo>
                <a:cubicBezTo>
                  <a:pt x="5937" y="19215"/>
                  <a:pt x="5456" y="20050"/>
                  <a:pt x="4963" y="20886"/>
                </a:cubicBezTo>
                <a:cubicBezTo>
                  <a:pt x="4716" y="21298"/>
                  <a:pt x="4538" y="21752"/>
                  <a:pt x="4387" y="22216"/>
                </a:cubicBezTo>
                <a:cubicBezTo>
                  <a:pt x="4305" y="22518"/>
                  <a:pt x="4334" y="22791"/>
                  <a:pt x="4581" y="22999"/>
                </a:cubicBezTo>
                <a:cubicBezTo>
                  <a:pt x="4699" y="23104"/>
                  <a:pt x="4830" y="23144"/>
                  <a:pt x="4964" y="23144"/>
                </a:cubicBezTo>
                <a:cubicBezTo>
                  <a:pt x="5091" y="23144"/>
                  <a:pt x="5221" y="23108"/>
                  <a:pt x="5348" y="23055"/>
                </a:cubicBezTo>
                <a:cubicBezTo>
                  <a:pt x="5664" y="22917"/>
                  <a:pt x="5950" y="22709"/>
                  <a:pt x="6240" y="22492"/>
                </a:cubicBezTo>
                <a:cubicBezTo>
                  <a:pt x="6733" y="22120"/>
                  <a:pt x="7227" y="21738"/>
                  <a:pt x="7664" y="21298"/>
                </a:cubicBezTo>
                <a:cubicBezTo>
                  <a:pt x="8405" y="20600"/>
                  <a:pt x="9106" y="19859"/>
                  <a:pt x="9652" y="19007"/>
                </a:cubicBezTo>
                <a:cubicBezTo>
                  <a:pt x="10050" y="18405"/>
                  <a:pt x="10406" y="17773"/>
                  <a:pt x="10669" y="17102"/>
                </a:cubicBezTo>
                <a:cubicBezTo>
                  <a:pt x="10735" y="16924"/>
                  <a:pt x="10804" y="16760"/>
                  <a:pt x="10899" y="16526"/>
                </a:cubicBezTo>
                <a:cubicBezTo>
                  <a:pt x="11106" y="16924"/>
                  <a:pt x="11228" y="17336"/>
                  <a:pt x="11106" y="17665"/>
                </a:cubicBezTo>
                <a:cubicBezTo>
                  <a:pt x="10942" y="18089"/>
                  <a:pt x="10791" y="18530"/>
                  <a:pt x="10639" y="18955"/>
                </a:cubicBezTo>
                <a:cubicBezTo>
                  <a:pt x="10392" y="19652"/>
                  <a:pt x="10119" y="20323"/>
                  <a:pt x="9942" y="21038"/>
                </a:cubicBezTo>
                <a:cubicBezTo>
                  <a:pt x="9583" y="22380"/>
                  <a:pt x="9353" y="23739"/>
                  <a:pt x="9172" y="25111"/>
                </a:cubicBezTo>
                <a:cubicBezTo>
                  <a:pt x="9076" y="25822"/>
                  <a:pt x="9106" y="26510"/>
                  <a:pt x="9336" y="27194"/>
                </a:cubicBezTo>
                <a:cubicBezTo>
                  <a:pt x="9418" y="27428"/>
                  <a:pt x="9487" y="27662"/>
                  <a:pt x="9764" y="27675"/>
                </a:cubicBezTo>
                <a:cubicBezTo>
                  <a:pt x="10024" y="27675"/>
                  <a:pt x="10093" y="27441"/>
                  <a:pt x="10188" y="27234"/>
                </a:cubicBezTo>
                <a:cubicBezTo>
                  <a:pt x="10751" y="26016"/>
                  <a:pt x="11228" y="24766"/>
                  <a:pt x="11587" y="23466"/>
                </a:cubicBezTo>
                <a:cubicBezTo>
                  <a:pt x="11804" y="22670"/>
                  <a:pt x="11955" y="21860"/>
                  <a:pt x="12051" y="21038"/>
                </a:cubicBezTo>
                <a:cubicBezTo>
                  <a:pt x="12094" y="20764"/>
                  <a:pt x="12133" y="20475"/>
                  <a:pt x="12202" y="20106"/>
                </a:cubicBezTo>
                <a:cubicBezTo>
                  <a:pt x="12367" y="20587"/>
                  <a:pt x="12505" y="20968"/>
                  <a:pt x="12656" y="21340"/>
                </a:cubicBezTo>
                <a:cubicBezTo>
                  <a:pt x="13055" y="22298"/>
                  <a:pt x="13548" y="23219"/>
                  <a:pt x="14042" y="24137"/>
                </a:cubicBezTo>
                <a:cubicBezTo>
                  <a:pt x="14535" y="25069"/>
                  <a:pt x="15151" y="25934"/>
                  <a:pt x="15727" y="26823"/>
                </a:cubicBezTo>
                <a:cubicBezTo>
                  <a:pt x="15852" y="27017"/>
                  <a:pt x="16016" y="27181"/>
                  <a:pt x="16194" y="27333"/>
                </a:cubicBezTo>
                <a:cubicBezTo>
                  <a:pt x="16307" y="27427"/>
                  <a:pt x="16415" y="27473"/>
                  <a:pt x="16535" y="27473"/>
                </a:cubicBezTo>
                <a:cubicBezTo>
                  <a:pt x="16604" y="27473"/>
                  <a:pt x="16676" y="27458"/>
                  <a:pt x="16757" y="27428"/>
                </a:cubicBezTo>
                <a:cubicBezTo>
                  <a:pt x="16987" y="27333"/>
                  <a:pt x="17112" y="27181"/>
                  <a:pt x="17112" y="26934"/>
                </a:cubicBezTo>
                <a:cubicBezTo>
                  <a:pt x="17125" y="26727"/>
                  <a:pt x="17151" y="26510"/>
                  <a:pt x="17125" y="26289"/>
                </a:cubicBezTo>
                <a:cubicBezTo>
                  <a:pt x="17069" y="25740"/>
                  <a:pt x="17056" y="25177"/>
                  <a:pt x="16987" y="24631"/>
                </a:cubicBezTo>
                <a:cubicBezTo>
                  <a:pt x="16892" y="23808"/>
                  <a:pt x="16687" y="22999"/>
                  <a:pt x="16398" y="22232"/>
                </a:cubicBezTo>
                <a:cubicBezTo>
                  <a:pt x="15987" y="21107"/>
                  <a:pt x="15384" y="20050"/>
                  <a:pt x="14631" y="19106"/>
                </a:cubicBezTo>
                <a:cubicBezTo>
                  <a:pt x="14302" y="18695"/>
                  <a:pt x="13943" y="18296"/>
                  <a:pt x="13588" y="17911"/>
                </a:cubicBezTo>
                <a:cubicBezTo>
                  <a:pt x="13189" y="17461"/>
                  <a:pt x="12739" y="17062"/>
                  <a:pt x="12163" y="16855"/>
                </a:cubicBezTo>
                <a:cubicBezTo>
                  <a:pt x="12038" y="16816"/>
                  <a:pt x="11985" y="16747"/>
                  <a:pt x="11985" y="16621"/>
                </a:cubicBezTo>
                <a:cubicBezTo>
                  <a:pt x="11985" y="16348"/>
                  <a:pt x="11873" y="16088"/>
                  <a:pt x="11821" y="15828"/>
                </a:cubicBezTo>
                <a:cubicBezTo>
                  <a:pt x="11804" y="15746"/>
                  <a:pt x="11751" y="15677"/>
                  <a:pt x="11804" y="15595"/>
                </a:cubicBezTo>
                <a:cubicBezTo>
                  <a:pt x="11826" y="15585"/>
                  <a:pt x="11846" y="15581"/>
                  <a:pt x="11865" y="15581"/>
                </a:cubicBezTo>
                <a:cubicBezTo>
                  <a:pt x="11932" y="15581"/>
                  <a:pt x="11984" y="15631"/>
                  <a:pt x="12038" y="15664"/>
                </a:cubicBezTo>
                <a:cubicBezTo>
                  <a:pt x="12890" y="16144"/>
                  <a:pt x="13765" y="16556"/>
                  <a:pt x="14726" y="16760"/>
                </a:cubicBezTo>
                <a:cubicBezTo>
                  <a:pt x="15124" y="16855"/>
                  <a:pt x="15506" y="16993"/>
                  <a:pt x="15904" y="17049"/>
                </a:cubicBezTo>
                <a:cubicBezTo>
                  <a:pt x="16727" y="17171"/>
                  <a:pt x="17536" y="17296"/>
                  <a:pt x="18359" y="17391"/>
                </a:cubicBezTo>
                <a:cubicBezTo>
                  <a:pt x="18879" y="17444"/>
                  <a:pt x="19389" y="17474"/>
                  <a:pt x="19909" y="17487"/>
                </a:cubicBezTo>
                <a:cubicBezTo>
                  <a:pt x="19940" y="17488"/>
                  <a:pt x="19971" y="17489"/>
                  <a:pt x="20002" y="17489"/>
                </a:cubicBezTo>
                <a:cubicBezTo>
                  <a:pt x="20353" y="17489"/>
                  <a:pt x="20691" y="17420"/>
                  <a:pt x="21018" y="17296"/>
                </a:cubicBezTo>
                <a:cubicBezTo>
                  <a:pt x="21485" y="17132"/>
                  <a:pt x="21650" y="16747"/>
                  <a:pt x="21446" y="16279"/>
                </a:cubicBezTo>
                <a:cubicBezTo>
                  <a:pt x="21265" y="15911"/>
                  <a:pt x="21034" y="15595"/>
                  <a:pt x="20719" y="15322"/>
                </a:cubicBezTo>
                <a:cubicBezTo>
                  <a:pt x="20251" y="14923"/>
                  <a:pt x="19745" y="14608"/>
                  <a:pt x="19182" y="14348"/>
                </a:cubicBezTo>
                <a:cubicBezTo>
                  <a:pt x="18550" y="14045"/>
                  <a:pt x="17892" y="13854"/>
                  <a:pt x="17234" y="13689"/>
                </a:cubicBezTo>
                <a:cubicBezTo>
                  <a:pt x="16345" y="13469"/>
                  <a:pt x="15440" y="13387"/>
                  <a:pt x="14535" y="13387"/>
                </a:cubicBezTo>
                <a:cubicBezTo>
                  <a:pt x="13601" y="13387"/>
                  <a:pt x="12683" y="13469"/>
                  <a:pt x="11821" y="13798"/>
                </a:cubicBezTo>
                <a:cubicBezTo>
                  <a:pt x="11778" y="13824"/>
                  <a:pt x="11738" y="13841"/>
                  <a:pt x="11696" y="13841"/>
                </a:cubicBezTo>
                <a:cubicBezTo>
                  <a:pt x="11584" y="13869"/>
                  <a:pt x="11511" y="13887"/>
                  <a:pt x="11459" y="13887"/>
                </a:cubicBezTo>
                <a:cubicBezTo>
                  <a:pt x="11359" y="13887"/>
                  <a:pt x="11343" y="13816"/>
                  <a:pt x="11297" y="13607"/>
                </a:cubicBezTo>
                <a:cubicBezTo>
                  <a:pt x="11189" y="13100"/>
                  <a:pt x="11093" y="12590"/>
                  <a:pt x="10998" y="12084"/>
                </a:cubicBezTo>
                <a:cubicBezTo>
                  <a:pt x="10981" y="12001"/>
                  <a:pt x="10916" y="11906"/>
                  <a:pt x="11011" y="11824"/>
                </a:cubicBezTo>
                <a:lnTo>
                  <a:pt x="11120" y="11824"/>
                </a:lnTo>
                <a:cubicBezTo>
                  <a:pt x="11717" y="11880"/>
                  <a:pt x="12314" y="11936"/>
                  <a:pt x="12915" y="11936"/>
                </a:cubicBezTo>
                <a:cubicBezTo>
                  <a:pt x="13197" y="11936"/>
                  <a:pt x="13480" y="11923"/>
                  <a:pt x="13765" y="11893"/>
                </a:cubicBezTo>
                <a:cubicBezTo>
                  <a:pt x="14588" y="11811"/>
                  <a:pt x="15424" y="11685"/>
                  <a:pt x="16247" y="11537"/>
                </a:cubicBezTo>
                <a:cubicBezTo>
                  <a:pt x="17069" y="11386"/>
                  <a:pt x="17892" y="11221"/>
                  <a:pt x="18701" y="10962"/>
                </a:cubicBezTo>
                <a:cubicBezTo>
                  <a:pt x="19044" y="10836"/>
                  <a:pt x="19402" y="10767"/>
                  <a:pt x="19702" y="10534"/>
                </a:cubicBezTo>
                <a:cubicBezTo>
                  <a:pt x="20047" y="10261"/>
                  <a:pt x="20130" y="9918"/>
                  <a:pt x="19909" y="9533"/>
                </a:cubicBezTo>
                <a:cubicBezTo>
                  <a:pt x="19800" y="9343"/>
                  <a:pt x="19636" y="9178"/>
                  <a:pt x="19442" y="9083"/>
                </a:cubicBezTo>
                <a:cubicBezTo>
                  <a:pt x="18853" y="8780"/>
                  <a:pt x="18221" y="8559"/>
                  <a:pt x="17550" y="8507"/>
                </a:cubicBezTo>
                <a:cubicBezTo>
                  <a:pt x="17396" y="8498"/>
                  <a:pt x="17241" y="8494"/>
                  <a:pt x="17087" y="8494"/>
                </a:cubicBezTo>
                <a:cubicBezTo>
                  <a:pt x="16721" y="8494"/>
                  <a:pt x="16355" y="8514"/>
                  <a:pt x="15987" y="8533"/>
                </a:cubicBezTo>
                <a:cubicBezTo>
                  <a:pt x="15384" y="8576"/>
                  <a:pt x="14809" y="8711"/>
                  <a:pt x="14233" y="8823"/>
                </a:cubicBezTo>
                <a:cubicBezTo>
                  <a:pt x="13588" y="8944"/>
                  <a:pt x="12985" y="9178"/>
                  <a:pt x="12367" y="9425"/>
                </a:cubicBezTo>
                <a:cubicBezTo>
                  <a:pt x="11847" y="9629"/>
                  <a:pt x="11297" y="9793"/>
                  <a:pt x="10804" y="10096"/>
                </a:cubicBezTo>
                <a:cubicBezTo>
                  <a:pt x="10777" y="10027"/>
                  <a:pt x="10751" y="10001"/>
                  <a:pt x="10735" y="9958"/>
                </a:cubicBezTo>
                <a:cubicBezTo>
                  <a:pt x="10587" y="9096"/>
                  <a:pt x="10613" y="8230"/>
                  <a:pt x="10570" y="7368"/>
                </a:cubicBezTo>
                <a:cubicBezTo>
                  <a:pt x="10560" y="7169"/>
                  <a:pt x="10590" y="7105"/>
                  <a:pt x="10733" y="7105"/>
                </a:cubicBezTo>
                <a:cubicBezTo>
                  <a:pt x="10777" y="7105"/>
                  <a:pt x="10832" y="7111"/>
                  <a:pt x="10899" y="7121"/>
                </a:cubicBezTo>
                <a:cubicBezTo>
                  <a:pt x="11916" y="7260"/>
                  <a:pt x="12943" y="7286"/>
                  <a:pt x="13973" y="7299"/>
                </a:cubicBezTo>
                <a:cubicBezTo>
                  <a:pt x="14010" y="7300"/>
                  <a:pt x="14047" y="7300"/>
                  <a:pt x="14084" y="7300"/>
                </a:cubicBezTo>
                <a:cubicBezTo>
                  <a:pt x="14786" y="7300"/>
                  <a:pt x="15476" y="7186"/>
                  <a:pt x="16151" y="7095"/>
                </a:cubicBezTo>
                <a:cubicBezTo>
                  <a:pt x="16796" y="7026"/>
                  <a:pt x="17398" y="6819"/>
                  <a:pt x="18004" y="6628"/>
                </a:cubicBezTo>
                <a:cubicBezTo>
                  <a:pt x="18580" y="6450"/>
                  <a:pt x="19100" y="6160"/>
                  <a:pt x="19636" y="5900"/>
                </a:cubicBezTo>
                <a:cubicBezTo>
                  <a:pt x="19883" y="5792"/>
                  <a:pt x="20060" y="5614"/>
                  <a:pt x="20169" y="5367"/>
                </a:cubicBezTo>
                <a:cubicBezTo>
                  <a:pt x="20307" y="5078"/>
                  <a:pt x="20264" y="4762"/>
                  <a:pt x="20047" y="4584"/>
                </a:cubicBezTo>
                <a:cubicBezTo>
                  <a:pt x="19771" y="4351"/>
                  <a:pt x="19455" y="4147"/>
                  <a:pt x="19086" y="4064"/>
                </a:cubicBezTo>
                <a:cubicBezTo>
                  <a:pt x="18520" y="3943"/>
                  <a:pt x="17948" y="3897"/>
                  <a:pt x="17374" y="3897"/>
                </a:cubicBezTo>
                <a:cubicBezTo>
                  <a:pt x="17031" y="3897"/>
                  <a:pt x="16688" y="3913"/>
                  <a:pt x="16345" y="3939"/>
                </a:cubicBezTo>
                <a:cubicBezTo>
                  <a:pt x="15769" y="3982"/>
                  <a:pt x="15194" y="4104"/>
                  <a:pt x="14618" y="4229"/>
                </a:cubicBezTo>
                <a:cubicBezTo>
                  <a:pt x="13436" y="4462"/>
                  <a:pt x="12298" y="4874"/>
                  <a:pt x="11215" y="5407"/>
                </a:cubicBezTo>
                <a:cubicBezTo>
                  <a:pt x="11061" y="5472"/>
                  <a:pt x="10907" y="5559"/>
                  <a:pt x="10709" y="5559"/>
                </a:cubicBezTo>
                <a:cubicBezTo>
                  <a:pt x="10696" y="5559"/>
                  <a:pt x="10683" y="5559"/>
                  <a:pt x="10669" y="5558"/>
                </a:cubicBezTo>
                <a:cubicBezTo>
                  <a:pt x="10735" y="4545"/>
                  <a:pt x="10791" y="3558"/>
                  <a:pt x="10652" y="2570"/>
                </a:cubicBezTo>
                <a:cubicBezTo>
                  <a:pt x="10544" y="1761"/>
                  <a:pt x="10310" y="991"/>
                  <a:pt x="9859" y="293"/>
                </a:cubicBezTo>
                <a:cubicBezTo>
                  <a:pt x="9780" y="156"/>
                  <a:pt x="9689" y="0"/>
                  <a:pt x="95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358" name="Google Shape;810;p64"/>
          <p:cNvSpPr/>
          <p:nvPr/>
        </p:nvSpPr>
        <p:spPr>
          <a:xfrm rot="-6432500">
            <a:off x="-184217" y="-414197"/>
            <a:ext cx="1667815" cy="1973801"/>
          </a:xfrm>
          <a:custGeom>
            <a:avLst/>
            <a:gdLst/>
            <a:ahLst/>
            <a:cxnLst/>
            <a:rect l="l" t="t" r="r" b="b"/>
            <a:pathLst>
              <a:path w="21252" h="25151" extrusionOk="0">
                <a:moveTo>
                  <a:pt x="9631" y="1"/>
                </a:moveTo>
                <a:cubicBezTo>
                  <a:pt x="9464" y="1"/>
                  <a:pt x="9297" y="4"/>
                  <a:pt x="9132" y="9"/>
                </a:cubicBezTo>
                <a:cubicBezTo>
                  <a:pt x="8691" y="22"/>
                  <a:pt x="8267" y="9"/>
                  <a:pt x="7842" y="49"/>
                </a:cubicBezTo>
                <a:cubicBezTo>
                  <a:pt x="7391" y="105"/>
                  <a:pt x="6950" y="147"/>
                  <a:pt x="6499" y="200"/>
                </a:cubicBezTo>
                <a:cubicBezTo>
                  <a:pt x="6388" y="213"/>
                  <a:pt x="6279" y="213"/>
                  <a:pt x="6170" y="243"/>
                </a:cubicBezTo>
                <a:cubicBezTo>
                  <a:pt x="5950" y="296"/>
                  <a:pt x="5703" y="338"/>
                  <a:pt x="5469" y="378"/>
                </a:cubicBezTo>
                <a:cubicBezTo>
                  <a:pt x="5114" y="447"/>
                  <a:pt x="4759" y="529"/>
                  <a:pt x="4413" y="641"/>
                </a:cubicBezTo>
                <a:cubicBezTo>
                  <a:pt x="4071" y="737"/>
                  <a:pt x="3742" y="858"/>
                  <a:pt x="3400" y="970"/>
                </a:cubicBezTo>
                <a:cubicBezTo>
                  <a:pt x="3126" y="1066"/>
                  <a:pt x="2850" y="1187"/>
                  <a:pt x="2590" y="1312"/>
                </a:cubicBezTo>
                <a:cubicBezTo>
                  <a:pt x="2261" y="1477"/>
                  <a:pt x="1932" y="1668"/>
                  <a:pt x="1632" y="1901"/>
                </a:cubicBezTo>
                <a:cubicBezTo>
                  <a:pt x="1261" y="2161"/>
                  <a:pt x="974" y="2490"/>
                  <a:pt x="685" y="2846"/>
                </a:cubicBezTo>
                <a:cubicBezTo>
                  <a:pt x="629" y="2928"/>
                  <a:pt x="616" y="3027"/>
                  <a:pt x="547" y="3109"/>
                </a:cubicBezTo>
                <a:cubicBezTo>
                  <a:pt x="438" y="3244"/>
                  <a:pt x="356" y="3409"/>
                  <a:pt x="287" y="3573"/>
                </a:cubicBezTo>
                <a:cubicBezTo>
                  <a:pt x="152" y="3889"/>
                  <a:pt x="69" y="4231"/>
                  <a:pt x="27" y="4573"/>
                </a:cubicBezTo>
                <a:cubicBezTo>
                  <a:pt x="0" y="4820"/>
                  <a:pt x="0" y="5041"/>
                  <a:pt x="27" y="5274"/>
                </a:cubicBezTo>
                <a:cubicBezTo>
                  <a:pt x="40" y="5383"/>
                  <a:pt x="83" y="5478"/>
                  <a:pt x="96" y="5590"/>
                </a:cubicBezTo>
                <a:cubicBezTo>
                  <a:pt x="122" y="5781"/>
                  <a:pt x="165" y="5988"/>
                  <a:pt x="247" y="6166"/>
                </a:cubicBezTo>
                <a:cubicBezTo>
                  <a:pt x="369" y="6439"/>
                  <a:pt x="494" y="6712"/>
                  <a:pt x="658" y="6946"/>
                </a:cubicBezTo>
                <a:cubicBezTo>
                  <a:pt x="810" y="7193"/>
                  <a:pt x="974" y="7426"/>
                  <a:pt x="1192" y="7634"/>
                </a:cubicBezTo>
                <a:cubicBezTo>
                  <a:pt x="1247" y="7686"/>
                  <a:pt x="1330" y="7716"/>
                  <a:pt x="1369" y="7782"/>
                </a:cubicBezTo>
                <a:cubicBezTo>
                  <a:pt x="1563" y="8015"/>
                  <a:pt x="1781" y="8210"/>
                  <a:pt x="2014" y="8387"/>
                </a:cubicBezTo>
                <a:cubicBezTo>
                  <a:pt x="2166" y="8496"/>
                  <a:pt x="2317" y="8591"/>
                  <a:pt x="2468" y="8703"/>
                </a:cubicBezTo>
                <a:cubicBezTo>
                  <a:pt x="2784" y="8920"/>
                  <a:pt x="3071" y="9154"/>
                  <a:pt x="3400" y="9361"/>
                </a:cubicBezTo>
                <a:cubicBezTo>
                  <a:pt x="3824" y="9648"/>
                  <a:pt x="4265" y="9937"/>
                  <a:pt x="4676" y="10266"/>
                </a:cubicBezTo>
                <a:cubicBezTo>
                  <a:pt x="4923" y="10483"/>
                  <a:pt x="5236" y="10622"/>
                  <a:pt x="5443" y="10895"/>
                </a:cubicBezTo>
                <a:cubicBezTo>
                  <a:pt x="5456" y="10938"/>
                  <a:pt x="5499" y="10964"/>
                  <a:pt x="5539" y="10977"/>
                </a:cubicBezTo>
                <a:cubicBezTo>
                  <a:pt x="5608" y="11020"/>
                  <a:pt x="5677" y="11073"/>
                  <a:pt x="5729" y="11142"/>
                </a:cubicBezTo>
                <a:cubicBezTo>
                  <a:pt x="5868" y="11293"/>
                  <a:pt x="5993" y="11431"/>
                  <a:pt x="6141" y="11566"/>
                </a:cubicBezTo>
                <a:cubicBezTo>
                  <a:pt x="6470" y="11882"/>
                  <a:pt x="6690" y="12280"/>
                  <a:pt x="6924" y="12665"/>
                </a:cubicBezTo>
                <a:cubicBezTo>
                  <a:pt x="7128" y="13007"/>
                  <a:pt x="7309" y="13392"/>
                  <a:pt x="7457" y="13774"/>
                </a:cubicBezTo>
                <a:cubicBezTo>
                  <a:pt x="7569" y="14021"/>
                  <a:pt x="7677" y="14281"/>
                  <a:pt x="7747" y="14557"/>
                </a:cubicBezTo>
                <a:cubicBezTo>
                  <a:pt x="7803" y="14844"/>
                  <a:pt x="7898" y="15133"/>
                  <a:pt x="7980" y="15420"/>
                </a:cubicBezTo>
                <a:cubicBezTo>
                  <a:pt x="8076" y="15735"/>
                  <a:pt x="8145" y="16064"/>
                  <a:pt x="8197" y="16394"/>
                </a:cubicBezTo>
                <a:cubicBezTo>
                  <a:pt x="8267" y="16765"/>
                  <a:pt x="8378" y="17134"/>
                  <a:pt x="8418" y="17532"/>
                </a:cubicBezTo>
                <a:cubicBezTo>
                  <a:pt x="8431" y="17766"/>
                  <a:pt x="8526" y="18013"/>
                  <a:pt x="8543" y="18246"/>
                </a:cubicBezTo>
                <a:cubicBezTo>
                  <a:pt x="8569" y="18546"/>
                  <a:pt x="8665" y="18835"/>
                  <a:pt x="8707" y="19135"/>
                </a:cubicBezTo>
                <a:cubicBezTo>
                  <a:pt x="8760" y="19628"/>
                  <a:pt x="8925" y="20109"/>
                  <a:pt x="9037" y="20602"/>
                </a:cubicBezTo>
                <a:cubicBezTo>
                  <a:pt x="9063" y="20741"/>
                  <a:pt x="9089" y="20879"/>
                  <a:pt x="9145" y="21014"/>
                </a:cubicBezTo>
                <a:cubicBezTo>
                  <a:pt x="9214" y="21191"/>
                  <a:pt x="9267" y="21372"/>
                  <a:pt x="9323" y="21563"/>
                </a:cubicBezTo>
                <a:cubicBezTo>
                  <a:pt x="9405" y="21849"/>
                  <a:pt x="9514" y="22126"/>
                  <a:pt x="9652" y="22399"/>
                </a:cubicBezTo>
                <a:cubicBezTo>
                  <a:pt x="9777" y="22689"/>
                  <a:pt x="9968" y="22949"/>
                  <a:pt x="10119" y="23222"/>
                </a:cubicBezTo>
                <a:cubicBezTo>
                  <a:pt x="10392" y="23676"/>
                  <a:pt x="10777" y="24005"/>
                  <a:pt x="11146" y="24360"/>
                </a:cubicBezTo>
                <a:cubicBezTo>
                  <a:pt x="11146" y="24373"/>
                  <a:pt x="11159" y="24373"/>
                  <a:pt x="11175" y="24387"/>
                </a:cubicBezTo>
                <a:cubicBezTo>
                  <a:pt x="11544" y="24594"/>
                  <a:pt x="11886" y="24854"/>
                  <a:pt x="12311" y="24962"/>
                </a:cubicBezTo>
                <a:cubicBezTo>
                  <a:pt x="12708" y="25064"/>
                  <a:pt x="13095" y="25150"/>
                  <a:pt x="13484" y="25150"/>
                </a:cubicBezTo>
                <a:cubicBezTo>
                  <a:pt x="13727" y="25150"/>
                  <a:pt x="13971" y="25116"/>
                  <a:pt x="14219" y="25032"/>
                </a:cubicBezTo>
                <a:cubicBezTo>
                  <a:pt x="14246" y="25032"/>
                  <a:pt x="14272" y="25018"/>
                  <a:pt x="14302" y="25018"/>
                </a:cubicBezTo>
                <a:cubicBezTo>
                  <a:pt x="14588" y="24976"/>
                  <a:pt x="14877" y="24893"/>
                  <a:pt x="15137" y="24758"/>
                </a:cubicBezTo>
                <a:cubicBezTo>
                  <a:pt x="15480" y="24607"/>
                  <a:pt x="15796" y="24416"/>
                  <a:pt x="16111" y="24196"/>
                </a:cubicBezTo>
                <a:cubicBezTo>
                  <a:pt x="16441" y="23975"/>
                  <a:pt x="16701" y="23689"/>
                  <a:pt x="16987" y="23413"/>
                </a:cubicBezTo>
                <a:cubicBezTo>
                  <a:pt x="17220" y="23182"/>
                  <a:pt x="17428" y="22919"/>
                  <a:pt x="17619" y="22646"/>
                </a:cubicBezTo>
                <a:cubicBezTo>
                  <a:pt x="17823" y="22330"/>
                  <a:pt x="18030" y="22014"/>
                  <a:pt x="18168" y="21659"/>
                </a:cubicBezTo>
                <a:cubicBezTo>
                  <a:pt x="18221" y="21537"/>
                  <a:pt x="18303" y="21438"/>
                  <a:pt x="18333" y="21303"/>
                </a:cubicBezTo>
                <a:cubicBezTo>
                  <a:pt x="18346" y="21191"/>
                  <a:pt x="18385" y="21096"/>
                  <a:pt x="18428" y="20987"/>
                </a:cubicBezTo>
                <a:cubicBezTo>
                  <a:pt x="18563" y="20658"/>
                  <a:pt x="18645" y="20303"/>
                  <a:pt x="18714" y="19944"/>
                </a:cubicBezTo>
                <a:cubicBezTo>
                  <a:pt x="18810" y="19437"/>
                  <a:pt x="18879" y="18917"/>
                  <a:pt x="18935" y="18394"/>
                </a:cubicBezTo>
                <a:cubicBezTo>
                  <a:pt x="18961" y="18065"/>
                  <a:pt x="18948" y="17723"/>
                  <a:pt x="19004" y="17394"/>
                </a:cubicBezTo>
                <a:cubicBezTo>
                  <a:pt x="19044" y="17190"/>
                  <a:pt x="18991" y="16996"/>
                  <a:pt x="19030" y="16805"/>
                </a:cubicBezTo>
                <a:cubicBezTo>
                  <a:pt x="19073" y="16601"/>
                  <a:pt x="19057" y="16380"/>
                  <a:pt x="19086" y="16173"/>
                </a:cubicBezTo>
                <a:cubicBezTo>
                  <a:pt x="19113" y="15926"/>
                  <a:pt x="19113" y="15679"/>
                  <a:pt x="19126" y="15420"/>
                </a:cubicBezTo>
                <a:cubicBezTo>
                  <a:pt x="19182" y="15021"/>
                  <a:pt x="19264" y="14626"/>
                  <a:pt x="19303" y="14215"/>
                </a:cubicBezTo>
                <a:cubicBezTo>
                  <a:pt x="19320" y="14064"/>
                  <a:pt x="19320" y="13886"/>
                  <a:pt x="19373" y="13735"/>
                </a:cubicBezTo>
                <a:cubicBezTo>
                  <a:pt x="19455" y="13488"/>
                  <a:pt x="19468" y="13228"/>
                  <a:pt x="19524" y="12981"/>
                </a:cubicBezTo>
                <a:cubicBezTo>
                  <a:pt x="19580" y="12734"/>
                  <a:pt x="19619" y="12471"/>
                  <a:pt x="19688" y="12241"/>
                </a:cubicBezTo>
                <a:cubicBezTo>
                  <a:pt x="19784" y="11856"/>
                  <a:pt x="19896" y="11471"/>
                  <a:pt x="20004" y="11089"/>
                </a:cubicBezTo>
                <a:cubicBezTo>
                  <a:pt x="20044" y="10908"/>
                  <a:pt x="20044" y="10730"/>
                  <a:pt x="20126" y="10566"/>
                </a:cubicBezTo>
                <a:cubicBezTo>
                  <a:pt x="20195" y="10431"/>
                  <a:pt x="20238" y="10293"/>
                  <a:pt x="20251" y="10154"/>
                </a:cubicBezTo>
                <a:cubicBezTo>
                  <a:pt x="20278" y="9950"/>
                  <a:pt x="20347" y="9756"/>
                  <a:pt x="20403" y="9579"/>
                </a:cubicBezTo>
                <a:cubicBezTo>
                  <a:pt x="20524" y="9223"/>
                  <a:pt x="20607" y="8868"/>
                  <a:pt x="20702" y="8509"/>
                </a:cubicBezTo>
                <a:cubicBezTo>
                  <a:pt x="20784" y="8210"/>
                  <a:pt x="20827" y="7907"/>
                  <a:pt x="20909" y="7617"/>
                </a:cubicBezTo>
                <a:cubicBezTo>
                  <a:pt x="20965" y="7357"/>
                  <a:pt x="20992" y="7097"/>
                  <a:pt x="21061" y="6837"/>
                </a:cubicBezTo>
                <a:cubicBezTo>
                  <a:pt x="21100" y="6660"/>
                  <a:pt x="21169" y="6466"/>
                  <a:pt x="21169" y="6275"/>
                </a:cubicBezTo>
                <a:cubicBezTo>
                  <a:pt x="21169" y="6166"/>
                  <a:pt x="21182" y="6071"/>
                  <a:pt x="21196" y="5959"/>
                </a:cubicBezTo>
                <a:cubicBezTo>
                  <a:pt x="21238" y="5807"/>
                  <a:pt x="21238" y="5659"/>
                  <a:pt x="21238" y="5508"/>
                </a:cubicBezTo>
                <a:lnTo>
                  <a:pt x="21238" y="5041"/>
                </a:lnTo>
                <a:cubicBezTo>
                  <a:pt x="21252" y="4643"/>
                  <a:pt x="21225" y="4218"/>
                  <a:pt x="21113" y="3780"/>
                </a:cubicBezTo>
                <a:cubicBezTo>
                  <a:pt x="21005" y="3287"/>
                  <a:pt x="20883" y="2780"/>
                  <a:pt x="20593" y="2339"/>
                </a:cubicBezTo>
                <a:cubicBezTo>
                  <a:pt x="20442" y="2135"/>
                  <a:pt x="20320" y="1915"/>
                  <a:pt x="20143" y="1724"/>
                </a:cubicBezTo>
                <a:cubicBezTo>
                  <a:pt x="19866" y="1408"/>
                  <a:pt x="19524" y="1201"/>
                  <a:pt x="19169" y="1010"/>
                </a:cubicBezTo>
                <a:cubicBezTo>
                  <a:pt x="18810" y="806"/>
                  <a:pt x="18415" y="737"/>
                  <a:pt x="18030" y="625"/>
                </a:cubicBezTo>
                <a:cubicBezTo>
                  <a:pt x="17961" y="598"/>
                  <a:pt x="17892" y="585"/>
                  <a:pt x="17809" y="585"/>
                </a:cubicBezTo>
                <a:cubicBezTo>
                  <a:pt x="17588" y="573"/>
                  <a:pt x="17363" y="567"/>
                  <a:pt x="17137" y="567"/>
                </a:cubicBezTo>
                <a:cubicBezTo>
                  <a:pt x="16860" y="567"/>
                  <a:pt x="16581" y="577"/>
                  <a:pt x="16302" y="598"/>
                </a:cubicBezTo>
                <a:cubicBezTo>
                  <a:pt x="16138" y="611"/>
                  <a:pt x="15960" y="625"/>
                  <a:pt x="15796" y="641"/>
                </a:cubicBezTo>
                <a:cubicBezTo>
                  <a:pt x="15644" y="648"/>
                  <a:pt x="15493" y="651"/>
                  <a:pt x="15342" y="651"/>
                </a:cubicBezTo>
                <a:cubicBezTo>
                  <a:pt x="15191" y="651"/>
                  <a:pt x="15040" y="648"/>
                  <a:pt x="14891" y="641"/>
                </a:cubicBezTo>
                <a:cubicBezTo>
                  <a:pt x="14631" y="641"/>
                  <a:pt x="14367" y="641"/>
                  <a:pt x="14121" y="598"/>
                </a:cubicBezTo>
                <a:cubicBezTo>
                  <a:pt x="13726" y="529"/>
                  <a:pt x="13341" y="421"/>
                  <a:pt x="12943" y="352"/>
                </a:cubicBezTo>
                <a:cubicBezTo>
                  <a:pt x="12683" y="312"/>
                  <a:pt x="12409" y="243"/>
                  <a:pt x="12133" y="200"/>
                </a:cubicBezTo>
                <a:cubicBezTo>
                  <a:pt x="11531" y="131"/>
                  <a:pt x="10942" y="49"/>
                  <a:pt x="10336" y="22"/>
                </a:cubicBezTo>
                <a:cubicBezTo>
                  <a:pt x="10105" y="7"/>
                  <a:pt x="9868" y="1"/>
                  <a:pt x="9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359" name="Google Shape;811;p64"/>
          <p:cNvSpPr/>
          <p:nvPr/>
        </p:nvSpPr>
        <p:spPr>
          <a:xfrm>
            <a:off x="259150" y="1082584"/>
            <a:ext cx="557699" cy="584593"/>
          </a:xfrm>
          <a:custGeom>
            <a:avLst/>
            <a:gdLst/>
            <a:ahLst/>
            <a:cxnLst/>
            <a:rect l="l" t="t" r="r" b="b"/>
            <a:pathLst>
              <a:path w="9912" h="10390" extrusionOk="0">
                <a:moveTo>
                  <a:pt x="6701" y="2288"/>
                </a:moveTo>
                <a:cubicBezTo>
                  <a:pt x="7097" y="2288"/>
                  <a:pt x="7538" y="2443"/>
                  <a:pt x="7993" y="2805"/>
                </a:cubicBezTo>
                <a:cubicBezTo>
                  <a:pt x="8568" y="3272"/>
                  <a:pt x="8855" y="4052"/>
                  <a:pt x="8733" y="4779"/>
                </a:cubicBezTo>
                <a:cubicBezTo>
                  <a:pt x="8608" y="5494"/>
                  <a:pt x="8088" y="6139"/>
                  <a:pt x="7404" y="6412"/>
                </a:cubicBezTo>
                <a:cubicBezTo>
                  <a:pt x="7195" y="6500"/>
                  <a:pt x="6968" y="6550"/>
                  <a:pt x="6743" y="6550"/>
                </a:cubicBezTo>
                <a:cubicBezTo>
                  <a:pt x="6581" y="6550"/>
                  <a:pt x="6419" y="6524"/>
                  <a:pt x="6265" y="6468"/>
                </a:cubicBezTo>
                <a:cubicBezTo>
                  <a:pt x="5758" y="6287"/>
                  <a:pt x="5429" y="5780"/>
                  <a:pt x="5222" y="5273"/>
                </a:cubicBezTo>
                <a:cubicBezTo>
                  <a:pt x="4639" y="3836"/>
                  <a:pt x="5449" y="2288"/>
                  <a:pt x="6701" y="2288"/>
                </a:cubicBezTo>
                <a:close/>
                <a:moveTo>
                  <a:pt x="5661" y="1"/>
                </a:moveTo>
                <a:cubicBezTo>
                  <a:pt x="2418" y="1"/>
                  <a:pt x="1" y="4370"/>
                  <a:pt x="1151" y="7373"/>
                </a:cubicBezTo>
                <a:cubicBezTo>
                  <a:pt x="1753" y="8962"/>
                  <a:pt x="3261" y="10170"/>
                  <a:pt x="4936" y="10360"/>
                </a:cubicBezTo>
                <a:cubicBezTo>
                  <a:pt x="5098" y="10380"/>
                  <a:pt x="5262" y="10390"/>
                  <a:pt x="5425" y="10390"/>
                </a:cubicBezTo>
                <a:cubicBezTo>
                  <a:pt x="6953" y="10390"/>
                  <a:pt x="8470" y="9546"/>
                  <a:pt x="9213" y="8208"/>
                </a:cubicBezTo>
                <a:cubicBezTo>
                  <a:pt x="9911" y="6932"/>
                  <a:pt x="9885" y="5368"/>
                  <a:pt x="9625" y="3944"/>
                </a:cubicBezTo>
                <a:cubicBezTo>
                  <a:pt x="9365" y="2601"/>
                  <a:pt x="8815" y="1186"/>
                  <a:pt x="7608" y="528"/>
                </a:cubicBezTo>
                <a:cubicBezTo>
                  <a:pt x="6941" y="163"/>
                  <a:pt x="6286" y="1"/>
                  <a:pt x="56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rica One"/>
              <a:buNone/>
              <a:defRPr sz="300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rica One"/>
              <a:buNone/>
              <a:defRPr sz="300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rica One"/>
              <a:buNone/>
              <a:defRPr sz="300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rica One"/>
              <a:buNone/>
              <a:defRPr sz="300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rica One"/>
              <a:buNone/>
              <a:defRPr sz="300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rica One"/>
              <a:buNone/>
              <a:defRPr sz="300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rica One"/>
              <a:buNone/>
              <a:defRPr sz="300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rica One"/>
              <a:buNone/>
              <a:defRPr sz="300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rica One"/>
              <a:buNone/>
              <a:defRPr sz="300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tamaran"/>
              <a:buChar char="●"/>
              <a:defRPr sz="18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○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■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●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○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■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●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○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■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62" r:id="rId4"/>
    <p:sldLayoutId id="2147483663" r:id="rId5"/>
    <p:sldLayoutId id="2147483666" r:id="rId6"/>
    <p:sldLayoutId id="2147483712" r:id="rId7"/>
    <p:sldLayoutId id="2147483713" r:id="rId8"/>
    <p:sldLayoutId id="2147483714" r:id="rId9"/>
    <p:sldLayoutId id="214748371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844;p71"/>
          <p:cNvSpPr/>
          <p:nvPr/>
        </p:nvSpPr>
        <p:spPr>
          <a:xfrm rot="301090">
            <a:off x="5556820" y="871222"/>
            <a:ext cx="2173340" cy="4559076"/>
          </a:xfrm>
          <a:custGeom>
            <a:avLst/>
            <a:gdLst/>
            <a:ahLst/>
            <a:cxnLst/>
            <a:rect l="l" t="t" r="r" b="b"/>
            <a:pathLst>
              <a:path w="40971" h="85946" extrusionOk="0">
                <a:moveTo>
                  <a:pt x="17519" y="0"/>
                </a:moveTo>
                <a:cubicBezTo>
                  <a:pt x="16554" y="0"/>
                  <a:pt x="15628" y="107"/>
                  <a:pt x="14762" y="338"/>
                </a:cubicBezTo>
                <a:cubicBezTo>
                  <a:pt x="8261" y="2056"/>
                  <a:pt x="1" y="7953"/>
                  <a:pt x="1570" y="22268"/>
                </a:cubicBezTo>
                <a:cubicBezTo>
                  <a:pt x="3288" y="37896"/>
                  <a:pt x="14662" y="33188"/>
                  <a:pt x="14340" y="70887"/>
                </a:cubicBezTo>
                <a:cubicBezTo>
                  <a:pt x="14291" y="76735"/>
                  <a:pt x="15984" y="83756"/>
                  <a:pt x="21543" y="85565"/>
                </a:cubicBezTo>
                <a:cubicBezTo>
                  <a:pt x="22342" y="85825"/>
                  <a:pt x="23162" y="85945"/>
                  <a:pt x="23982" y="85945"/>
                </a:cubicBezTo>
                <a:cubicBezTo>
                  <a:pt x="27183" y="85945"/>
                  <a:pt x="30392" y="84110"/>
                  <a:pt x="32397" y="81526"/>
                </a:cubicBezTo>
                <a:cubicBezTo>
                  <a:pt x="34916" y="78272"/>
                  <a:pt x="35866" y="74075"/>
                  <a:pt x="36304" y="69987"/>
                </a:cubicBezTo>
                <a:cubicBezTo>
                  <a:pt x="36816" y="65138"/>
                  <a:pt x="36717" y="60248"/>
                  <a:pt x="36007" y="55424"/>
                </a:cubicBezTo>
                <a:cubicBezTo>
                  <a:pt x="35635" y="52930"/>
                  <a:pt x="35098" y="50385"/>
                  <a:pt x="35569" y="47907"/>
                </a:cubicBezTo>
                <a:cubicBezTo>
                  <a:pt x="36073" y="45281"/>
                  <a:pt x="35874" y="43455"/>
                  <a:pt x="36535" y="40457"/>
                </a:cubicBezTo>
                <a:cubicBezTo>
                  <a:pt x="37857" y="34510"/>
                  <a:pt x="40971" y="28604"/>
                  <a:pt x="40161" y="22566"/>
                </a:cubicBezTo>
                <a:cubicBezTo>
                  <a:pt x="39517" y="17750"/>
                  <a:pt x="38418" y="12777"/>
                  <a:pt x="35346" y="9019"/>
                </a:cubicBezTo>
                <a:cubicBezTo>
                  <a:pt x="31660" y="4510"/>
                  <a:pt x="23780" y="0"/>
                  <a:pt x="175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84" name="Google Shape;845;p71"/>
          <p:cNvSpPr/>
          <p:nvPr/>
        </p:nvSpPr>
        <p:spPr>
          <a:xfrm rot="327625">
            <a:off x="5202715" y="-426023"/>
            <a:ext cx="1594792" cy="1564582"/>
          </a:xfrm>
          <a:custGeom>
            <a:avLst/>
            <a:gdLst/>
            <a:ahLst/>
            <a:cxnLst/>
            <a:rect l="l" t="t" r="r" b="b"/>
            <a:pathLst>
              <a:path w="34947" h="34285" extrusionOk="0">
                <a:moveTo>
                  <a:pt x="19649" y="17636"/>
                </a:moveTo>
                <a:lnTo>
                  <a:pt x="19649" y="17636"/>
                </a:lnTo>
                <a:cubicBezTo>
                  <a:pt x="19633" y="17743"/>
                  <a:pt x="19608" y="17842"/>
                  <a:pt x="19591" y="17942"/>
                </a:cubicBezTo>
                <a:lnTo>
                  <a:pt x="19575" y="17950"/>
                </a:lnTo>
                <a:lnTo>
                  <a:pt x="19542" y="17867"/>
                </a:lnTo>
                <a:cubicBezTo>
                  <a:pt x="19583" y="17785"/>
                  <a:pt x="19616" y="17710"/>
                  <a:pt x="19649" y="17636"/>
                </a:cubicBezTo>
                <a:close/>
                <a:moveTo>
                  <a:pt x="15734" y="1"/>
                </a:moveTo>
                <a:cubicBezTo>
                  <a:pt x="15717" y="1248"/>
                  <a:pt x="16395" y="2487"/>
                  <a:pt x="16072" y="3693"/>
                </a:cubicBezTo>
                <a:cubicBezTo>
                  <a:pt x="15783" y="4783"/>
                  <a:pt x="14734" y="5551"/>
                  <a:pt x="14454" y="6642"/>
                </a:cubicBezTo>
                <a:cubicBezTo>
                  <a:pt x="14041" y="8269"/>
                  <a:pt x="15470" y="9855"/>
                  <a:pt x="15370" y="11523"/>
                </a:cubicBezTo>
                <a:cubicBezTo>
                  <a:pt x="15337" y="12019"/>
                  <a:pt x="15172" y="12515"/>
                  <a:pt x="15263" y="13002"/>
                </a:cubicBezTo>
                <a:cubicBezTo>
                  <a:pt x="15379" y="13555"/>
                  <a:pt x="15808" y="13993"/>
                  <a:pt x="16221" y="14381"/>
                </a:cubicBezTo>
                <a:cubicBezTo>
                  <a:pt x="17039" y="15150"/>
                  <a:pt x="17386" y="15943"/>
                  <a:pt x="17890" y="16719"/>
                </a:cubicBezTo>
                <a:cubicBezTo>
                  <a:pt x="17675" y="16661"/>
                  <a:pt x="17452" y="16620"/>
                  <a:pt x="17229" y="16595"/>
                </a:cubicBezTo>
                <a:cubicBezTo>
                  <a:pt x="16727" y="16534"/>
                  <a:pt x="16225" y="16508"/>
                  <a:pt x="15725" y="16508"/>
                </a:cubicBezTo>
                <a:cubicBezTo>
                  <a:pt x="14867" y="16508"/>
                  <a:pt x="14012" y="16585"/>
                  <a:pt x="13157" y="16694"/>
                </a:cubicBezTo>
                <a:cubicBezTo>
                  <a:pt x="12531" y="16769"/>
                  <a:pt x="11905" y="16848"/>
                  <a:pt x="11273" y="16848"/>
                </a:cubicBezTo>
                <a:cubicBezTo>
                  <a:pt x="11062" y="16848"/>
                  <a:pt x="10850" y="16839"/>
                  <a:pt x="10637" y="16818"/>
                </a:cubicBezTo>
                <a:cubicBezTo>
                  <a:pt x="9820" y="16727"/>
                  <a:pt x="9010" y="16562"/>
                  <a:pt x="8217" y="16323"/>
                </a:cubicBezTo>
                <a:cubicBezTo>
                  <a:pt x="6846" y="15943"/>
                  <a:pt x="5483" y="15513"/>
                  <a:pt x="4046" y="15497"/>
                </a:cubicBezTo>
                <a:cubicBezTo>
                  <a:pt x="4016" y="15496"/>
                  <a:pt x="3986" y="15496"/>
                  <a:pt x="3956" y="15496"/>
                </a:cubicBezTo>
                <a:cubicBezTo>
                  <a:pt x="2563" y="15496"/>
                  <a:pt x="1133" y="15873"/>
                  <a:pt x="114" y="16859"/>
                </a:cubicBezTo>
                <a:cubicBezTo>
                  <a:pt x="0" y="16973"/>
                  <a:pt x="193" y="17017"/>
                  <a:pt x="277" y="17017"/>
                </a:cubicBezTo>
                <a:cubicBezTo>
                  <a:pt x="284" y="17017"/>
                  <a:pt x="290" y="17017"/>
                  <a:pt x="296" y="17016"/>
                </a:cubicBezTo>
                <a:cubicBezTo>
                  <a:pt x="1328" y="17016"/>
                  <a:pt x="1931" y="18404"/>
                  <a:pt x="2476" y="19081"/>
                </a:cubicBezTo>
                <a:cubicBezTo>
                  <a:pt x="3245" y="20064"/>
                  <a:pt x="4451" y="20560"/>
                  <a:pt x="5657" y="20709"/>
                </a:cubicBezTo>
                <a:cubicBezTo>
                  <a:pt x="5956" y="20747"/>
                  <a:pt x="6256" y="20763"/>
                  <a:pt x="6555" y="20763"/>
                </a:cubicBezTo>
                <a:cubicBezTo>
                  <a:pt x="7760" y="20763"/>
                  <a:pt x="8961" y="20491"/>
                  <a:pt x="10125" y="20213"/>
                </a:cubicBezTo>
                <a:cubicBezTo>
                  <a:pt x="11571" y="19874"/>
                  <a:pt x="13016" y="19536"/>
                  <a:pt x="14396" y="19007"/>
                </a:cubicBezTo>
                <a:cubicBezTo>
                  <a:pt x="15131" y="18718"/>
                  <a:pt x="15816" y="18338"/>
                  <a:pt x="16543" y="18041"/>
                </a:cubicBezTo>
                <a:cubicBezTo>
                  <a:pt x="16922" y="17884"/>
                  <a:pt x="17313" y="17758"/>
                  <a:pt x="17698" y="17758"/>
                </a:cubicBezTo>
                <a:cubicBezTo>
                  <a:pt x="18003" y="17758"/>
                  <a:pt x="18304" y="17837"/>
                  <a:pt x="18592" y="18041"/>
                </a:cubicBezTo>
                <a:lnTo>
                  <a:pt x="18617" y="18065"/>
                </a:lnTo>
                <a:cubicBezTo>
                  <a:pt x="14850" y="20841"/>
                  <a:pt x="11562" y="24219"/>
                  <a:pt x="8878" y="28052"/>
                </a:cubicBezTo>
                <a:cubicBezTo>
                  <a:pt x="8110" y="29159"/>
                  <a:pt x="7391" y="30299"/>
                  <a:pt x="6730" y="31472"/>
                </a:cubicBezTo>
                <a:cubicBezTo>
                  <a:pt x="6652" y="31612"/>
                  <a:pt x="6771" y="31669"/>
                  <a:pt x="6931" y="31669"/>
                </a:cubicBezTo>
                <a:cubicBezTo>
                  <a:pt x="7111" y="31669"/>
                  <a:pt x="7342" y="31597"/>
                  <a:pt x="7408" y="31488"/>
                </a:cubicBezTo>
                <a:cubicBezTo>
                  <a:pt x="9720" y="27391"/>
                  <a:pt x="12702" y="23699"/>
                  <a:pt x="16221" y="20577"/>
                </a:cubicBezTo>
                <a:cubicBezTo>
                  <a:pt x="17031" y="19866"/>
                  <a:pt x="17873" y="19181"/>
                  <a:pt x="18732" y="18528"/>
                </a:cubicBezTo>
                <a:lnTo>
                  <a:pt x="18732" y="18528"/>
                </a:lnTo>
                <a:cubicBezTo>
                  <a:pt x="18278" y="19519"/>
                  <a:pt x="17047" y="19891"/>
                  <a:pt x="16254" y="20560"/>
                </a:cubicBezTo>
                <a:cubicBezTo>
                  <a:pt x="15370" y="21312"/>
                  <a:pt x="14809" y="22385"/>
                  <a:pt x="14693" y="23542"/>
                </a:cubicBezTo>
                <a:cubicBezTo>
                  <a:pt x="14635" y="24104"/>
                  <a:pt x="14718" y="24674"/>
                  <a:pt x="14924" y="25202"/>
                </a:cubicBezTo>
                <a:cubicBezTo>
                  <a:pt x="15180" y="25822"/>
                  <a:pt x="15635" y="26309"/>
                  <a:pt x="16106" y="26772"/>
                </a:cubicBezTo>
                <a:cubicBezTo>
                  <a:pt x="17122" y="27763"/>
                  <a:pt x="18129" y="28779"/>
                  <a:pt x="18947" y="29952"/>
                </a:cubicBezTo>
                <a:cubicBezTo>
                  <a:pt x="19831" y="31216"/>
                  <a:pt x="20475" y="32653"/>
                  <a:pt x="20558" y="34214"/>
                </a:cubicBezTo>
                <a:cubicBezTo>
                  <a:pt x="20560" y="34266"/>
                  <a:pt x="20612" y="34284"/>
                  <a:pt x="20682" y="34284"/>
                </a:cubicBezTo>
                <a:cubicBezTo>
                  <a:pt x="20838" y="34284"/>
                  <a:pt x="21088" y="34195"/>
                  <a:pt x="21128" y="34173"/>
                </a:cubicBezTo>
                <a:cubicBezTo>
                  <a:pt x="22953" y="33256"/>
                  <a:pt x="23961" y="31265"/>
                  <a:pt x="23730" y="29250"/>
                </a:cubicBezTo>
                <a:cubicBezTo>
                  <a:pt x="23597" y="28176"/>
                  <a:pt x="23176" y="27160"/>
                  <a:pt x="22507" y="26301"/>
                </a:cubicBezTo>
                <a:cubicBezTo>
                  <a:pt x="21855" y="25450"/>
                  <a:pt x="20979" y="24789"/>
                  <a:pt x="20376" y="23889"/>
                </a:cubicBezTo>
                <a:cubicBezTo>
                  <a:pt x="19641" y="22782"/>
                  <a:pt x="19608" y="21444"/>
                  <a:pt x="19608" y="20155"/>
                </a:cubicBezTo>
                <a:cubicBezTo>
                  <a:pt x="19591" y="19536"/>
                  <a:pt x="19567" y="18916"/>
                  <a:pt x="19542" y="18297"/>
                </a:cubicBezTo>
                <a:lnTo>
                  <a:pt x="19558" y="18280"/>
                </a:lnTo>
                <a:cubicBezTo>
                  <a:pt x="19971" y="19024"/>
                  <a:pt x="21276" y="21130"/>
                  <a:pt x="23383" y="22072"/>
                </a:cubicBezTo>
                <a:cubicBezTo>
                  <a:pt x="24128" y="22402"/>
                  <a:pt x="24958" y="22604"/>
                  <a:pt x="25772" y="22604"/>
                </a:cubicBezTo>
                <a:cubicBezTo>
                  <a:pt x="26481" y="22604"/>
                  <a:pt x="27178" y="22450"/>
                  <a:pt x="27794" y="22096"/>
                </a:cubicBezTo>
                <a:cubicBezTo>
                  <a:pt x="28669" y="21584"/>
                  <a:pt x="29305" y="20733"/>
                  <a:pt x="30205" y="20271"/>
                </a:cubicBezTo>
                <a:cubicBezTo>
                  <a:pt x="30779" y="19976"/>
                  <a:pt x="31398" y="19864"/>
                  <a:pt x="32034" y="19864"/>
                </a:cubicBezTo>
                <a:cubicBezTo>
                  <a:pt x="33000" y="19864"/>
                  <a:pt x="34005" y="20122"/>
                  <a:pt x="34947" y="20387"/>
                </a:cubicBezTo>
                <a:cubicBezTo>
                  <a:pt x="34154" y="19321"/>
                  <a:pt x="33237" y="18355"/>
                  <a:pt x="32213" y="17504"/>
                </a:cubicBezTo>
                <a:cubicBezTo>
                  <a:pt x="31129" y="16613"/>
                  <a:pt x="29758" y="15841"/>
                  <a:pt x="28410" y="15841"/>
                </a:cubicBezTo>
                <a:cubicBezTo>
                  <a:pt x="28021" y="15841"/>
                  <a:pt x="27634" y="15906"/>
                  <a:pt x="27257" y="16050"/>
                </a:cubicBezTo>
                <a:cubicBezTo>
                  <a:pt x="26753" y="16240"/>
                  <a:pt x="26315" y="16554"/>
                  <a:pt x="25828" y="16777"/>
                </a:cubicBezTo>
                <a:cubicBezTo>
                  <a:pt x="24176" y="17529"/>
                  <a:pt x="22185" y="17149"/>
                  <a:pt x="20459" y="17603"/>
                </a:cubicBezTo>
                <a:cubicBezTo>
                  <a:pt x="20918" y="16749"/>
                  <a:pt x="21798" y="16245"/>
                  <a:pt x="22725" y="16245"/>
                </a:cubicBezTo>
                <a:cubicBezTo>
                  <a:pt x="22982" y="16245"/>
                  <a:pt x="23242" y="16283"/>
                  <a:pt x="23498" y="16364"/>
                </a:cubicBezTo>
                <a:cubicBezTo>
                  <a:pt x="23855" y="16473"/>
                  <a:pt x="24197" y="16588"/>
                  <a:pt x="24566" y="16588"/>
                </a:cubicBezTo>
                <a:cubicBezTo>
                  <a:pt x="24590" y="16588"/>
                  <a:pt x="24614" y="16588"/>
                  <a:pt x="24638" y="16587"/>
                </a:cubicBezTo>
                <a:cubicBezTo>
                  <a:pt x="25026" y="16562"/>
                  <a:pt x="25406" y="16438"/>
                  <a:pt x="25745" y="16232"/>
                </a:cubicBezTo>
                <a:cubicBezTo>
                  <a:pt x="26398" y="15844"/>
                  <a:pt x="26860" y="15216"/>
                  <a:pt x="27248" y="14571"/>
                </a:cubicBezTo>
                <a:cubicBezTo>
                  <a:pt x="28025" y="13275"/>
                  <a:pt x="28562" y="11763"/>
                  <a:pt x="29768" y="10780"/>
                </a:cubicBezTo>
                <a:cubicBezTo>
                  <a:pt x="30329" y="10334"/>
                  <a:pt x="30949" y="9946"/>
                  <a:pt x="31436" y="9409"/>
                </a:cubicBezTo>
                <a:cubicBezTo>
                  <a:pt x="31948" y="8831"/>
                  <a:pt x="32155" y="8137"/>
                  <a:pt x="32213" y="7377"/>
                </a:cubicBezTo>
                <a:cubicBezTo>
                  <a:pt x="32287" y="6477"/>
                  <a:pt x="32271" y="5609"/>
                  <a:pt x="32650" y="4775"/>
                </a:cubicBezTo>
                <a:cubicBezTo>
                  <a:pt x="33006" y="3990"/>
                  <a:pt x="33592" y="3329"/>
                  <a:pt x="34336" y="2883"/>
                </a:cubicBezTo>
                <a:cubicBezTo>
                  <a:pt x="34567" y="2735"/>
                  <a:pt x="34443" y="2528"/>
                  <a:pt x="34236" y="2487"/>
                </a:cubicBezTo>
                <a:cubicBezTo>
                  <a:pt x="34095" y="2459"/>
                  <a:pt x="33959" y="2446"/>
                  <a:pt x="33827" y="2446"/>
                </a:cubicBezTo>
                <a:cubicBezTo>
                  <a:pt x="32390" y="2446"/>
                  <a:pt x="31499" y="3989"/>
                  <a:pt x="30379" y="4692"/>
                </a:cubicBezTo>
                <a:cubicBezTo>
                  <a:pt x="29660" y="5147"/>
                  <a:pt x="28776" y="5312"/>
                  <a:pt x="27984" y="5609"/>
                </a:cubicBezTo>
                <a:cubicBezTo>
                  <a:pt x="27182" y="5907"/>
                  <a:pt x="26472" y="6353"/>
                  <a:pt x="25976" y="7063"/>
                </a:cubicBezTo>
                <a:cubicBezTo>
                  <a:pt x="25506" y="7749"/>
                  <a:pt x="25274" y="8558"/>
                  <a:pt x="24985" y="9326"/>
                </a:cubicBezTo>
                <a:cubicBezTo>
                  <a:pt x="24663" y="10152"/>
                  <a:pt x="24242" y="10846"/>
                  <a:pt x="23581" y="11449"/>
                </a:cubicBezTo>
                <a:cubicBezTo>
                  <a:pt x="22920" y="12044"/>
                  <a:pt x="22152" y="12531"/>
                  <a:pt x="21499" y="13159"/>
                </a:cubicBezTo>
                <a:cubicBezTo>
                  <a:pt x="21037" y="13622"/>
                  <a:pt x="20682" y="14183"/>
                  <a:pt x="20450" y="14794"/>
                </a:cubicBezTo>
                <a:cubicBezTo>
                  <a:pt x="20236" y="15340"/>
                  <a:pt x="20054" y="15901"/>
                  <a:pt x="19905" y="16480"/>
                </a:cubicBezTo>
                <a:cubicBezTo>
                  <a:pt x="20004" y="15315"/>
                  <a:pt x="19781" y="14026"/>
                  <a:pt x="20128" y="12895"/>
                </a:cubicBezTo>
                <a:cubicBezTo>
                  <a:pt x="20508" y="11656"/>
                  <a:pt x="21541" y="10755"/>
                  <a:pt x="22226" y="9657"/>
                </a:cubicBezTo>
                <a:cubicBezTo>
                  <a:pt x="22912" y="8566"/>
                  <a:pt x="23143" y="6906"/>
                  <a:pt x="22102" y="6138"/>
                </a:cubicBezTo>
                <a:cubicBezTo>
                  <a:pt x="21714" y="5849"/>
                  <a:pt x="21227" y="5750"/>
                  <a:pt x="20806" y="5510"/>
                </a:cubicBezTo>
                <a:cubicBezTo>
                  <a:pt x="19690" y="4858"/>
                  <a:pt x="19393" y="3404"/>
                  <a:pt x="18740" y="2289"/>
                </a:cubicBezTo>
                <a:cubicBezTo>
                  <a:pt x="18071" y="1165"/>
                  <a:pt x="16998" y="348"/>
                  <a:pt x="157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85" name="Google Shape;846;p71"/>
          <p:cNvSpPr/>
          <p:nvPr/>
        </p:nvSpPr>
        <p:spPr>
          <a:xfrm rot="-757767">
            <a:off x="147887" y="1571347"/>
            <a:ext cx="3732519" cy="3933976"/>
          </a:xfrm>
          <a:custGeom>
            <a:avLst/>
            <a:gdLst/>
            <a:ahLst/>
            <a:cxnLst/>
            <a:rect l="l" t="t" r="r" b="b"/>
            <a:pathLst>
              <a:path w="74854" h="78898" extrusionOk="0">
                <a:moveTo>
                  <a:pt x="39627" y="1"/>
                </a:moveTo>
                <a:cubicBezTo>
                  <a:pt x="39621" y="1"/>
                  <a:pt x="39614" y="1"/>
                  <a:pt x="39608" y="1"/>
                </a:cubicBezTo>
                <a:cubicBezTo>
                  <a:pt x="23897" y="9"/>
                  <a:pt x="13390" y="19272"/>
                  <a:pt x="13390" y="19272"/>
                </a:cubicBezTo>
                <a:cubicBezTo>
                  <a:pt x="13390" y="19272"/>
                  <a:pt x="1" y="41549"/>
                  <a:pt x="11738" y="62241"/>
                </a:cubicBezTo>
                <a:cubicBezTo>
                  <a:pt x="18556" y="74258"/>
                  <a:pt x="30274" y="78898"/>
                  <a:pt x="40990" y="78898"/>
                </a:cubicBezTo>
                <a:cubicBezTo>
                  <a:pt x="48216" y="78898"/>
                  <a:pt x="54986" y="76788"/>
                  <a:pt x="59490" y="73408"/>
                </a:cubicBezTo>
                <a:cubicBezTo>
                  <a:pt x="70666" y="65024"/>
                  <a:pt x="74854" y="44068"/>
                  <a:pt x="65635" y="37080"/>
                </a:cubicBezTo>
                <a:cubicBezTo>
                  <a:pt x="63322" y="35329"/>
                  <a:pt x="60497" y="34794"/>
                  <a:pt x="57574" y="34794"/>
                </a:cubicBezTo>
                <a:cubicBezTo>
                  <a:pt x="52970" y="34794"/>
                  <a:pt x="48121" y="36123"/>
                  <a:pt x="44644" y="36123"/>
                </a:cubicBezTo>
                <a:cubicBezTo>
                  <a:pt x="42781" y="36123"/>
                  <a:pt x="41311" y="35742"/>
                  <a:pt x="40484" y="34569"/>
                </a:cubicBezTo>
                <a:cubicBezTo>
                  <a:pt x="37130" y="29820"/>
                  <a:pt x="47678" y="23278"/>
                  <a:pt x="53055" y="19272"/>
                </a:cubicBezTo>
                <a:cubicBezTo>
                  <a:pt x="58960" y="14870"/>
                  <a:pt x="63031" y="1"/>
                  <a:pt x="396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847;p71"/>
          <p:cNvGrpSpPr/>
          <p:nvPr/>
        </p:nvGrpSpPr>
        <p:grpSpPr>
          <a:xfrm rot="1738495">
            <a:off x="1425124" y="94656"/>
            <a:ext cx="2039680" cy="1999876"/>
            <a:chOff x="1592875" y="1636000"/>
            <a:chExt cx="1066000" cy="1045075"/>
          </a:xfrm>
        </p:grpSpPr>
        <p:sp>
          <p:nvSpPr>
            <p:cNvPr id="1048686" name="Google Shape;848;p71"/>
            <p:cNvSpPr/>
            <p:nvPr/>
          </p:nvSpPr>
          <p:spPr>
            <a:xfrm>
              <a:off x="1592875" y="1636000"/>
              <a:ext cx="1066000" cy="1045075"/>
            </a:xfrm>
            <a:custGeom>
              <a:avLst/>
              <a:gdLst/>
              <a:ahLst/>
              <a:cxnLst/>
              <a:rect l="l" t="t" r="r" b="b"/>
              <a:pathLst>
                <a:path w="42640" h="41803" extrusionOk="0">
                  <a:moveTo>
                    <a:pt x="4527" y="9810"/>
                  </a:moveTo>
                  <a:lnTo>
                    <a:pt x="4490" y="9854"/>
                  </a:lnTo>
                  <a:lnTo>
                    <a:pt x="4490" y="9854"/>
                  </a:lnTo>
                  <a:cubicBezTo>
                    <a:pt x="4502" y="9840"/>
                    <a:pt x="4515" y="9825"/>
                    <a:pt x="4527" y="9810"/>
                  </a:cubicBezTo>
                  <a:close/>
                  <a:moveTo>
                    <a:pt x="3911" y="10709"/>
                  </a:moveTo>
                  <a:lnTo>
                    <a:pt x="3866" y="10793"/>
                  </a:lnTo>
                  <a:cubicBezTo>
                    <a:pt x="3881" y="10765"/>
                    <a:pt x="3896" y="10737"/>
                    <a:pt x="3911" y="10709"/>
                  </a:cubicBezTo>
                  <a:close/>
                  <a:moveTo>
                    <a:pt x="3751" y="11066"/>
                  </a:moveTo>
                  <a:lnTo>
                    <a:pt x="3735" y="11117"/>
                  </a:lnTo>
                  <a:lnTo>
                    <a:pt x="3735" y="11117"/>
                  </a:lnTo>
                  <a:cubicBezTo>
                    <a:pt x="3740" y="11100"/>
                    <a:pt x="3745" y="11083"/>
                    <a:pt x="3751" y="11066"/>
                  </a:cubicBezTo>
                  <a:close/>
                  <a:moveTo>
                    <a:pt x="3567" y="11665"/>
                  </a:moveTo>
                  <a:lnTo>
                    <a:pt x="3561" y="11686"/>
                  </a:lnTo>
                  <a:cubicBezTo>
                    <a:pt x="3563" y="11679"/>
                    <a:pt x="3565" y="11672"/>
                    <a:pt x="3567" y="11665"/>
                  </a:cubicBezTo>
                  <a:close/>
                  <a:moveTo>
                    <a:pt x="3065" y="16109"/>
                  </a:moveTo>
                  <a:lnTo>
                    <a:pt x="3065" y="16782"/>
                  </a:lnTo>
                  <a:cubicBezTo>
                    <a:pt x="3062" y="16558"/>
                    <a:pt x="3062" y="16333"/>
                    <a:pt x="3065" y="16109"/>
                  </a:cubicBezTo>
                  <a:close/>
                  <a:moveTo>
                    <a:pt x="3412" y="20574"/>
                  </a:moveTo>
                  <a:lnTo>
                    <a:pt x="3412" y="20574"/>
                  </a:lnTo>
                  <a:cubicBezTo>
                    <a:pt x="3430" y="20683"/>
                    <a:pt x="3449" y="20795"/>
                    <a:pt x="3469" y="20907"/>
                  </a:cubicBezTo>
                  <a:lnTo>
                    <a:pt x="3469" y="20907"/>
                  </a:lnTo>
                  <a:cubicBezTo>
                    <a:pt x="3449" y="20797"/>
                    <a:pt x="3430" y="20685"/>
                    <a:pt x="3412" y="20574"/>
                  </a:cubicBezTo>
                  <a:close/>
                  <a:moveTo>
                    <a:pt x="3473" y="20932"/>
                  </a:moveTo>
                  <a:cubicBezTo>
                    <a:pt x="3489" y="21024"/>
                    <a:pt x="3505" y="21117"/>
                    <a:pt x="3519" y="21209"/>
                  </a:cubicBezTo>
                  <a:cubicBezTo>
                    <a:pt x="3504" y="21117"/>
                    <a:pt x="3488" y="21024"/>
                    <a:pt x="3473" y="20932"/>
                  </a:cubicBezTo>
                  <a:close/>
                  <a:moveTo>
                    <a:pt x="5149" y="25432"/>
                  </a:moveTo>
                  <a:lnTo>
                    <a:pt x="5221" y="25546"/>
                  </a:lnTo>
                  <a:cubicBezTo>
                    <a:pt x="5197" y="25508"/>
                    <a:pt x="5173" y="25470"/>
                    <a:pt x="5149" y="25432"/>
                  </a:cubicBezTo>
                  <a:close/>
                  <a:moveTo>
                    <a:pt x="17258" y="0"/>
                  </a:moveTo>
                  <a:cubicBezTo>
                    <a:pt x="14723" y="0"/>
                    <a:pt x="12143" y="288"/>
                    <a:pt x="9739" y="1104"/>
                  </a:cubicBezTo>
                  <a:cubicBezTo>
                    <a:pt x="8244" y="1625"/>
                    <a:pt x="6840" y="2352"/>
                    <a:pt x="5551" y="3260"/>
                  </a:cubicBezTo>
                  <a:cubicBezTo>
                    <a:pt x="4907" y="3715"/>
                    <a:pt x="4296" y="4227"/>
                    <a:pt x="3734" y="4772"/>
                  </a:cubicBezTo>
                  <a:cubicBezTo>
                    <a:pt x="3115" y="5375"/>
                    <a:pt x="2503" y="6011"/>
                    <a:pt x="2074" y="6763"/>
                  </a:cubicBezTo>
                  <a:cubicBezTo>
                    <a:pt x="1000" y="8638"/>
                    <a:pt x="538" y="10711"/>
                    <a:pt x="257" y="12834"/>
                  </a:cubicBezTo>
                  <a:cubicBezTo>
                    <a:pt x="9" y="14709"/>
                    <a:pt x="1" y="16617"/>
                    <a:pt x="83" y="18508"/>
                  </a:cubicBezTo>
                  <a:cubicBezTo>
                    <a:pt x="174" y="20400"/>
                    <a:pt x="414" y="22275"/>
                    <a:pt x="827" y="24117"/>
                  </a:cubicBezTo>
                  <a:cubicBezTo>
                    <a:pt x="1297" y="26256"/>
                    <a:pt x="2198" y="28288"/>
                    <a:pt x="3478" y="30072"/>
                  </a:cubicBezTo>
                  <a:cubicBezTo>
                    <a:pt x="4585" y="31609"/>
                    <a:pt x="6014" y="32906"/>
                    <a:pt x="7534" y="34021"/>
                  </a:cubicBezTo>
                  <a:cubicBezTo>
                    <a:pt x="9029" y="35095"/>
                    <a:pt x="10640" y="36003"/>
                    <a:pt x="12333" y="36730"/>
                  </a:cubicBezTo>
                  <a:cubicBezTo>
                    <a:pt x="16438" y="38523"/>
                    <a:pt x="20866" y="39406"/>
                    <a:pt x="25186" y="40521"/>
                  </a:cubicBezTo>
                  <a:cubicBezTo>
                    <a:pt x="26259" y="40794"/>
                    <a:pt x="27325" y="41091"/>
                    <a:pt x="28382" y="41414"/>
                  </a:cubicBezTo>
                  <a:lnTo>
                    <a:pt x="27994" y="41290"/>
                  </a:lnTo>
                  <a:lnTo>
                    <a:pt x="27994" y="41290"/>
                  </a:lnTo>
                  <a:cubicBezTo>
                    <a:pt x="28407" y="41414"/>
                    <a:pt x="28812" y="41546"/>
                    <a:pt x="29217" y="41686"/>
                  </a:cubicBezTo>
                  <a:cubicBezTo>
                    <a:pt x="29330" y="41762"/>
                    <a:pt x="29466" y="41802"/>
                    <a:pt x="29604" y="41802"/>
                  </a:cubicBezTo>
                  <a:cubicBezTo>
                    <a:pt x="29676" y="41802"/>
                    <a:pt x="29749" y="41791"/>
                    <a:pt x="29820" y="41769"/>
                  </a:cubicBezTo>
                  <a:cubicBezTo>
                    <a:pt x="30043" y="41760"/>
                    <a:pt x="30249" y="41661"/>
                    <a:pt x="30398" y="41496"/>
                  </a:cubicBezTo>
                  <a:cubicBezTo>
                    <a:pt x="30811" y="41149"/>
                    <a:pt x="31100" y="40488"/>
                    <a:pt x="31199" y="39985"/>
                  </a:cubicBezTo>
                  <a:cubicBezTo>
                    <a:pt x="31339" y="39324"/>
                    <a:pt x="31389" y="38597"/>
                    <a:pt x="31191" y="37953"/>
                  </a:cubicBezTo>
                  <a:cubicBezTo>
                    <a:pt x="31125" y="37771"/>
                    <a:pt x="31059" y="37589"/>
                    <a:pt x="30992" y="37399"/>
                  </a:cubicBezTo>
                  <a:cubicBezTo>
                    <a:pt x="30860" y="37102"/>
                    <a:pt x="30646" y="36854"/>
                    <a:pt x="30373" y="36681"/>
                  </a:cubicBezTo>
                  <a:lnTo>
                    <a:pt x="30373" y="36689"/>
                  </a:lnTo>
                  <a:cubicBezTo>
                    <a:pt x="26028" y="35243"/>
                    <a:pt x="21518" y="34417"/>
                    <a:pt x="17140" y="33079"/>
                  </a:cubicBezTo>
                  <a:lnTo>
                    <a:pt x="17140" y="33079"/>
                  </a:lnTo>
                  <a:lnTo>
                    <a:pt x="17537" y="33203"/>
                  </a:lnTo>
                  <a:cubicBezTo>
                    <a:pt x="14072" y="32139"/>
                    <a:pt x="10685" y="30679"/>
                    <a:pt x="7856" y="28382"/>
                  </a:cubicBezTo>
                  <a:lnTo>
                    <a:pt x="7856" y="28382"/>
                  </a:lnTo>
                  <a:cubicBezTo>
                    <a:pt x="7881" y="28403"/>
                    <a:pt x="7906" y="28424"/>
                    <a:pt x="7930" y="28445"/>
                  </a:cubicBezTo>
                  <a:cubicBezTo>
                    <a:pt x="7886" y="28409"/>
                    <a:pt x="7843" y="28372"/>
                    <a:pt x="7799" y="28335"/>
                  </a:cubicBezTo>
                  <a:lnTo>
                    <a:pt x="7799" y="28335"/>
                  </a:lnTo>
                  <a:cubicBezTo>
                    <a:pt x="7818" y="28351"/>
                    <a:pt x="7837" y="28366"/>
                    <a:pt x="7856" y="28382"/>
                  </a:cubicBezTo>
                  <a:lnTo>
                    <a:pt x="7856" y="28382"/>
                  </a:lnTo>
                  <a:cubicBezTo>
                    <a:pt x="7802" y="28336"/>
                    <a:pt x="7749" y="28290"/>
                    <a:pt x="7695" y="28246"/>
                  </a:cubicBezTo>
                  <a:lnTo>
                    <a:pt x="7695" y="28246"/>
                  </a:lnTo>
                  <a:cubicBezTo>
                    <a:pt x="7729" y="28276"/>
                    <a:pt x="7764" y="28306"/>
                    <a:pt x="7799" y="28335"/>
                  </a:cubicBezTo>
                  <a:lnTo>
                    <a:pt x="7799" y="28335"/>
                  </a:lnTo>
                  <a:cubicBezTo>
                    <a:pt x="7727" y="28276"/>
                    <a:pt x="7655" y="28216"/>
                    <a:pt x="7583" y="28156"/>
                  </a:cubicBezTo>
                  <a:lnTo>
                    <a:pt x="7583" y="28156"/>
                  </a:lnTo>
                  <a:cubicBezTo>
                    <a:pt x="7621" y="28185"/>
                    <a:pt x="7658" y="28215"/>
                    <a:pt x="7695" y="28246"/>
                  </a:cubicBezTo>
                  <a:lnTo>
                    <a:pt x="7695" y="28246"/>
                  </a:lnTo>
                  <a:cubicBezTo>
                    <a:pt x="6674" y="27363"/>
                    <a:pt x="5780" y="26349"/>
                    <a:pt x="5027" y="25234"/>
                  </a:cubicBezTo>
                  <a:lnTo>
                    <a:pt x="5027" y="25234"/>
                  </a:lnTo>
                  <a:cubicBezTo>
                    <a:pt x="4668" y="24637"/>
                    <a:pt x="4360" y="24013"/>
                    <a:pt x="4102" y="23365"/>
                  </a:cubicBezTo>
                  <a:lnTo>
                    <a:pt x="4102" y="23365"/>
                  </a:lnTo>
                  <a:cubicBezTo>
                    <a:pt x="3838" y="22567"/>
                    <a:pt x="3623" y="21753"/>
                    <a:pt x="3472" y="20923"/>
                  </a:cubicBezTo>
                  <a:lnTo>
                    <a:pt x="3472" y="20923"/>
                  </a:lnTo>
                  <a:cubicBezTo>
                    <a:pt x="3215" y="19328"/>
                    <a:pt x="3082" y="17712"/>
                    <a:pt x="3065" y="16096"/>
                  </a:cubicBezTo>
                  <a:lnTo>
                    <a:pt x="3065" y="16096"/>
                  </a:lnTo>
                  <a:cubicBezTo>
                    <a:pt x="3078" y="15093"/>
                    <a:pt x="3146" y="14093"/>
                    <a:pt x="3270" y="13094"/>
                  </a:cubicBezTo>
                  <a:lnTo>
                    <a:pt x="3270" y="13094"/>
                  </a:lnTo>
                  <a:cubicBezTo>
                    <a:pt x="3363" y="12535"/>
                    <a:pt x="3488" y="11981"/>
                    <a:pt x="3641" y="11438"/>
                  </a:cubicBezTo>
                  <a:lnTo>
                    <a:pt x="3641" y="11438"/>
                  </a:lnTo>
                  <a:cubicBezTo>
                    <a:pt x="3748" y="11125"/>
                    <a:pt x="3875" y="10818"/>
                    <a:pt x="4018" y="10519"/>
                  </a:cubicBezTo>
                  <a:lnTo>
                    <a:pt x="4018" y="10519"/>
                  </a:lnTo>
                  <a:cubicBezTo>
                    <a:pt x="4120" y="10346"/>
                    <a:pt x="4233" y="10180"/>
                    <a:pt x="4355" y="10022"/>
                  </a:cubicBezTo>
                  <a:lnTo>
                    <a:pt x="4355" y="10022"/>
                  </a:lnTo>
                  <a:cubicBezTo>
                    <a:pt x="5227" y="9063"/>
                    <a:pt x="6230" y="8224"/>
                    <a:pt x="7327" y="7539"/>
                  </a:cubicBezTo>
                  <a:lnTo>
                    <a:pt x="7327" y="7539"/>
                  </a:lnTo>
                  <a:lnTo>
                    <a:pt x="6947" y="7770"/>
                  </a:lnTo>
                  <a:cubicBezTo>
                    <a:pt x="8798" y="6604"/>
                    <a:pt x="10884" y="5884"/>
                    <a:pt x="13037" y="5511"/>
                  </a:cubicBezTo>
                  <a:lnTo>
                    <a:pt x="13037" y="5511"/>
                  </a:lnTo>
                  <a:cubicBezTo>
                    <a:pt x="14303" y="5324"/>
                    <a:pt x="15581" y="5251"/>
                    <a:pt x="16860" y="5251"/>
                  </a:cubicBezTo>
                  <a:cubicBezTo>
                    <a:pt x="17748" y="5251"/>
                    <a:pt x="18635" y="5286"/>
                    <a:pt x="19519" y="5342"/>
                  </a:cubicBezTo>
                  <a:cubicBezTo>
                    <a:pt x="20428" y="5400"/>
                    <a:pt x="21320" y="5482"/>
                    <a:pt x="22220" y="5548"/>
                  </a:cubicBezTo>
                  <a:cubicBezTo>
                    <a:pt x="22807" y="5590"/>
                    <a:pt x="23401" y="5573"/>
                    <a:pt x="23980" y="5647"/>
                  </a:cubicBezTo>
                  <a:cubicBezTo>
                    <a:pt x="25541" y="5837"/>
                    <a:pt x="27094" y="6242"/>
                    <a:pt x="28630" y="6573"/>
                  </a:cubicBezTo>
                  <a:cubicBezTo>
                    <a:pt x="30910" y="7076"/>
                    <a:pt x="33181" y="7605"/>
                    <a:pt x="35453" y="8125"/>
                  </a:cubicBezTo>
                  <a:cubicBezTo>
                    <a:pt x="37163" y="8505"/>
                    <a:pt x="38864" y="8927"/>
                    <a:pt x="40591" y="9216"/>
                  </a:cubicBezTo>
                  <a:cubicBezTo>
                    <a:pt x="40698" y="9232"/>
                    <a:pt x="40805" y="9249"/>
                    <a:pt x="40913" y="9265"/>
                  </a:cubicBezTo>
                  <a:cubicBezTo>
                    <a:pt x="40944" y="9270"/>
                    <a:pt x="40976" y="9272"/>
                    <a:pt x="41007" y="9272"/>
                  </a:cubicBezTo>
                  <a:cubicBezTo>
                    <a:pt x="41428" y="9272"/>
                    <a:pt x="41829" y="8879"/>
                    <a:pt x="42036" y="8571"/>
                  </a:cubicBezTo>
                  <a:cubicBezTo>
                    <a:pt x="42383" y="8076"/>
                    <a:pt x="42581" y="7341"/>
                    <a:pt x="42606" y="6746"/>
                  </a:cubicBezTo>
                  <a:cubicBezTo>
                    <a:pt x="42639" y="6126"/>
                    <a:pt x="42606" y="5424"/>
                    <a:pt x="42301" y="4863"/>
                  </a:cubicBezTo>
                  <a:cubicBezTo>
                    <a:pt x="42069" y="4450"/>
                    <a:pt x="41780" y="4094"/>
                    <a:pt x="41285" y="4020"/>
                  </a:cubicBezTo>
                  <a:cubicBezTo>
                    <a:pt x="39476" y="3772"/>
                    <a:pt x="37691" y="3302"/>
                    <a:pt x="35915" y="2897"/>
                  </a:cubicBezTo>
                  <a:cubicBezTo>
                    <a:pt x="33413" y="2335"/>
                    <a:pt x="30910" y="1749"/>
                    <a:pt x="28399" y="1203"/>
                  </a:cubicBezTo>
                  <a:cubicBezTo>
                    <a:pt x="27432" y="989"/>
                    <a:pt x="26458" y="774"/>
                    <a:pt x="25483" y="592"/>
                  </a:cubicBezTo>
                  <a:cubicBezTo>
                    <a:pt x="24946" y="468"/>
                    <a:pt x="24409" y="394"/>
                    <a:pt x="23864" y="369"/>
                  </a:cubicBezTo>
                  <a:cubicBezTo>
                    <a:pt x="21865" y="328"/>
                    <a:pt x="19883" y="47"/>
                    <a:pt x="17884" y="6"/>
                  </a:cubicBezTo>
                  <a:cubicBezTo>
                    <a:pt x="17676" y="2"/>
                    <a:pt x="17467" y="0"/>
                    <a:pt x="17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7" name="Google Shape;849;p71"/>
            <p:cNvSpPr/>
            <p:nvPr/>
          </p:nvSpPr>
          <p:spPr>
            <a:xfrm>
              <a:off x="1725450" y="1795425"/>
              <a:ext cx="817375" cy="722625"/>
            </a:xfrm>
            <a:custGeom>
              <a:avLst/>
              <a:gdLst/>
              <a:ahLst/>
              <a:cxnLst/>
              <a:rect l="l" t="t" r="r" b="b"/>
              <a:pathLst>
                <a:path w="32695" h="28905" extrusionOk="0">
                  <a:moveTo>
                    <a:pt x="2424" y="13461"/>
                  </a:moveTo>
                  <a:cubicBezTo>
                    <a:pt x="2424" y="13461"/>
                    <a:pt x="2433" y="13495"/>
                    <a:pt x="2442" y="13526"/>
                  </a:cubicBezTo>
                  <a:lnTo>
                    <a:pt x="2442" y="13526"/>
                  </a:lnTo>
                  <a:cubicBezTo>
                    <a:pt x="2429" y="13478"/>
                    <a:pt x="2424" y="13461"/>
                    <a:pt x="2424" y="13461"/>
                  </a:cubicBezTo>
                  <a:close/>
                  <a:moveTo>
                    <a:pt x="3569" y="16517"/>
                  </a:moveTo>
                  <a:cubicBezTo>
                    <a:pt x="3574" y="16529"/>
                    <a:pt x="3580" y="16541"/>
                    <a:pt x="3585" y="16552"/>
                  </a:cubicBezTo>
                  <a:lnTo>
                    <a:pt x="3585" y="16552"/>
                  </a:lnTo>
                  <a:cubicBezTo>
                    <a:pt x="3582" y="16544"/>
                    <a:pt x="3576" y="16533"/>
                    <a:pt x="3569" y="16517"/>
                  </a:cubicBezTo>
                  <a:close/>
                  <a:moveTo>
                    <a:pt x="11984" y="1"/>
                  </a:moveTo>
                  <a:cubicBezTo>
                    <a:pt x="11856" y="1"/>
                    <a:pt x="11727" y="2"/>
                    <a:pt x="11598" y="6"/>
                  </a:cubicBezTo>
                  <a:cubicBezTo>
                    <a:pt x="10458" y="39"/>
                    <a:pt x="9326" y="220"/>
                    <a:pt x="8236" y="551"/>
                  </a:cubicBezTo>
                  <a:cubicBezTo>
                    <a:pt x="7146" y="881"/>
                    <a:pt x="6105" y="1352"/>
                    <a:pt x="5072" y="1814"/>
                  </a:cubicBezTo>
                  <a:cubicBezTo>
                    <a:pt x="4056" y="2277"/>
                    <a:pt x="3049" y="2756"/>
                    <a:pt x="2214" y="3516"/>
                  </a:cubicBezTo>
                  <a:cubicBezTo>
                    <a:pt x="1273" y="4367"/>
                    <a:pt x="744" y="5573"/>
                    <a:pt x="488" y="6795"/>
                  </a:cubicBezTo>
                  <a:cubicBezTo>
                    <a:pt x="1" y="9224"/>
                    <a:pt x="546" y="11751"/>
                    <a:pt x="1132" y="14105"/>
                  </a:cubicBezTo>
                  <a:cubicBezTo>
                    <a:pt x="1677" y="16278"/>
                    <a:pt x="2413" y="18450"/>
                    <a:pt x="3751" y="20276"/>
                  </a:cubicBezTo>
                  <a:cubicBezTo>
                    <a:pt x="4998" y="21986"/>
                    <a:pt x="6700" y="23332"/>
                    <a:pt x="8542" y="24348"/>
                  </a:cubicBezTo>
                  <a:cubicBezTo>
                    <a:pt x="12746" y="26669"/>
                    <a:pt x="17553" y="27338"/>
                    <a:pt x="22162" y="28445"/>
                  </a:cubicBezTo>
                  <a:cubicBezTo>
                    <a:pt x="22749" y="28585"/>
                    <a:pt x="23335" y="28734"/>
                    <a:pt x="23922" y="28899"/>
                  </a:cubicBezTo>
                  <a:cubicBezTo>
                    <a:pt x="23936" y="28903"/>
                    <a:pt x="23951" y="28905"/>
                    <a:pt x="23965" y="28905"/>
                  </a:cubicBezTo>
                  <a:cubicBezTo>
                    <a:pt x="24141" y="28905"/>
                    <a:pt x="24315" y="28643"/>
                    <a:pt x="24376" y="28544"/>
                  </a:cubicBezTo>
                  <a:cubicBezTo>
                    <a:pt x="24525" y="28255"/>
                    <a:pt x="24607" y="27941"/>
                    <a:pt x="24616" y="27627"/>
                  </a:cubicBezTo>
                  <a:cubicBezTo>
                    <a:pt x="24640" y="27198"/>
                    <a:pt x="24624" y="26413"/>
                    <a:pt x="24104" y="26273"/>
                  </a:cubicBezTo>
                  <a:cubicBezTo>
                    <a:pt x="19643" y="25050"/>
                    <a:pt x="14935" y="24554"/>
                    <a:pt x="10681" y="22663"/>
                  </a:cubicBezTo>
                  <a:cubicBezTo>
                    <a:pt x="8822" y="21837"/>
                    <a:pt x="7046" y="20755"/>
                    <a:pt x="5593" y="19318"/>
                  </a:cubicBezTo>
                  <a:cubicBezTo>
                    <a:pt x="4915" y="18624"/>
                    <a:pt x="4321" y="17847"/>
                    <a:pt x="3833" y="17005"/>
                  </a:cubicBezTo>
                  <a:cubicBezTo>
                    <a:pt x="3767" y="16906"/>
                    <a:pt x="3709" y="16790"/>
                    <a:pt x="3652" y="16683"/>
                  </a:cubicBezTo>
                  <a:cubicBezTo>
                    <a:pt x="3632" y="16637"/>
                    <a:pt x="3607" y="16596"/>
                    <a:pt x="3585" y="16552"/>
                  </a:cubicBezTo>
                  <a:lnTo>
                    <a:pt x="3585" y="16552"/>
                  </a:lnTo>
                  <a:cubicBezTo>
                    <a:pt x="3590" y="16564"/>
                    <a:pt x="3593" y="16568"/>
                    <a:pt x="3592" y="16568"/>
                  </a:cubicBezTo>
                  <a:cubicBezTo>
                    <a:pt x="3592" y="16568"/>
                    <a:pt x="3558" y="16496"/>
                    <a:pt x="3552" y="16484"/>
                  </a:cubicBezTo>
                  <a:cubicBezTo>
                    <a:pt x="3429" y="16237"/>
                    <a:pt x="3313" y="15981"/>
                    <a:pt x="3206" y="15733"/>
                  </a:cubicBezTo>
                  <a:cubicBezTo>
                    <a:pt x="2999" y="15254"/>
                    <a:pt x="2826" y="14758"/>
                    <a:pt x="2669" y="14262"/>
                  </a:cubicBezTo>
                  <a:cubicBezTo>
                    <a:pt x="2586" y="14031"/>
                    <a:pt x="2520" y="13800"/>
                    <a:pt x="2454" y="13560"/>
                  </a:cubicBezTo>
                  <a:cubicBezTo>
                    <a:pt x="2451" y="13552"/>
                    <a:pt x="2446" y="13539"/>
                    <a:pt x="2442" y="13526"/>
                  </a:cubicBezTo>
                  <a:lnTo>
                    <a:pt x="2442" y="13526"/>
                  </a:lnTo>
                  <a:cubicBezTo>
                    <a:pt x="2446" y="13538"/>
                    <a:pt x="2449" y="13552"/>
                    <a:pt x="2454" y="13569"/>
                  </a:cubicBezTo>
                  <a:cubicBezTo>
                    <a:pt x="2437" y="13511"/>
                    <a:pt x="2421" y="13453"/>
                    <a:pt x="2404" y="13387"/>
                  </a:cubicBezTo>
                  <a:cubicBezTo>
                    <a:pt x="2363" y="13238"/>
                    <a:pt x="2330" y="13090"/>
                    <a:pt x="2289" y="12949"/>
                  </a:cubicBezTo>
                  <a:cubicBezTo>
                    <a:pt x="2165" y="12453"/>
                    <a:pt x="2057" y="11966"/>
                    <a:pt x="1950" y="11479"/>
                  </a:cubicBezTo>
                  <a:cubicBezTo>
                    <a:pt x="1826" y="10934"/>
                    <a:pt x="1719" y="10397"/>
                    <a:pt x="1636" y="9852"/>
                  </a:cubicBezTo>
                  <a:cubicBezTo>
                    <a:pt x="1628" y="9785"/>
                    <a:pt x="1620" y="9719"/>
                    <a:pt x="1611" y="9662"/>
                  </a:cubicBezTo>
                  <a:cubicBezTo>
                    <a:pt x="1611" y="9631"/>
                    <a:pt x="1594" y="9514"/>
                    <a:pt x="1591" y="9513"/>
                  </a:cubicBezTo>
                  <a:lnTo>
                    <a:pt x="1591" y="9513"/>
                  </a:lnTo>
                  <a:cubicBezTo>
                    <a:pt x="1589" y="9502"/>
                    <a:pt x="1588" y="9494"/>
                    <a:pt x="1587" y="9488"/>
                  </a:cubicBezTo>
                  <a:cubicBezTo>
                    <a:pt x="1578" y="9422"/>
                    <a:pt x="1570" y="9356"/>
                    <a:pt x="1570" y="9290"/>
                  </a:cubicBezTo>
                  <a:cubicBezTo>
                    <a:pt x="1547" y="9034"/>
                    <a:pt x="1531" y="8779"/>
                    <a:pt x="1522" y="8516"/>
                  </a:cubicBezTo>
                  <a:lnTo>
                    <a:pt x="1522" y="8516"/>
                  </a:lnTo>
                  <a:cubicBezTo>
                    <a:pt x="1522" y="8522"/>
                    <a:pt x="1521" y="8527"/>
                    <a:pt x="1520" y="8530"/>
                  </a:cubicBezTo>
                  <a:cubicBezTo>
                    <a:pt x="1521" y="8525"/>
                    <a:pt x="1522" y="8521"/>
                    <a:pt x="1522" y="8516"/>
                  </a:cubicBezTo>
                  <a:lnTo>
                    <a:pt x="1522" y="8516"/>
                  </a:lnTo>
                  <a:cubicBezTo>
                    <a:pt x="1522" y="8516"/>
                    <a:pt x="1522" y="8516"/>
                    <a:pt x="1522" y="8516"/>
                  </a:cubicBezTo>
                  <a:lnTo>
                    <a:pt x="1522" y="8516"/>
                  </a:lnTo>
                  <a:cubicBezTo>
                    <a:pt x="1522" y="8516"/>
                    <a:pt x="1522" y="8516"/>
                    <a:pt x="1522" y="8516"/>
                  </a:cubicBezTo>
                  <a:lnTo>
                    <a:pt x="1522" y="8516"/>
                  </a:lnTo>
                  <a:cubicBezTo>
                    <a:pt x="1522" y="8516"/>
                    <a:pt x="1522" y="8516"/>
                    <a:pt x="1522" y="8516"/>
                  </a:cubicBezTo>
                  <a:lnTo>
                    <a:pt x="1522" y="8516"/>
                  </a:lnTo>
                  <a:cubicBezTo>
                    <a:pt x="1522" y="8499"/>
                    <a:pt x="1521" y="8481"/>
                    <a:pt x="1520" y="8464"/>
                  </a:cubicBezTo>
                  <a:cubicBezTo>
                    <a:pt x="1518" y="8392"/>
                    <a:pt x="1518" y="8366"/>
                    <a:pt x="1518" y="8366"/>
                  </a:cubicBezTo>
                  <a:lnTo>
                    <a:pt x="1518" y="8366"/>
                  </a:lnTo>
                  <a:cubicBezTo>
                    <a:pt x="1520" y="8366"/>
                    <a:pt x="1525" y="8473"/>
                    <a:pt x="1522" y="8516"/>
                  </a:cubicBezTo>
                  <a:lnTo>
                    <a:pt x="1522" y="8516"/>
                  </a:lnTo>
                  <a:cubicBezTo>
                    <a:pt x="1529" y="8455"/>
                    <a:pt x="1529" y="8401"/>
                    <a:pt x="1529" y="8340"/>
                  </a:cubicBezTo>
                  <a:cubicBezTo>
                    <a:pt x="1529" y="8200"/>
                    <a:pt x="1537" y="8059"/>
                    <a:pt x="1554" y="7910"/>
                  </a:cubicBezTo>
                  <a:cubicBezTo>
                    <a:pt x="1554" y="7896"/>
                    <a:pt x="1556" y="7861"/>
                    <a:pt x="1558" y="7830"/>
                  </a:cubicBezTo>
                  <a:lnTo>
                    <a:pt x="1558" y="7830"/>
                  </a:lnTo>
                  <a:cubicBezTo>
                    <a:pt x="1559" y="7816"/>
                    <a:pt x="1560" y="7804"/>
                    <a:pt x="1562" y="7795"/>
                  </a:cubicBezTo>
                  <a:cubicBezTo>
                    <a:pt x="1584" y="7674"/>
                    <a:pt x="1614" y="7553"/>
                    <a:pt x="1638" y="7425"/>
                  </a:cubicBezTo>
                  <a:lnTo>
                    <a:pt x="1638" y="7425"/>
                  </a:lnTo>
                  <a:cubicBezTo>
                    <a:pt x="1637" y="7429"/>
                    <a:pt x="1636" y="7432"/>
                    <a:pt x="1636" y="7432"/>
                  </a:cubicBezTo>
                  <a:cubicBezTo>
                    <a:pt x="1636" y="7432"/>
                    <a:pt x="1636" y="7431"/>
                    <a:pt x="1636" y="7431"/>
                  </a:cubicBezTo>
                  <a:cubicBezTo>
                    <a:pt x="1633" y="7431"/>
                    <a:pt x="1638" y="7410"/>
                    <a:pt x="1646" y="7382"/>
                  </a:cubicBezTo>
                  <a:lnTo>
                    <a:pt x="1646" y="7382"/>
                  </a:lnTo>
                  <a:cubicBezTo>
                    <a:pt x="1646" y="7385"/>
                    <a:pt x="1645" y="7387"/>
                    <a:pt x="1644" y="7390"/>
                  </a:cubicBezTo>
                  <a:cubicBezTo>
                    <a:pt x="1642" y="7402"/>
                    <a:pt x="1640" y="7414"/>
                    <a:pt x="1638" y="7425"/>
                  </a:cubicBezTo>
                  <a:lnTo>
                    <a:pt x="1638" y="7425"/>
                  </a:lnTo>
                  <a:cubicBezTo>
                    <a:pt x="1641" y="7413"/>
                    <a:pt x="1648" y="7384"/>
                    <a:pt x="1654" y="7355"/>
                  </a:cubicBezTo>
                  <a:lnTo>
                    <a:pt x="1654" y="7355"/>
                  </a:lnTo>
                  <a:cubicBezTo>
                    <a:pt x="1651" y="7365"/>
                    <a:pt x="1649" y="7374"/>
                    <a:pt x="1646" y="7382"/>
                  </a:cubicBezTo>
                  <a:lnTo>
                    <a:pt x="1646" y="7382"/>
                  </a:lnTo>
                  <a:cubicBezTo>
                    <a:pt x="1662" y="7315"/>
                    <a:pt x="1668" y="7291"/>
                    <a:pt x="1668" y="7291"/>
                  </a:cubicBezTo>
                  <a:lnTo>
                    <a:pt x="1668" y="7291"/>
                  </a:lnTo>
                  <a:cubicBezTo>
                    <a:pt x="1668" y="7291"/>
                    <a:pt x="1662" y="7322"/>
                    <a:pt x="1654" y="7355"/>
                  </a:cubicBezTo>
                  <a:lnTo>
                    <a:pt x="1654" y="7355"/>
                  </a:lnTo>
                  <a:cubicBezTo>
                    <a:pt x="1667" y="7315"/>
                    <a:pt x="1681" y="7270"/>
                    <a:pt x="1686" y="7258"/>
                  </a:cubicBezTo>
                  <a:cubicBezTo>
                    <a:pt x="1727" y="7142"/>
                    <a:pt x="1768" y="7035"/>
                    <a:pt x="1818" y="6919"/>
                  </a:cubicBezTo>
                  <a:lnTo>
                    <a:pt x="1818" y="6919"/>
                  </a:lnTo>
                  <a:cubicBezTo>
                    <a:pt x="1795" y="6976"/>
                    <a:pt x="1786" y="6998"/>
                    <a:pt x="1788" y="6998"/>
                  </a:cubicBezTo>
                  <a:cubicBezTo>
                    <a:pt x="1792" y="6998"/>
                    <a:pt x="1876" y="6814"/>
                    <a:pt x="1900" y="6771"/>
                  </a:cubicBezTo>
                  <a:cubicBezTo>
                    <a:pt x="1933" y="6704"/>
                    <a:pt x="1958" y="6663"/>
                    <a:pt x="1991" y="6614"/>
                  </a:cubicBezTo>
                  <a:cubicBezTo>
                    <a:pt x="1991" y="6614"/>
                    <a:pt x="2090" y="6462"/>
                    <a:pt x="2086" y="6462"/>
                  </a:cubicBezTo>
                  <a:lnTo>
                    <a:pt x="2086" y="6462"/>
                  </a:lnTo>
                  <a:cubicBezTo>
                    <a:pt x="2084" y="6462"/>
                    <a:pt x="2076" y="6473"/>
                    <a:pt x="2057" y="6498"/>
                  </a:cubicBezTo>
                  <a:cubicBezTo>
                    <a:pt x="2644" y="5664"/>
                    <a:pt x="3503" y="5185"/>
                    <a:pt x="4411" y="4739"/>
                  </a:cubicBezTo>
                  <a:cubicBezTo>
                    <a:pt x="6328" y="3813"/>
                    <a:pt x="8352" y="2880"/>
                    <a:pt x="10499" y="2682"/>
                  </a:cubicBezTo>
                  <a:cubicBezTo>
                    <a:pt x="10925" y="2642"/>
                    <a:pt x="11350" y="2624"/>
                    <a:pt x="11774" y="2624"/>
                  </a:cubicBezTo>
                  <a:cubicBezTo>
                    <a:pt x="13546" y="2624"/>
                    <a:pt x="15305" y="2934"/>
                    <a:pt x="17058" y="3227"/>
                  </a:cubicBezTo>
                  <a:cubicBezTo>
                    <a:pt x="21518" y="3979"/>
                    <a:pt x="26036" y="4590"/>
                    <a:pt x="30389" y="5878"/>
                  </a:cubicBezTo>
                  <a:cubicBezTo>
                    <a:pt x="30926" y="6027"/>
                    <a:pt x="31447" y="6201"/>
                    <a:pt x="31975" y="6374"/>
                  </a:cubicBezTo>
                  <a:cubicBezTo>
                    <a:pt x="31992" y="6380"/>
                    <a:pt x="32010" y="6383"/>
                    <a:pt x="32027" y="6383"/>
                  </a:cubicBezTo>
                  <a:cubicBezTo>
                    <a:pt x="32196" y="6383"/>
                    <a:pt x="32377" y="6117"/>
                    <a:pt x="32430" y="6027"/>
                  </a:cubicBezTo>
                  <a:cubicBezTo>
                    <a:pt x="32570" y="5738"/>
                    <a:pt x="32653" y="5424"/>
                    <a:pt x="32669" y="5110"/>
                  </a:cubicBezTo>
                  <a:cubicBezTo>
                    <a:pt x="32694" y="4648"/>
                    <a:pt x="32669" y="3929"/>
                    <a:pt x="32149" y="3756"/>
                  </a:cubicBezTo>
                  <a:cubicBezTo>
                    <a:pt x="27688" y="2227"/>
                    <a:pt x="22988" y="1550"/>
                    <a:pt x="18355" y="790"/>
                  </a:cubicBezTo>
                  <a:cubicBezTo>
                    <a:pt x="16243" y="440"/>
                    <a:pt x="14131" y="1"/>
                    <a:pt x="1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8" name="Google Shape;850;p71"/>
            <p:cNvSpPr/>
            <p:nvPr/>
          </p:nvSpPr>
          <p:spPr>
            <a:xfrm>
              <a:off x="1853275" y="1898775"/>
              <a:ext cx="646575" cy="523300"/>
            </a:xfrm>
            <a:custGeom>
              <a:avLst/>
              <a:gdLst/>
              <a:ahLst/>
              <a:cxnLst/>
              <a:rect l="l" t="t" r="r" b="b"/>
              <a:pathLst>
                <a:path w="25863" h="20932" extrusionOk="0">
                  <a:moveTo>
                    <a:pt x="1330" y="6271"/>
                  </a:moveTo>
                  <a:cubicBezTo>
                    <a:pt x="1330" y="6275"/>
                    <a:pt x="1333" y="6315"/>
                    <a:pt x="1336" y="6350"/>
                  </a:cubicBezTo>
                  <a:lnTo>
                    <a:pt x="1336" y="6350"/>
                  </a:lnTo>
                  <a:cubicBezTo>
                    <a:pt x="1333" y="6324"/>
                    <a:pt x="1330" y="6297"/>
                    <a:pt x="1330" y="6271"/>
                  </a:cubicBezTo>
                  <a:close/>
                  <a:moveTo>
                    <a:pt x="7216" y="1"/>
                  </a:moveTo>
                  <a:cubicBezTo>
                    <a:pt x="5780" y="1"/>
                    <a:pt x="4324" y="231"/>
                    <a:pt x="3057" y="927"/>
                  </a:cubicBezTo>
                  <a:cubicBezTo>
                    <a:pt x="2355" y="1298"/>
                    <a:pt x="1743" y="1827"/>
                    <a:pt x="1264" y="2471"/>
                  </a:cubicBezTo>
                  <a:cubicBezTo>
                    <a:pt x="620" y="3380"/>
                    <a:pt x="306" y="4446"/>
                    <a:pt x="199" y="5552"/>
                  </a:cubicBezTo>
                  <a:cubicBezTo>
                    <a:pt x="1" y="7510"/>
                    <a:pt x="579" y="9484"/>
                    <a:pt x="1430" y="11235"/>
                  </a:cubicBezTo>
                  <a:cubicBezTo>
                    <a:pt x="2817" y="14102"/>
                    <a:pt x="5229" y="16472"/>
                    <a:pt x="8038" y="17942"/>
                  </a:cubicBezTo>
                  <a:cubicBezTo>
                    <a:pt x="9582" y="18735"/>
                    <a:pt x="11251" y="19281"/>
                    <a:pt x="12969" y="19561"/>
                  </a:cubicBezTo>
                  <a:cubicBezTo>
                    <a:pt x="14860" y="19884"/>
                    <a:pt x="16785" y="20016"/>
                    <a:pt x="18652" y="20495"/>
                  </a:cubicBezTo>
                  <a:cubicBezTo>
                    <a:pt x="19114" y="20610"/>
                    <a:pt x="19569" y="20759"/>
                    <a:pt x="20015" y="20924"/>
                  </a:cubicBezTo>
                  <a:cubicBezTo>
                    <a:pt x="20028" y="20929"/>
                    <a:pt x="20042" y="20931"/>
                    <a:pt x="20056" y="20931"/>
                  </a:cubicBezTo>
                  <a:cubicBezTo>
                    <a:pt x="20214" y="20931"/>
                    <a:pt x="20399" y="20652"/>
                    <a:pt x="20444" y="20561"/>
                  </a:cubicBezTo>
                  <a:cubicBezTo>
                    <a:pt x="20585" y="20280"/>
                    <a:pt x="20659" y="19966"/>
                    <a:pt x="20676" y="19652"/>
                  </a:cubicBezTo>
                  <a:cubicBezTo>
                    <a:pt x="20700" y="19198"/>
                    <a:pt x="20692" y="18488"/>
                    <a:pt x="20188" y="18298"/>
                  </a:cubicBezTo>
                  <a:cubicBezTo>
                    <a:pt x="16851" y="17059"/>
                    <a:pt x="13151" y="17389"/>
                    <a:pt x="9838" y="16051"/>
                  </a:cubicBezTo>
                  <a:cubicBezTo>
                    <a:pt x="8409" y="15473"/>
                    <a:pt x="7079" y="14680"/>
                    <a:pt x="5882" y="13705"/>
                  </a:cubicBezTo>
                  <a:cubicBezTo>
                    <a:pt x="4734" y="12772"/>
                    <a:pt x="3742" y="11665"/>
                    <a:pt x="2941" y="10418"/>
                  </a:cubicBezTo>
                  <a:cubicBezTo>
                    <a:pt x="2735" y="10095"/>
                    <a:pt x="2545" y="9765"/>
                    <a:pt x="2363" y="9418"/>
                  </a:cubicBezTo>
                  <a:cubicBezTo>
                    <a:pt x="2322" y="9352"/>
                    <a:pt x="2289" y="9278"/>
                    <a:pt x="2247" y="9203"/>
                  </a:cubicBezTo>
                  <a:cubicBezTo>
                    <a:pt x="2235" y="9167"/>
                    <a:pt x="2189" y="9067"/>
                    <a:pt x="2186" y="9067"/>
                  </a:cubicBezTo>
                  <a:lnTo>
                    <a:pt x="2186" y="9067"/>
                  </a:lnTo>
                  <a:cubicBezTo>
                    <a:pt x="2185" y="9067"/>
                    <a:pt x="2190" y="9082"/>
                    <a:pt x="2206" y="9121"/>
                  </a:cubicBezTo>
                  <a:cubicBezTo>
                    <a:pt x="2132" y="8947"/>
                    <a:pt x="2049" y="8774"/>
                    <a:pt x="1975" y="8600"/>
                  </a:cubicBezTo>
                  <a:cubicBezTo>
                    <a:pt x="1826" y="8237"/>
                    <a:pt x="1694" y="7873"/>
                    <a:pt x="1578" y="7502"/>
                  </a:cubicBezTo>
                  <a:cubicBezTo>
                    <a:pt x="1553" y="7411"/>
                    <a:pt x="1529" y="7320"/>
                    <a:pt x="1504" y="7229"/>
                  </a:cubicBezTo>
                  <a:lnTo>
                    <a:pt x="1504" y="7229"/>
                  </a:lnTo>
                  <a:cubicBezTo>
                    <a:pt x="1518" y="7277"/>
                    <a:pt x="1523" y="7295"/>
                    <a:pt x="1524" y="7295"/>
                  </a:cubicBezTo>
                  <a:cubicBezTo>
                    <a:pt x="1525" y="7295"/>
                    <a:pt x="1491" y="7170"/>
                    <a:pt x="1479" y="7122"/>
                  </a:cubicBezTo>
                  <a:cubicBezTo>
                    <a:pt x="1421" y="6890"/>
                    <a:pt x="1372" y="6651"/>
                    <a:pt x="1347" y="6420"/>
                  </a:cubicBezTo>
                  <a:cubicBezTo>
                    <a:pt x="1345" y="6405"/>
                    <a:pt x="1342" y="6391"/>
                    <a:pt x="1340" y="6377"/>
                  </a:cubicBezTo>
                  <a:lnTo>
                    <a:pt x="1340" y="6377"/>
                  </a:lnTo>
                  <a:cubicBezTo>
                    <a:pt x="1340" y="6371"/>
                    <a:pt x="1339" y="6363"/>
                    <a:pt x="1339" y="6354"/>
                  </a:cubicBezTo>
                  <a:cubicBezTo>
                    <a:pt x="1339" y="6246"/>
                    <a:pt x="1322" y="6139"/>
                    <a:pt x="1322" y="6023"/>
                  </a:cubicBezTo>
                  <a:lnTo>
                    <a:pt x="1322" y="5998"/>
                  </a:lnTo>
                  <a:cubicBezTo>
                    <a:pt x="1347" y="5883"/>
                    <a:pt x="1355" y="5751"/>
                    <a:pt x="1347" y="5627"/>
                  </a:cubicBezTo>
                  <a:lnTo>
                    <a:pt x="1347" y="5627"/>
                  </a:lnTo>
                  <a:cubicBezTo>
                    <a:pt x="1347" y="5627"/>
                    <a:pt x="1344" y="5643"/>
                    <a:pt x="1340" y="5665"/>
                  </a:cubicBezTo>
                  <a:lnTo>
                    <a:pt x="1340" y="5665"/>
                  </a:lnTo>
                  <a:cubicBezTo>
                    <a:pt x="1342" y="5647"/>
                    <a:pt x="1344" y="5629"/>
                    <a:pt x="1347" y="5610"/>
                  </a:cubicBezTo>
                  <a:cubicBezTo>
                    <a:pt x="1354" y="5577"/>
                    <a:pt x="1387" y="5358"/>
                    <a:pt x="1391" y="5358"/>
                  </a:cubicBezTo>
                  <a:lnTo>
                    <a:pt x="1391" y="5358"/>
                  </a:lnTo>
                  <a:cubicBezTo>
                    <a:pt x="1392" y="5358"/>
                    <a:pt x="1392" y="5371"/>
                    <a:pt x="1388" y="5404"/>
                  </a:cubicBezTo>
                  <a:cubicBezTo>
                    <a:pt x="1384" y="5442"/>
                    <a:pt x="1385" y="5457"/>
                    <a:pt x="1387" y="5457"/>
                  </a:cubicBezTo>
                  <a:cubicBezTo>
                    <a:pt x="1396" y="5457"/>
                    <a:pt x="1433" y="5293"/>
                    <a:pt x="1446" y="5255"/>
                  </a:cubicBezTo>
                  <a:cubicBezTo>
                    <a:pt x="1456" y="5226"/>
                    <a:pt x="1465" y="5201"/>
                    <a:pt x="1475" y="5176"/>
                  </a:cubicBezTo>
                  <a:lnTo>
                    <a:pt x="1475" y="5176"/>
                  </a:lnTo>
                  <a:cubicBezTo>
                    <a:pt x="1468" y="5193"/>
                    <a:pt x="1465" y="5199"/>
                    <a:pt x="1465" y="5199"/>
                  </a:cubicBezTo>
                  <a:cubicBezTo>
                    <a:pt x="1464" y="5199"/>
                    <a:pt x="1475" y="5172"/>
                    <a:pt x="1490" y="5138"/>
                  </a:cubicBezTo>
                  <a:lnTo>
                    <a:pt x="1490" y="5138"/>
                  </a:lnTo>
                  <a:cubicBezTo>
                    <a:pt x="1485" y="5150"/>
                    <a:pt x="1480" y="5163"/>
                    <a:pt x="1475" y="5176"/>
                  </a:cubicBezTo>
                  <a:lnTo>
                    <a:pt x="1475" y="5176"/>
                  </a:lnTo>
                  <a:cubicBezTo>
                    <a:pt x="1479" y="5166"/>
                    <a:pt x="1484" y="5153"/>
                    <a:pt x="1491" y="5135"/>
                  </a:cubicBezTo>
                  <a:lnTo>
                    <a:pt x="1491" y="5135"/>
                  </a:lnTo>
                  <a:cubicBezTo>
                    <a:pt x="1490" y="5136"/>
                    <a:pt x="1490" y="5137"/>
                    <a:pt x="1490" y="5138"/>
                  </a:cubicBezTo>
                  <a:lnTo>
                    <a:pt x="1490" y="5138"/>
                  </a:lnTo>
                  <a:cubicBezTo>
                    <a:pt x="1492" y="5133"/>
                    <a:pt x="1494" y="5128"/>
                    <a:pt x="1496" y="5123"/>
                  </a:cubicBezTo>
                  <a:lnTo>
                    <a:pt x="1496" y="5123"/>
                  </a:lnTo>
                  <a:cubicBezTo>
                    <a:pt x="1494" y="5127"/>
                    <a:pt x="1492" y="5131"/>
                    <a:pt x="1491" y="5135"/>
                  </a:cubicBezTo>
                  <a:lnTo>
                    <a:pt x="1491" y="5135"/>
                  </a:lnTo>
                  <a:cubicBezTo>
                    <a:pt x="1497" y="5121"/>
                    <a:pt x="1505" y="5105"/>
                    <a:pt x="1512" y="5090"/>
                  </a:cubicBezTo>
                  <a:cubicBezTo>
                    <a:pt x="1562" y="4999"/>
                    <a:pt x="1587" y="4941"/>
                    <a:pt x="1628" y="4875"/>
                  </a:cubicBezTo>
                  <a:cubicBezTo>
                    <a:pt x="1646" y="4838"/>
                    <a:pt x="1734" y="4718"/>
                    <a:pt x="1729" y="4718"/>
                  </a:cubicBezTo>
                  <a:lnTo>
                    <a:pt x="1729" y="4718"/>
                  </a:lnTo>
                  <a:cubicBezTo>
                    <a:pt x="1727" y="4718"/>
                    <a:pt x="1715" y="4732"/>
                    <a:pt x="1686" y="4768"/>
                  </a:cubicBezTo>
                  <a:cubicBezTo>
                    <a:pt x="1801" y="4627"/>
                    <a:pt x="1909" y="4479"/>
                    <a:pt x="2033" y="4346"/>
                  </a:cubicBezTo>
                  <a:cubicBezTo>
                    <a:pt x="2247" y="4107"/>
                    <a:pt x="2495" y="3892"/>
                    <a:pt x="2768" y="3727"/>
                  </a:cubicBezTo>
                  <a:cubicBezTo>
                    <a:pt x="4024" y="2892"/>
                    <a:pt x="5509" y="2617"/>
                    <a:pt x="6985" y="2617"/>
                  </a:cubicBezTo>
                  <a:cubicBezTo>
                    <a:pt x="7072" y="2617"/>
                    <a:pt x="7158" y="2618"/>
                    <a:pt x="7245" y="2620"/>
                  </a:cubicBezTo>
                  <a:cubicBezTo>
                    <a:pt x="9070" y="2653"/>
                    <a:pt x="10887" y="3000"/>
                    <a:pt x="12680" y="3306"/>
                  </a:cubicBezTo>
                  <a:cubicBezTo>
                    <a:pt x="14588" y="3636"/>
                    <a:pt x="16471" y="4115"/>
                    <a:pt x="18305" y="4751"/>
                  </a:cubicBezTo>
                  <a:cubicBezTo>
                    <a:pt x="20139" y="5371"/>
                    <a:pt x="21972" y="6015"/>
                    <a:pt x="23806" y="6651"/>
                  </a:cubicBezTo>
                  <a:lnTo>
                    <a:pt x="25177" y="7130"/>
                  </a:lnTo>
                  <a:cubicBezTo>
                    <a:pt x="25191" y="7135"/>
                    <a:pt x="25206" y="7137"/>
                    <a:pt x="25220" y="7137"/>
                  </a:cubicBezTo>
                  <a:cubicBezTo>
                    <a:pt x="25383" y="7137"/>
                    <a:pt x="25561" y="6858"/>
                    <a:pt x="25607" y="6775"/>
                  </a:cubicBezTo>
                  <a:cubicBezTo>
                    <a:pt x="25747" y="6486"/>
                    <a:pt x="25830" y="6180"/>
                    <a:pt x="25838" y="5858"/>
                  </a:cubicBezTo>
                  <a:cubicBezTo>
                    <a:pt x="25863" y="5420"/>
                    <a:pt x="25863" y="4685"/>
                    <a:pt x="25359" y="4512"/>
                  </a:cubicBezTo>
                  <a:lnTo>
                    <a:pt x="19610" y="2513"/>
                  </a:lnTo>
                  <a:cubicBezTo>
                    <a:pt x="17685" y="1844"/>
                    <a:pt x="15761" y="1224"/>
                    <a:pt x="13754" y="844"/>
                  </a:cubicBezTo>
                  <a:cubicBezTo>
                    <a:pt x="11887" y="489"/>
                    <a:pt x="9971" y="142"/>
                    <a:pt x="8071" y="26"/>
                  </a:cubicBezTo>
                  <a:cubicBezTo>
                    <a:pt x="7788" y="10"/>
                    <a:pt x="7502" y="1"/>
                    <a:pt x="72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9" name="Google Shape;851;p71"/>
            <p:cNvSpPr/>
            <p:nvPr/>
          </p:nvSpPr>
          <p:spPr>
            <a:xfrm>
              <a:off x="1920175" y="2025400"/>
              <a:ext cx="541275" cy="303975"/>
            </a:xfrm>
            <a:custGeom>
              <a:avLst/>
              <a:gdLst/>
              <a:ahLst/>
              <a:cxnLst/>
              <a:rect l="l" t="t" r="r" b="b"/>
              <a:pathLst>
                <a:path w="21651" h="12159" extrusionOk="0">
                  <a:moveTo>
                    <a:pt x="5895" y="1"/>
                  </a:moveTo>
                  <a:cubicBezTo>
                    <a:pt x="5011" y="1"/>
                    <a:pt x="4267" y="80"/>
                    <a:pt x="3734" y="264"/>
                  </a:cubicBezTo>
                  <a:cubicBezTo>
                    <a:pt x="1" y="1561"/>
                    <a:pt x="1265" y="4370"/>
                    <a:pt x="6089" y="7938"/>
                  </a:cubicBezTo>
                  <a:cubicBezTo>
                    <a:pt x="10921" y="11506"/>
                    <a:pt x="18363" y="12159"/>
                    <a:pt x="18363" y="12159"/>
                  </a:cubicBezTo>
                  <a:lnTo>
                    <a:pt x="21651" y="2875"/>
                  </a:lnTo>
                  <a:cubicBezTo>
                    <a:pt x="21651" y="2875"/>
                    <a:pt x="11224" y="1"/>
                    <a:pt x="5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90" name="Google Shape;852;p71"/>
          <p:cNvSpPr/>
          <p:nvPr/>
        </p:nvSpPr>
        <p:spPr>
          <a:xfrm>
            <a:off x="3039273" y="3628278"/>
            <a:ext cx="3516885" cy="2119697"/>
          </a:xfrm>
          <a:custGeom>
            <a:avLst/>
            <a:gdLst/>
            <a:ahLst/>
            <a:cxnLst/>
            <a:rect l="l" t="t" r="r" b="b"/>
            <a:pathLst>
              <a:path w="83601" h="50388" extrusionOk="0">
                <a:moveTo>
                  <a:pt x="51540" y="1"/>
                </a:moveTo>
                <a:cubicBezTo>
                  <a:pt x="51522" y="1"/>
                  <a:pt x="51504" y="1"/>
                  <a:pt x="51486" y="1"/>
                </a:cubicBezTo>
                <a:cubicBezTo>
                  <a:pt x="45101" y="9"/>
                  <a:pt x="33834" y="1389"/>
                  <a:pt x="19635" y="7270"/>
                </a:cubicBezTo>
                <a:cubicBezTo>
                  <a:pt x="5436" y="13159"/>
                  <a:pt x="1" y="26061"/>
                  <a:pt x="3115" y="31331"/>
                </a:cubicBezTo>
                <a:cubicBezTo>
                  <a:pt x="3115" y="31331"/>
                  <a:pt x="2545" y="50379"/>
                  <a:pt x="38220" y="50387"/>
                </a:cubicBezTo>
                <a:cubicBezTo>
                  <a:pt x="81759" y="50387"/>
                  <a:pt x="83601" y="35015"/>
                  <a:pt x="81486" y="25194"/>
                </a:cubicBezTo>
                <a:cubicBezTo>
                  <a:pt x="78055" y="9306"/>
                  <a:pt x="65017" y="1"/>
                  <a:pt x="515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91" name="Google Shape;853;p71"/>
          <p:cNvSpPr/>
          <p:nvPr/>
        </p:nvSpPr>
        <p:spPr>
          <a:xfrm>
            <a:off x="1341577" y="734979"/>
            <a:ext cx="8242657" cy="3936606"/>
          </a:xfrm>
          <a:custGeom>
            <a:avLst/>
            <a:gdLst/>
            <a:ahLst/>
            <a:cxnLst/>
            <a:rect l="l" t="t" r="r" b="b"/>
            <a:pathLst>
              <a:path w="83601" h="50388" extrusionOk="0">
                <a:moveTo>
                  <a:pt x="51540" y="1"/>
                </a:moveTo>
                <a:cubicBezTo>
                  <a:pt x="51522" y="1"/>
                  <a:pt x="51504" y="1"/>
                  <a:pt x="51486" y="1"/>
                </a:cubicBezTo>
                <a:cubicBezTo>
                  <a:pt x="45101" y="9"/>
                  <a:pt x="33834" y="1389"/>
                  <a:pt x="19635" y="7270"/>
                </a:cubicBezTo>
                <a:cubicBezTo>
                  <a:pt x="5436" y="13159"/>
                  <a:pt x="1" y="26061"/>
                  <a:pt x="3115" y="31331"/>
                </a:cubicBezTo>
                <a:cubicBezTo>
                  <a:pt x="3115" y="31331"/>
                  <a:pt x="2545" y="50379"/>
                  <a:pt x="38220" y="50387"/>
                </a:cubicBezTo>
                <a:cubicBezTo>
                  <a:pt x="81759" y="50387"/>
                  <a:pt x="83601" y="35015"/>
                  <a:pt x="81486" y="25194"/>
                </a:cubicBezTo>
                <a:cubicBezTo>
                  <a:pt x="78055" y="9306"/>
                  <a:pt x="65017" y="1"/>
                  <a:pt x="515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92" name="Google Shape;854;p71"/>
          <p:cNvSpPr txBox="1">
            <a:spLocks noGrp="1"/>
          </p:cNvSpPr>
          <p:nvPr>
            <p:ph type="ctrTitle"/>
          </p:nvPr>
        </p:nvSpPr>
        <p:spPr>
          <a:xfrm>
            <a:off x="2464425" y="1549513"/>
            <a:ext cx="6484379" cy="10850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Klasifikasi</a:t>
            </a:r>
            <a:r>
              <a:rPr lang="en-US" sz="2400" dirty="0">
                <a:solidFill>
                  <a:schemeClr val="accent1"/>
                </a:solidFill>
              </a:rPr>
              <a:t> Tingkat </a:t>
            </a:r>
            <a:r>
              <a:rPr lang="en-US" sz="2400" dirty="0" err="1">
                <a:solidFill>
                  <a:schemeClr val="accent1"/>
                </a:solidFill>
              </a:rPr>
              <a:t>Kemiskinan</a:t>
            </a:r>
            <a:r>
              <a:rPr lang="en-US" sz="2400" dirty="0">
                <a:solidFill>
                  <a:schemeClr val="accent1"/>
                </a:solidFill>
              </a:rPr>
              <a:t> Di </a:t>
            </a:r>
            <a:r>
              <a:rPr lang="en-US" sz="2400" dirty="0" err="1">
                <a:solidFill>
                  <a:schemeClr val="accent1"/>
                </a:solidFill>
              </a:rPr>
              <a:t>Jawa</a:t>
            </a:r>
            <a:r>
              <a:rPr lang="en-US" sz="2400" dirty="0">
                <a:solidFill>
                  <a:schemeClr val="accent1"/>
                </a:solidFill>
              </a:rPr>
              <a:t> Barat</a:t>
            </a:r>
            <a:endParaRPr sz="2400" dirty="0">
              <a:solidFill>
                <a:schemeClr val="accent1"/>
              </a:solidFill>
            </a:endParaRPr>
          </a:p>
        </p:txBody>
      </p:sp>
      <p:grpSp>
        <p:nvGrpSpPr>
          <p:cNvPr id="192" name="Google Shape;856;p71"/>
          <p:cNvGrpSpPr/>
          <p:nvPr/>
        </p:nvGrpSpPr>
        <p:grpSpPr>
          <a:xfrm>
            <a:off x="7419251" y="3309141"/>
            <a:ext cx="2173296" cy="1872462"/>
            <a:chOff x="3406325" y="2661000"/>
            <a:chExt cx="1072650" cy="924125"/>
          </a:xfrm>
        </p:grpSpPr>
        <p:sp>
          <p:nvSpPr>
            <p:cNvPr id="1048694" name="Google Shape;857;p71"/>
            <p:cNvSpPr/>
            <p:nvPr/>
          </p:nvSpPr>
          <p:spPr>
            <a:xfrm>
              <a:off x="3497850" y="2664425"/>
              <a:ext cx="455175" cy="919875"/>
            </a:xfrm>
            <a:custGeom>
              <a:avLst/>
              <a:gdLst/>
              <a:ahLst/>
              <a:cxnLst/>
              <a:rect l="l" t="t" r="r" b="b"/>
              <a:pathLst>
                <a:path w="18207" h="36795" extrusionOk="0">
                  <a:moveTo>
                    <a:pt x="7095" y="0"/>
                  </a:moveTo>
                  <a:cubicBezTo>
                    <a:pt x="7032" y="0"/>
                    <a:pt x="6968" y="14"/>
                    <a:pt x="6906" y="45"/>
                  </a:cubicBezTo>
                  <a:cubicBezTo>
                    <a:pt x="6733" y="128"/>
                    <a:pt x="6650" y="310"/>
                    <a:pt x="6568" y="475"/>
                  </a:cubicBezTo>
                  <a:lnTo>
                    <a:pt x="1" y="14624"/>
                  </a:lnTo>
                  <a:lnTo>
                    <a:pt x="1" y="36794"/>
                  </a:lnTo>
                  <a:lnTo>
                    <a:pt x="18206" y="36794"/>
                  </a:lnTo>
                  <a:lnTo>
                    <a:pt x="18206" y="14021"/>
                  </a:lnTo>
                  <a:cubicBezTo>
                    <a:pt x="14836" y="9453"/>
                    <a:pt x="11375" y="4943"/>
                    <a:pt x="7840" y="500"/>
                  </a:cubicBezTo>
                  <a:cubicBezTo>
                    <a:pt x="7645" y="258"/>
                    <a:pt x="7369" y="0"/>
                    <a:pt x="7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5" name="Google Shape;858;p71"/>
            <p:cNvSpPr/>
            <p:nvPr/>
          </p:nvSpPr>
          <p:spPr>
            <a:xfrm>
              <a:off x="3670500" y="2664300"/>
              <a:ext cx="808475" cy="358925"/>
            </a:xfrm>
            <a:custGeom>
              <a:avLst/>
              <a:gdLst/>
              <a:ahLst/>
              <a:cxnLst/>
              <a:rect l="l" t="t" r="r" b="b"/>
              <a:pathLst>
                <a:path w="32339" h="14357" extrusionOk="0">
                  <a:moveTo>
                    <a:pt x="19800" y="1"/>
                  </a:moveTo>
                  <a:lnTo>
                    <a:pt x="0" y="50"/>
                  </a:lnTo>
                  <a:lnTo>
                    <a:pt x="11300" y="14026"/>
                  </a:lnTo>
                  <a:lnTo>
                    <a:pt x="32339" y="14357"/>
                  </a:lnTo>
                  <a:lnTo>
                    <a:pt x="19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6" name="Google Shape;859;p71"/>
            <p:cNvSpPr/>
            <p:nvPr/>
          </p:nvSpPr>
          <p:spPr>
            <a:xfrm>
              <a:off x="3953000" y="3014950"/>
              <a:ext cx="525975" cy="569550"/>
            </a:xfrm>
            <a:custGeom>
              <a:avLst/>
              <a:gdLst/>
              <a:ahLst/>
              <a:cxnLst/>
              <a:rect l="l" t="t" r="r" b="b"/>
              <a:pathLst>
                <a:path w="21039" h="22782" extrusionOk="0">
                  <a:moveTo>
                    <a:pt x="0" y="0"/>
                  </a:moveTo>
                  <a:lnTo>
                    <a:pt x="0" y="22782"/>
                  </a:lnTo>
                  <a:lnTo>
                    <a:pt x="21039" y="22782"/>
                  </a:lnTo>
                  <a:lnTo>
                    <a:pt x="21039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6D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7" name="Google Shape;860;p71"/>
            <p:cNvSpPr/>
            <p:nvPr/>
          </p:nvSpPr>
          <p:spPr>
            <a:xfrm>
              <a:off x="3599250" y="3133025"/>
              <a:ext cx="235225" cy="452100"/>
            </a:xfrm>
            <a:custGeom>
              <a:avLst/>
              <a:gdLst/>
              <a:ahLst/>
              <a:cxnLst/>
              <a:rect l="l" t="t" r="r" b="b"/>
              <a:pathLst>
                <a:path w="9409" h="18084" extrusionOk="0">
                  <a:moveTo>
                    <a:pt x="5180" y="0"/>
                  </a:moveTo>
                  <a:cubicBezTo>
                    <a:pt x="4118" y="0"/>
                    <a:pt x="3100" y="717"/>
                    <a:pt x="2520" y="1638"/>
                  </a:cubicBezTo>
                  <a:cubicBezTo>
                    <a:pt x="1859" y="2678"/>
                    <a:pt x="1636" y="3934"/>
                    <a:pt x="1430" y="5156"/>
                  </a:cubicBezTo>
                  <a:cubicBezTo>
                    <a:pt x="719" y="9361"/>
                    <a:pt x="1" y="13863"/>
                    <a:pt x="612" y="18083"/>
                  </a:cubicBezTo>
                  <a:lnTo>
                    <a:pt x="9409" y="18083"/>
                  </a:lnTo>
                  <a:lnTo>
                    <a:pt x="8913" y="6090"/>
                  </a:lnTo>
                  <a:cubicBezTo>
                    <a:pt x="8872" y="4958"/>
                    <a:pt x="8814" y="3793"/>
                    <a:pt x="8401" y="2736"/>
                  </a:cubicBezTo>
                  <a:cubicBezTo>
                    <a:pt x="8137" y="2059"/>
                    <a:pt x="7724" y="1448"/>
                    <a:pt x="7203" y="944"/>
                  </a:cubicBezTo>
                  <a:cubicBezTo>
                    <a:pt x="6766" y="514"/>
                    <a:pt x="6229" y="159"/>
                    <a:pt x="5626" y="43"/>
                  </a:cubicBezTo>
                  <a:cubicBezTo>
                    <a:pt x="5477" y="14"/>
                    <a:pt x="5328" y="0"/>
                    <a:pt x="5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8" name="Google Shape;861;p71"/>
            <p:cNvSpPr/>
            <p:nvPr/>
          </p:nvSpPr>
          <p:spPr>
            <a:xfrm>
              <a:off x="3645500" y="3333775"/>
              <a:ext cx="42975" cy="32900"/>
            </a:xfrm>
            <a:custGeom>
              <a:avLst/>
              <a:gdLst/>
              <a:ahLst/>
              <a:cxnLst/>
              <a:rect l="l" t="t" r="r" b="b"/>
              <a:pathLst>
                <a:path w="1719" h="1316" extrusionOk="0">
                  <a:moveTo>
                    <a:pt x="1080" y="301"/>
                  </a:moveTo>
                  <a:cubicBezTo>
                    <a:pt x="1080" y="301"/>
                    <a:pt x="1078" y="304"/>
                    <a:pt x="1075" y="307"/>
                  </a:cubicBezTo>
                  <a:lnTo>
                    <a:pt x="1075" y="307"/>
                  </a:lnTo>
                  <a:lnTo>
                    <a:pt x="1075" y="307"/>
                  </a:lnTo>
                  <a:cubicBezTo>
                    <a:pt x="1078" y="303"/>
                    <a:pt x="1080" y="301"/>
                    <a:pt x="1080" y="301"/>
                  </a:cubicBezTo>
                  <a:close/>
                  <a:moveTo>
                    <a:pt x="832" y="736"/>
                  </a:moveTo>
                  <a:cubicBezTo>
                    <a:pt x="833" y="738"/>
                    <a:pt x="834" y="740"/>
                    <a:pt x="835" y="742"/>
                  </a:cubicBezTo>
                  <a:lnTo>
                    <a:pt x="835" y="742"/>
                  </a:lnTo>
                  <a:cubicBezTo>
                    <a:pt x="834" y="740"/>
                    <a:pt x="833" y="738"/>
                    <a:pt x="832" y="736"/>
                  </a:cubicBezTo>
                  <a:lnTo>
                    <a:pt x="832" y="736"/>
                  </a:lnTo>
                  <a:cubicBezTo>
                    <a:pt x="832" y="736"/>
                    <a:pt x="832" y="736"/>
                    <a:pt x="832" y="736"/>
                  </a:cubicBezTo>
                  <a:close/>
                  <a:moveTo>
                    <a:pt x="979" y="650"/>
                  </a:moveTo>
                  <a:lnTo>
                    <a:pt x="979" y="650"/>
                  </a:lnTo>
                  <a:cubicBezTo>
                    <a:pt x="981" y="662"/>
                    <a:pt x="982" y="675"/>
                    <a:pt x="983" y="687"/>
                  </a:cubicBezTo>
                  <a:lnTo>
                    <a:pt x="983" y="687"/>
                  </a:lnTo>
                  <a:cubicBezTo>
                    <a:pt x="976" y="745"/>
                    <a:pt x="963" y="803"/>
                    <a:pt x="942" y="857"/>
                  </a:cubicBezTo>
                  <a:lnTo>
                    <a:pt x="942" y="857"/>
                  </a:lnTo>
                  <a:cubicBezTo>
                    <a:pt x="941" y="859"/>
                    <a:pt x="940" y="861"/>
                    <a:pt x="939" y="863"/>
                  </a:cubicBezTo>
                  <a:lnTo>
                    <a:pt x="939" y="863"/>
                  </a:lnTo>
                  <a:cubicBezTo>
                    <a:pt x="903" y="833"/>
                    <a:pt x="870" y="797"/>
                    <a:pt x="843" y="755"/>
                  </a:cubicBezTo>
                  <a:lnTo>
                    <a:pt x="843" y="755"/>
                  </a:lnTo>
                  <a:lnTo>
                    <a:pt x="852" y="769"/>
                  </a:lnTo>
                  <a:cubicBezTo>
                    <a:pt x="846" y="760"/>
                    <a:pt x="840" y="751"/>
                    <a:pt x="835" y="742"/>
                  </a:cubicBezTo>
                  <a:lnTo>
                    <a:pt x="835" y="742"/>
                  </a:lnTo>
                  <a:cubicBezTo>
                    <a:pt x="838" y="746"/>
                    <a:pt x="840" y="751"/>
                    <a:pt x="843" y="755"/>
                  </a:cubicBezTo>
                  <a:lnTo>
                    <a:pt x="843" y="755"/>
                  </a:lnTo>
                  <a:lnTo>
                    <a:pt x="832" y="736"/>
                  </a:lnTo>
                  <a:lnTo>
                    <a:pt x="832" y="736"/>
                  </a:lnTo>
                  <a:cubicBezTo>
                    <a:pt x="832" y="736"/>
                    <a:pt x="832" y="736"/>
                    <a:pt x="832" y="736"/>
                  </a:cubicBezTo>
                  <a:lnTo>
                    <a:pt x="832" y="736"/>
                  </a:lnTo>
                  <a:cubicBezTo>
                    <a:pt x="832" y="736"/>
                    <a:pt x="832" y="736"/>
                    <a:pt x="832" y="736"/>
                  </a:cubicBezTo>
                  <a:lnTo>
                    <a:pt x="832" y="736"/>
                  </a:lnTo>
                  <a:lnTo>
                    <a:pt x="832" y="736"/>
                  </a:lnTo>
                  <a:lnTo>
                    <a:pt x="832" y="736"/>
                  </a:lnTo>
                  <a:cubicBezTo>
                    <a:pt x="886" y="714"/>
                    <a:pt x="937" y="685"/>
                    <a:pt x="979" y="650"/>
                  </a:cubicBezTo>
                  <a:close/>
                  <a:moveTo>
                    <a:pt x="1036" y="921"/>
                  </a:moveTo>
                  <a:cubicBezTo>
                    <a:pt x="1057" y="926"/>
                    <a:pt x="1066" y="929"/>
                    <a:pt x="1063" y="929"/>
                  </a:cubicBezTo>
                  <a:cubicBezTo>
                    <a:pt x="1062" y="929"/>
                    <a:pt x="1057" y="928"/>
                    <a:pt x="1050" y="926"/>
                  </a:cubicBezTo>
                  <a:lnTo>
                    <a:pt x="1036" y="921"/>
                  </a:lnTo>
                  <a:close/>
                  <a:moveTo>
                    <a:pt x="1089" y="0"/>
                  </a:moveTo>
                  <a:cubicBezTo>
                    <a:pt x="833" y="0"/>
                    <a:pt x="582" y="107"/>
                    <a:pt x="397" y="298"/>
                  </a:cubicBezTo>
                  <a:cubicBezTo>
                    <a:pt x="395" y="301"/>
                    <a:pt x="393" y="303"/>
                    <a:pt x="392" y="305"/>
                  </a:cubicBezTo>
                  <a:lnTo>
                    <a:pt x="392" y="305"/>
                  </a:lnTo>
                  <a:cubicBezTo>
                    <a:pt x="329" y="323"/>
                    <a:pt x="269" y="346"/>
                    <a:pt x="216" y="373"/>
                  </a:cubicBezTo>
                  <a:cubicBezTo>
                    <a:pt x="150" y="406"/>
                    <a:pt x="100" y="463"/>
                    <a:pt x="75" y="521"/>
                  </a:cubicBezTo>
                  <a:lnTo>
                    <a:pt x="67" y="530"/>
                  </a:lnTo>
                  <a:cubicBezTo>
                    <a:pt x="1" y="753"/>
                    <a:pt x="75" y="992"/>
                    <a:pt x="257" y="1149"/>
                  </a:cubicBezTo>
                  <a:cubicBezTo>
                    <a:pt x="394" y="1267"/>
                    <a:pt x="566" y="1316"/>
                    <a:pt x="742" y="1316"/>
                  </a:cubicBezTo>
                  <a:cubicBezTo>
                    <a:pt x="936" y="1316"/>
                    <a:pt x="1137" y="1256"/>
                    <a:pt x="1306" y="1166"/>
                  </a:cubicBezTo>
                  <a:cubicBezTo>
                    <a:pt x="1430" y="1099"/>
                    <a:pt x="1537" y="1009"/>
                    <a:pt x="1612" y="885"/>
                  </a:cubicBezTo>
                  <a:cubicBezTo>
                    <a:pt x="1678" y="777"/>
                    <a:pt x="1719" y="653"/>
                    <a:pt x="1719" y="530"/>
                  </a:cubicBezTo>
                  <a:cubicBezTo>
                    <a:pt x="1719" y="257"/>
                    <a:pt x="1479" y="42"/>
                    <a:pt x="1215" y="9"/>
                  </a:cubicBezTo>
                  <a:cubicBezTo>
                    <a:pt x="1173" y="3"/>
                    <a:pt x="1131" y="0"/>
                    <a:pt x="1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9" name="Google Shape;862;p71"/>
            <p:cNvSpPr/>
            <p:nvPr/>
          </p:nvSpPr>
          <p:spPr>
            <a:xfrm>
              <a:off x="3701675" y="2703950"/>
              <a:ext cx="4775" cy="6025"/>
            </a:xfrm>
            <a:custGeom>
              <a:avLst/>
              <a:gdLst/>
              <a:ahLst/>
              <a:cxnLst/>
              <a:rect l="l" t="t" r="r" b="b"/>
              <a:pathLst>
                <a:path w="191" h="241" extrusionOk="0">
                  <a:moveTo>
                    <a:pt x="1" y="1"/>
                  </a:moveTo>
                  <a:lnTo>
                    <a:pt x="191" y="240"/>
                  </a:lnTo>
                  <a:cubicBezTo>
                    <a:pt x="166" y="191"/>
                    <a:pt x="141" y="141"/>
                    <a:pt x="124" y="91"/>
                  </a:cubicBezTo>
                  <a:cubicBezTo>
                    <a:pt x="100" y="42"/>
                    <a:pt x="50" y="9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0" name="Google Shape;863;p71"/>
            <p:cNvSpPr/>
            <p:nvPr/>
          </p:nvSpPr>
          <p:spPr>
            <a:xfrm>
              <a:off x="3722750" y="2697725"/>
              <a:ext cx="498925" cy="53000"/>
            </a:xfrm>
            <a:custGeom>
              <a:avLst/>
              <a:gdLst/>
              <a:ahLst/>
              <a:cxnLst/>
              <a:rect l="l" t="t" r="r" b="b"/>
              <a:pathLst>
                <a:path w="19957" h="2120" extrusionOk="0">
                  <a:moveTo>
                    <a:pt x="17491" y="1"/>
                  </a:moveTo>
                  <a:cubicBezTo>
                    <a:pt x="17309" y="1"/>
                    <a:pt x="17080" y="105"/>
                    <a:pt x="16999" y="208"/>
                  </a:cubicBezTo>
                  <a:cubicBezTo>
                    <a:pt x="16440" y="964"/>
                    <a:pt x="15574" y="1334"/>
                    <a:pt x="14699" y="1334"/>
                  </a:cubicBezTo>
                  <a:cubicBezTo>
                    <a:pt x="13921" y="1334"/>
                    <a:pt x="13135" y="1040"/>
                    <a:pt x="12555" y="464"/>
                  </a:cubicBezTo>
                  <a:cubicBezTo>
                    <a:pt x="12509" y="418"/>
                    <a:pt x="12438" y="400"/>
                    <a:pt x="12360" y="400"/>
                  </a:cubicBezTo>
                  <a:cubicBezTo>
                    <a:pt x="12198" y="400"/>
                    <a:pt x="12003" y="478"/>
                    <a:pt x="11919" y="555"/>
                  </a:cubicBezTo>
                  <a:cubicBezTo>
                    <a:pt x="11446" y="990"/>
                    <a:pt x="10851" y="1191"/>
                    <a:pt x="10251" y="1191"/>
                  </a:cubicBezTo>
                  <a:cubicBezTo>
                    <a:pt x="9450" y="1191"/>
                    <a:pt x="8642" y="833"/>
                    <a:pt x="8103" y="200"/>
                  </a:cubicBezTo>
                  <a:cubicBezTo>
                    <a:pt x="8061" y="151"/>
                    <a:pt x="7993" y="131"/>
                    <a:pt x="7915" y="131"/>
                  </a:cubicBezTo>
                  <a:cubicBezTo>
                    <a:pt x="7732" y="131"/>
                    <a:pt x="7493" y="242"/>
                    <a:pt x="7418" y="340"/>
                  </a:cubicBezTo>
                  <a:cubicBezTo>
                    <a:pt x="6975" y="964"/>
                    <a:pt x="6286" y="1256"/>
                    <a:pt x="5584" y="1256"/>
                  </a:cubicBezTo>
                  <a:cubicBezTo>
                    <a:pt x="4817" y="1256"/>
                    <a:pt x="4035" y="909"/>
                    <a:pt x="3544" y="266"/>
                  </a:cubicBezTo>
                  <a:cubicBezTo>
                    <a:pt x="3507" y="218"/>
                    <a:pt x="3440" y="198"/>
                    <a:pt x="3362" y="198"/>
                  </a:cubicBezTo>
                  <a:cubicBezTo>
                    <a:pt x="3160" y="198"/>
                    <a:pt x="2881" y="331"/>
                    <a:pt x="2833" y="456"/>
                  </a:cubicBezTo>
                  <a:cubicBezTo>
                    <a:pt x="2581" y="1144"/>
                    <a:pt x="1942" y="1740"/>
                    <a:pt x="1186" y="1740"/>
                  </a:cubicBezTo>
                  <a:cubicBezTo>
                    <a:pt x="1152" y="1740"/>
                    <a:pt x="1117" y="1739"/>
                    <a:pt x="1082" y="1736"/>
                  </a:cubicBezTo>
                  <a:cubicBezTo>
                    <a:pt x="686" y="1695"/>
                    <a:pt x="306" y="1546"/>
                    <a:pt x="0" y="1299"/>
                  </a:cubicBezTo>
                  <a:lnTo>
                    <a:pt x="0" y="1299"/>
                  </a:lnTo>
                  <a:lnTo>
                    <a:pt x="653" y="2108"/>
                  </a:lnTo>
                  <a:cubicBezTo>
                    <a:pt x="746" y="2114"/>
                    <a:pt x="844" y="2120"/>
                    <a:pt x="940" y="2120"/>
                  </a:cubicBezTo>
                  <a:cubicBezTo>
                    <a:pt x="979" y="2120"/>
                    <a:pt x="1019" y="2119"/>
                    <a:pt x="1057" y="2116"/>
                  </a:cubicBezTo>
                  <a:cubicBezTo>
                    <a:pt x="1916" y="2067"/>
                    <a:pt x="2718" y="1637"/>
                    <a:pt x="3238" y="952"/>
                  </a:cubicBezTo>
                  <a:cubicBezTo>
                    <a:pt x="3803" y="1429"/>
                    <a:pt x="4549" y="1655"/>
                    <a:pt x="5304" y="1655"/>
                  </a:cubicBezTo>
                  <a:cubicBezTo>
                    <a:pt x="6184" y="1655"/>
                    <a:pt x="7076" y="1348"/>
                    <a:pt x="7707" y="770"/>
                  </a:cubicBezTo>
                  <a:cubicBezTo>
                    <a:pt x="8328" y="1317"/>
                    <a:pt x="9155" y="1581"/>
                    <a:pt x="9988" y="1581"/>
                  </a:cubicBezTo>
                  <a:cubicBezTo>
                    <a:pt x="10739" y="1581"/>
                    <a:pt x="11495" y="1367"/>
                    <a:pt x="12109" y="952"/>
                  </a:cubicBezTo>
                  <a:cubicBezTo>
                    <a:pt x="12765" y="1479"/>
                    <a:pt x="13602" y="1728"/>
                    <a:pt x="14447" y="1728"/>
                  </a:cubicBezTo>
                  <a:cubicBezTo>
                    <a:pt x="15496" y="1728"/>
                    <a:pt x="16559" y="1343"/>
                    <a:pt x="17305" y="630"/>
                  </a:cubicBezTo>
                  <a:cubicBezTo>
                    <a:pt x="17881" y="1084"/>
                    <a:pt x="18600" y="1305"/>
                    <a:pt x="19325" y="1305"/>
                  </a:cubicBezTo>
                  <a:cubicBezTo>
                    <a:pt x="19536" y="1305"/>
                    <a:pt x="19748" y="1286"/>
                    <a:pt x="19956" y="1249"/>
                  </a:cubicBezTo>
                  <a:lnTo>
                    <a:pt x="19676" y="919"/>
                  </a:lnTo>
                  <a:cubicBezTo>
                    <a:pt x="19666" y="919"/>
                    <a:pt x="19656" y="919"/>
                    <a:pt x="19646" y="919"/>
                  </a:cubicBezTo>
                  <a:cubicBezTo>
                    <a:pt x="18905" y="919"/>
                    <a:pt x="18190" y="614"/>
                    <a:pt x="17685" y="68"/>
                  </a:cubicBezTo>
                  <a:cubicBezTo>
                    <a:pt x="17640" y="20"/>
                    <a:pt x="17570" y="1"/>
                    <a:pt x="17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1" name="Google Shape;864;p71"/>
            <p:cNvSpPr/>
            <p:nvPr/>
          </p:nvSpPr>
          <p:spPr>
            <a:xfrm>
              <a:off x="3776225" y="2777675"/>
              <a:ext cx="497075" cy="38625"/>
            </a:xfrm>
            <a:custGeom>
              <a:avLst/>
              <a:gdLst/>
              <a:ahLst/>
              <a:cxnLst/>
              <a:rect l="l" t="t" r="r" b="b"/>
              <a:pathLst>
                <a:path w="19883" h="1545" extrusionOk="0">
                  <a:moveTo>
                    <a:pt x="19536" y="0"/>
                  </a:moveTo>
                  <a:cubicBezTo>
                    <a:pt x="19164" y="562"/>
                    <a:pt x="18437" y="868"/>
                    <a:pt x="17751" y="942"/>
                  </a:cubicBezTo>
                  <a:cubicBezTo>
                    <a:pt x="17577" y="960"/>
                    <a:pt x="17402" y="969"/>
                    <a:pt x="17227" y="969"/>
                  </a:cubicBezTo>
                  <a:cubicBezTo>
                    <a:pt x="16107" y="969"/>
                    <a:pt x="14983" y="615"/>
                    <a:pt x="14026" y="58"/>
                  </a:cubicBezTo>
                  <a:cubicBezTo>
                    <a:pt x="13984" y="32"/>
                    <a:pt x="13927" y="21"/>
                    <a:pt x="13865" y="21"/>
                  </a:cubicBezTo>
                  <a:cubicBezTo>
                    <a:pt x="13711" y="21"/>
                    <a:pt x="13522" y="91"/>
                    <a:pt x="13440" y="174"/>
                  </a:cubicBezTo>
                  <a:cubicBezTo>
                    <a:pt x="12875" y="754"/>
                    <a:pt x="12122" y="1031"/>
                    <a:pt x="11363" y="1031"/>
                  </a:cubicBezTo>
                  <a:cubicBezTo>
                    <a:pt x="10533" y="1031"/>
                    <a:pt x="9695" y="700"/>
                    <a:pt x="9087" y="75"/>
                  </a:cubicBezTo>
                  <a:cubicBezTo>
                    <a:pt x="9042" y="31"/>
                    <a:pt x="8968" y="12"/>
                    <a:pt x="8884" y="12"/>
                  </a:cubicBezTo>
                  <a:cubicBezTo>
                    <a:pt x="8701" y="12"/>
                    <a:pt x="8472" y="102"/>
                    <a:pt x="8409" y="215"/>
                  </a:cubicBezTo>
                  <a:cubicBezTo>
                    <a:pt x="8070" y="853"/>
                    <a:pt x="7542" y="1074"/>
                    <a:pt x="6957" y="1074"/>
                  </a:cubicBezTo>
                  <a:cubicBezTo>
                    <a:pt x="6117" y="1074"/>
                    <a:pt x="5159" y="617"/>
                    <a:pt x="4477" y="281"/>
                  </a:cubicBezTo>
                  <a:cubicBezTo>
                    <a:pt x="4432" y="260"/>
                    <a:pt x="4380" y="251"/>
                    <a:pt x="4325" y="251"/>
                  </a:cubicBezTo>
                  <a:cubicBezTo>
                    <a:pt x="4168" y="251"/>
                    <a:pt x="3989" y="326"/>
                    <a:pt x="3891" y="405"/>
                  </a:cubicBezTo>
                  <a:cubicBezTo>
                    <a:pt x="3262" y="907"/>
                    <a:pt x="2492" y="1146"/>
                    <a:pt x="1717" y="1146"/>
                  </a:cubicBezTo>
                  <a:cubicBezTo>
                    <a:pt x="1128" y="1146"/>
                    <a:pt x="536" y="1008"/>
                    <a:pt x="0" y="744"/>
                  </a:cubicBezTo>
                  <a:lnTo>
                    <a:pt x="0" y="744"/>
                  </a:lnTo>
                  <a:lnTo>
                    <a:pt x="587" y="1471"/>
                  </a:lnTo>
                  <a:cubicBezTo>
                    <a:pt x="871" y="1520"/>
                    <a:pt x="1157" y="1545"/>
                    <a:pt x="1443" y="1545"/>
                  </a:cubicBezTo>
                  <a:cubicBezTo>
                    <a:pt x="2393" y="1545"/>
                    <a:pt x="3332" y="1273"/>
                    <a:pt x="4139" y="752"/>
                  </a:cubicBezTo>
                  <a:cubicBezTo>
                    <a:pt x="4925" y="1130"/>
                    <a:pt x="5752" y="1480"/>
                    <a:pt x="6633" y="1480"/>
                  </a:cubicBezTo>
                  <a:cubicBezTo>
                    <a:pt x="6716" y="1480"/>
                    <a:pt x="6798" y="1477"/>
                    <a:pt x="6881" y="1471"/>
                  </a:cubicBezTo>
                  <a:cubicBezTo>
                    <a:pt x="7558" y="1413"/>
                    <a:pt x="8277" y="1157"/>
                    <a:pt x="8756" y="670"/>
                  </a:cubicBezTo>
                  <a:cubicBezTo>
                    <a:pt x="9425" y="1185"/>
                    <a:pt x="10272" y="1434"/>
                    <a:pt x="11124" y="1434"/>
                  </a:cubicBezTo>
                  <a:cubicBezTo>
                    <a:pt x="12061" y="1434"/>
                    <a:pt x="13003" y="1133"/>
                    <a:pt x="13720" y="554"/>
                  </a:cubicBezTo>
                  <a:cubicBezTo>
                    <a:pt x="14692" y="1065"/>
                    <a:pt x="15823" y="1369"/>
                    <a:pt x="16931" y="1369"/>
                  </a:cubicBezTo>
                  <a:cubicBezTo>
                    <a:pt x="17255" y="1369"/>
                    <a:pt x="17576" y="1343"/>
                    <a:pt x="17892" y="1289"/>
                  </a:cubicBezTo>
                  <a:cubicBezTo>
                    <a:pt x="18561" y="1173"/>
                    <a:pt x="19354" y="893"/>
                    <a:pt x="19883" y="405"/>
                  </a:cubicBezTo>
                  <a:lnTo>
                    <a:pt x="19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2" name="Google Shape;865;p71"/>
            <p:cNvSpPr/>
            <p:nvPr/>
          </p:nvSpPr>
          <p:spPr>
            <a:xfrm>
              <a:off x="3840650" y="2837975"/>
              <a:ext cx="489650" cy="59200"/>
            </a:xfrm>
            <a:custGeom>
              <a:avLst/>
              <a:gdLst/>
              <a:ahLst/>
              <a:cxnLst/>
              <a:rect l="l" t="t" r="r" b="b"/>
              <a:pathLst>
                <a:path w="19586" h="2368" extrusionOk="0">
                  <a:moveTo>
                    <a:pt x="19057" y="0"/>
                  </a:moveTo>
                  <a:cubicBezTo>
                    <a:pt x="18982" y="926"/>
                    <a:pt x="18090" y="1644"/>
                    <a:pt x="17182" y="1727"/>
                  </a:cubicBezTo>
                  <a:cubicBezTo>
                    <a:pt x="17095" y="1735"/>
                    <a:pt x="17009" y="1739"/>
                    <a:pt x="16923" y="1739"/>
                  </a:cubicBezTo>
                  <a:cubicBezTo>
                    <a:pt x="15794" y="1739"/>
                    <a:pt x="14718" y="1060"/>
                    <a:pt x="13820" y="438"/>
                  </a:cubicBezTo>
                  <a:cubicBezTo>
                    <a:pt x="13769" y="405"/>
                    <a:pt x="13702" y="389"/>
                    <a:pt x="13630" y="389"/>
                  </a:cubicBezTo>
                  <a:cubicBezTo>
                    <a:pt x="13437" y="389"/>
                    <a:pt x="13209" y="503"/>
                    <a:pt x="13167" y="678"/>
                  </a:cubicBezTo>
                  <a:cubicBezTo>
                    <a:pt x="12969" y="1423"/>
                    <a:pt x="12230" y="1894"/>
                    <a:pt x="11477" y="1894"/>
                  </a:cubicBezTo>
                  <a:cubicBezTo>
                    <a:pt x="11446" y="1894"/>
                    <a:pt x="11414" y="1894"/>
                    <a:pt x="11383" y="1892"/>
                  </a:cubicBezTo>
                  <a:cubicBezTo>
                    <a:pt x="10400" y="1834"/>
                    <a:pt x="9558" y="1165"/>
                    <a:pt x="8905" y="496"/>
                  </a:cubicBezTo>
                  <a:cubicBezTo>
                    <a:pt x="8846" y="434"/>
                    <a:pt x="8748" y="406"/>
                    <a:pt x="8644" y="406"/>
                  </a:cubicBezTo>
                  <a:cubicBezTo>
                    <a:pt x="8469" y="406"/>
                    <a:pt x="8276" y="485"/>
                    <a:pt x="8219" y="620"/>
                  </a:cubicBezTo>
                  <a:cubicBezTo>
                    <a:pt x="7963" y="1256"/>
                    <a:pt x="7402" y="1801"/>
                    <a:pt x="6683" y="1851"/>
                  </a:cubicBezTo>
                  <a:cubicBezTo>
                    <a:pt x="6646" y="1853"/>
                    <a:pt x="6609" y="1854"/>
                    <a:pt x="6572" y="1854"/>
                  </a:cubicBezTo>
                  <a:cubicBezTo>
                    <a:pt x="5864" y="1854"/>
                    <a:pt x="5219" y="1407"/>
                    <a:pt x="4858" y="818"/>
                  </a:cubicBezTo>
                  <a:cubicBezTo>
                    <a:pt x="4816" y="747"/>
                    <a:pt x="4736" y="719"/>
                    <a:pt x="4646" y="719"/>
                  </a:cubicBezTo>
                  <a:cubicBezTo>
                    <a:pt x="4487" y="719"/>
                    <a:pt x="4295" y="805"/>
                    <a:pt x="4222" y="884"/>
                  </a:cubicBezTo>
                  <a:cubicBezTo>
                    <a:pt x="3843" y="1280"/>
                    <a:pt x="3330" y="1472"/>
                    <a:pt x="2815" y="1472"/>
                  </a:cubicBezTo>
                  <a:cubicBezTo>
                    <a:pt x="2298" y="1472"/>
                    <a:pt x="1778" y="1278"/>
                    <a:pt x="1388" y="901"/>
                  </a:cubicBezTo>
                  <a:cubicBezTo>
                    <a:pt x="1323" y="842"/>
                    <a:pt x="1229" y="815"/>
                    <a:pt x="1132" y="815"/>
                  </a:cubicBezTo>
                  <a:cubicBezTo>
                    <a:pt x="985" y="815"/>
                    <a:pt x="829" y="876"/>
                    <a:pt x="744" y="975"/>
                  </a:cubicBezTo>
                  <a:cubicBezTo>
                    <a:pt x="546" y="1215"/>
                    <a:pt x="290" y="1405"/>
                    <a:pt x="1" y="1529"/>
                  </a:cubicBezTo>
                  <a:lnTo>
                    <a:pt x="315" y="1900"/>
                  </a:lnTo>
                  <a:cubicBezTo>
                    <a:pt x="571" y="1793"/>
                    <a:pt x="810" y="1644"/>
                    <a:pt x="1025" y="1462"/>
                  </a:cubicBezTo>
                  <a:cubicBezTo>
                    <a:pt x="1500" y="1786"/>
                    <a:pt x="2071" y="1943"/>
                    <a:pt x="2647" y="1943"/>
                  </a:cubicBezTo>
                  <a:cubicBezTo>
                    <a:pt x="3262" y="1943"/>
                    <a:pt x="3883" y="1763"/>
                    <a:pt x="4395" y="1413"/>
                  </a:cubicBezTo>
                  <a:cubicBezTo>
                    <a:pt x="4893" y="2017"/>
                    <a:pt x="5622" y="2301"/>
                    <a:pt x="6360" y="2301"/>
                  </a:cubicBezTo>
                  <a:cubicBezTo>
                    <a:pt x="7226" y="2301"/>
                    <a:pt x="8102" y="1909"/>
                    <a:pt x="8624" y="1182"/>
                  </a:cubicBezTo>
                  <a:cubicBezTo>
                    <a:pt x="9370" y="1849"/>
                    <a:pt x="10288" y="2367"/>
                    <a:pt x="11306" y="2367"/>
                  </a:cubicBezTo>
                  <a:cubicBezTo>
                    <a:pt x="11359" y="2367"/>
                    <a:pt x="11412" y="2366"/>
                    <a:pt x="11466" y="2363"/>
                  </a:cubicBezTo>
                  <a:cubicBezTo>
                    <a:pt x="12333" y="2313"/>
                    <a:pt x="13233" y="1867"/>
                    <a:pt x="13679" y="1124"/>
                  </a:cubicBezTo>
                  <a:cubicBezTo>
                    <a:pt x="14611" y="1716"/>
                    <a:pt x="15655" y="2212"/>
                    <a:pt x="16751" y="2212"/>
                  </a:cubicBezTo>
                  <a:cubicBezTo>
                    <a:pt x="16986" y="2212"/>
                    <a:pt x="17223" y="2189"/>
                    <a:pt x="17462" y="2140"/>
                  </a:cubicBezTo>
                  <a:cubicBezTo>
                    <a:pt x="18338" y="1958"/>
                    <a:pt x="19205" y="1405"/>
                    <a:pt x="19585" y="603"/>
                  </a:cubicBezTo>
                  <a:lnTo>
                    <a:pt x="190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3" name="Google Shape;866;p71"/>
            <p:cNvSpPr/>
            <p:nvPr/>
          </p:nvSpPr>
          <p:spPr>
            <a:xfrm>
              <a:off x="3904450" y="2925525"/>
              <a:ext cx="513600" cy="58800"/>
            </a:xfrm>
            <a:custGeom>
              <a:avLst/>
              <a:gdLst/>
              <a:ahLst/>
              <a:cxnLst/>
              <a:rect l="l" t="t" r="r" b="b"/>
              <a:pathLst>
                <a:path w="20544" h="2352" extrusionOk="0">
                  <a:moveTo>
                    <a:pt x="16502" y="1"/>
                  </a:moveTo>
                  <a:cubicBezTo>
                    <a:pt x="16332" y="1"/>
                    <a:pt x="16157" y="76"/>
                    <a:pt x="16108" y="232"/>
                  </a:cubicBezTo>
                  <a:cubicBezTo>
                    <a:pt x="15877" y="1017"/>
                    <a:pt x="15224" y="1686"/>
                    <a:pt x="14390" y="1785"/>
                  </a:cubicBezTo>
                  <a:cubicBezTo>
                    <a:pt x="14315" y="1794"/>
                    <a:pt x="14241" y="1798"/>
                    <a:pt x="14167" y="1798"/>
                  </a:cubicBezTo>
                  <a:cubicBezTo>
                    <a:pt x="13368" y="1798"/>
                    <a:pt x="12637" y="1283"/>
                    <a:pt x="12259" y="587"/>
                  </a:cubicBezTo>
                  <a:cubicBezTo>
                    <a:pt x="12210" y="505"/>
                    <a:pt x="12111" y="474"/>
                    <a:pt x="12006" y="474"/>
                  </a:cubicBezTo>
                  <a:cubicBezTo>
                    <a:pt x="11878" y="474"/>
                    <a:pt x="11740" y="520"/>
                    <a:pt x="11672" y="579"/>
                  </a:cubicBezTo>
                  <a:cubicBezTo>
                    <a:pt x="11016" y="1172"/>
                    <a:pt x="10174" y="1460"/>
                    <a:pt x="9329" y="1460"/>
                  </a:cubicBezTo>
                  <a:cubicBezTo>
                    <a:pt x="8420" y="1460"/>
                    <a:pt x="7509" y="1126"/>
                    <a:pt x="6824" y="480"/>
                  </a:cubicBezTo>
                  <a:cubicBezTo>
                    <a:pt x="6768" y="427"/>
                    <a:pt x="6696" y="405"/>
                    <a:pt x="6621" y="405"/>
                  </a:cubicBezTo>
                  <a:cubicBezTo>
                    <a:pt x="6449" y="405"/>
                    <a:pt x="6257" y="519"/>
                    <a:pt x="6188" y="645"/>
                  </a:cubicBezTo>
                  <a:cubicBezTo>
                    <a:pt x="5853" y="1270"/>
                    <a:pt x="5201" y="1712"/>
                    <a:pt x="4493" y="1712"/>
                  </a:cubicBezTo>
                  <a:cubicBezTo>
                    <a:pt x="4433" y="1712"/>
                    <a:pt x="4373" y="1709"/>
                    <a:pt x="4313" y="1702"/>
                  </a:cubicBezTo>
                  <a:cubicBezTo>
                    <a:pt x="3536" y="1628"/>
                    <a:pt x="2842" y="1050"/>
                    <a:pt x="2562" y="323"/>
                  </a:cubicBezTo>
                  <a:cubicBezTo>
                    <a:pt x="2513" y="197"/>
                    <a:pt x="2383" y="141"/>
                    <a:pt x="2246" y="141"/>
                  </a:cubicBezTo>
                  <a:cubicBezTo>
                    <a:pt x="2104" y="141"/>
                    <a:pt x="1956" y="201"/>
                    <a:pt x="1884" y="306"/>
                  </a:cubicBezTo>
                  <a:cubicBezTo>
                    <a:pt x="1488" y="863"/>
                    <a:pt x="845" y="1180"/>
                    <a:pt x="170" y="1180"/>
                  </a:cubicBezTo>
                  <a:cubicBezTo>
                    <a:pt x="114" y="1180"/>
                    <a:pt x="57" y="1178"/>
                    <a:pt x="1" y="1174"/>
                  </a:cubicBezTo>
                  <a:lnTo>
                    <a:pt x="1" y="1174"/>
                  </a:lnTo>
                  <a:lnTo>
                    <a:pt x="439" y="1719"/>
                  </a:lnTo>
                  <a:cubicBezTo>
                    <a:pt x="1042" y="1653"/>
                    <a:pt x="1612" y="1405"/>
                    <a:pt x="2074" y="1008"/>
                  </a:cubicBezTo>
                  <a:cubicBezTo>
                    <a:pt x="2553" y="1760"/>
                    <a:pt x="3363" y="2223"/>
                    <a:pt x="4247" y="2264"/>
                  </a:cubicBezTo>
                  <a:cubicBezTo>
                    <a:pt x="4273" y="2265"/>
                    <a:pt x="4300" y="2265"/>
                    <a:pt x="4326" y="2265"/>
                  </a:cubicBezTo>
                  <a:cubicBezTo>
                    <a:pt x="5198" y="2265"/>
                    <a:pt x="6039" y="1872"/>
                    <a:pt x="6593" y="1190"/>
                  </a:cubicBezTo>
                  <a:cubicBezTo>
                    <a:pt x="7337" y="1748"/>
                    <a:pt x="8267" y="2022"/>
                    <a:pt x="9198" y="2022"/>
                  </a:cubicBezTo>
                  <a:cubicBezTo>
                    <a:pt x="10115" y="2022"/>
                    <a:pt x="11034" y="1756"/>
                    <a:pt x="11780" y="1231"/>
                  </a:cubicBezTo>
                  <a:cubicBezTo>
                    <a:pt x="12328" y="1940"/>
                    <a:pt x="13173" y="2351"/>
                    <a:pt x="14058" y="2351"/>
                  </a:cubicBezTo>
                  <a:cubicBezTo>
                    <a:pt x="14174" y="2351"/>
                    <a:pt x="14290" y="2344"/>
                    <a:pt x="14407" y="2330"/>
                  </a:cubicBezTo>
                  <a:cubicBezTo>
                    <a:pt x="15315" y="2198"/>
                    <a:pt x="16116" y="1669"/>
                    <a:pt x="16579" y="876"/>
                  </a:cubicBezTo>
                  <a:cubicBezTo>
                    <a:pt x="17207" y="1415"/>
                    <a:pt x="17980" y="1798"/>
                    <a:pt x="18806" y="1798"/>
                  </a:cubicBezTo>
                  <a:cubicBezTo>
                    <a:pt x="18967" y="1798"/>
                    <a:pt x="19131" y="1783"/>
                    <a:pt x="19297" y="1752"/>
                  </a:cubicBezTo>
                  <a:cubicBezTo>
                    <a:pt x="19767" y="1653"/>
                    <a:pt x="20197" y="1438"/>
                    <a:pt x="20544" y="1116"/>
                  </a:cubicBezTo>
                  <a:lnTo>
                    <a:pt x="20147" y="653"/>
                  </a:lnTo>
                  <a:cubicBezTo>
                    <a:pt x="19883" y="984"/>
                    <a:pt x="19495" y="1190"/>
                    <a:pt x="19082" y="1231"/>
                  </a:cubicBezTo>
                  <a:cubicBezTo>
                    <a:pt x="19029" y="1236"/>
                    <a:pt x="18977" y="1238"/>
                    <a:pt x="18925" y="1238"/>
                  </a:cubicBezTo>
                  <a:cubicBezTo>
                    <a:pt x="18100" y="1238"/>
                    <a:pt x="17330" y="699"/>
                    <a:pt x="16802" y="108"/>
                  </a:cubicBezTo>
                  <a:cubicBezTo>
                    <a:pt x="16734" y="37"/>
                    <a:pt x="16619" y="1"/>
                    <a:pt x="16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4" name="Google Shape;867;p71"/>
            <p:cNvSpPr/>
            <p:nvPr/>
          </p:nvSpPr>
          <p:spPr>
            <a:xfrm>
              <a:off x="3406325" y="2661000"/>
              <a:ext cx="293675" cy="387275"/>
            </a:xfrm>
            <a:custGeom>
              <a:avLst/>
              <a:gdLst/>
              <a:ahLst/>
              <a:cxnLst/>
              <a:rect l="l" t="t" r="r" b="b"/>
              <a:pathLst>
                <a:path w="11747" h="15491" extrusionOk="0">
                  <a:moveTo>
                    <a:pt x="4967" y="11854"/>
                  </a:moveTo>
                  <a:lnTo>
                    <a:pt x="4967" y="11854"/>
                  </a:lnTo>
                  <a:cubicBezTo>
                    <a:pt x="4959" y="11887"/>
                    <a:pt x="4934" y="11912"/>
                    <a:pt x="4917" y="11945"/>
                  </a:cubicBezTo>
                  <a:lnTo>
                    <a:pt x="4909" y="11945"/>
                  </a:lnTo>
                  <a:cubicBezTo>
                    <a:pt x="4926" y="11912"/>
                    <a:pt x="4950" y="11887"/>
                    <a:pt x="4967" y="11854"/>
                  </a:cubicBezTo>
                  <a:close/>
                  <a:moveTo>
                    <a:pt x="1275" y="14613"/>
                  </a:moveTo>
                  <a:cubicBezTo>
                    <a:pt x="1283" y="14621"/>
                    <a:pt x="1283" y="14629"/>
                    <a:pt x="1283" y="14637"/>
                  </a:cubicBezTo>
                  <a:cubicBezTo>
                    <a:pt x="1209" y="14695"/>
                    <a:pt x="1134" y="14753"/>
                    <a:pt x="1060" y="14811"/>
                  </a:cubicBezTo>
                  <a:lnTo>
                    <a:pt x="1275" y="14613"/>
                  </a:lnTo>
                  <a:close/>
                  <a:moveTo>
                    <a:pt x="2993" y="14299"/>
                  </a:moveTo>
                  <a:cubicBezTo>
                    <a:pt x="3018" y="14307"/>
                    <a:pt x="3034" y="14307"/>
                    <a:pt x="3059" y="14315"/>
                  </a:cubicBezTo>
                  <a:cubicBezTo>
                    <a:pt x="2877" y="14497"/>
                    <a:pt x="2695" y="14679"/>
                    <a:pt x="2505" y="14844"/>
                  </a:cubicBezTo>
                  <a:lnTo>
                    <a:pt x="2497" y="14844"/>
                  </a:lnTo>
                  <a:cubicBezTo>
                    <a:pt x="2662" y="14670"/>
                    <a:pt x="2828" y="14480"/>
                    <a:pt x="2993" y="14299"/>
                  </a:cubicBezTo>
                  <a:close/>
                  <a:moveTo>
                    <a:pt x="11589" y="0"/>
                  </a:moveTo>
                  <a:cubicBezTo>
                    <a:pt x="11516" y="0"/>
                    <a:pt x="11437" y="13"/>
                    <a:pt x="11418" y="17"/>
                  </a:cubicBezTo>
                  <a:cubicBezTo>
                    <a:pt x="11278" y="42"/>
                    <a:pt x="11079" y="91"/>
                    <a:pt x="10989" y="215"/>
                  </a:cubicBezTo>
                  <a:cubicBezTo>
                    <a:pt x="10972" y="240"/>
                    <a:pt x="10947" y="265"/>
                    <a:pt x="10931" y="290"/>
                  </a:cubicBezTo>
                  <a:cubicBezTo>
                    <a:pt x="10906" y="232"/>
                    <a:pt x="10848" y="174"/>
                    <a:pt x="10782" y="149"/>
                  </a:cubicBezTo>
                  <a:cubicBezTo>
                    <a:pt x="10734" y="131"/>
                    <a:pt x="10682" y="122"/>
                    <a:pt x="10630" y="122"/>
                  </a:cubicBezTo>
                  <a:cubicBezTo>
                    <a:pt x="10539" y="122"/>
                    <a:pt x="10448" y="149"/>
                    <a:pt x="10369" y="207"/>
                  </a:cubicBezTo>
                  <a:cubicBezTo>
                    <a:pt x="10171" y="215"/>
                    <a:pt x="9873" y="281"/>
                    <a:pt x="9832" y="397"/>
                  </a:cubicBezTo>
                  <a:cubicBezTo>
                    <a:pt x="9750" y="637"/>
                    <a:pt x="9659" y="868"/>
                    <a:pt x="9576" y="1107"/>
                  </a:cubicBezTo>
                  <a:cubicBezTo>
                    <a:pt x="9254" y="1570"/>
                    <a:pt x="8973" y="2066"/>
                    <a:pt x="8734" y="2578"/>
                  </a:cubicBezTo>
                  <a:cubicBezTo>
                    <a:pt x="8304" y="3478"/>
                    <a:pt x="7899" y="4403"/>
                    <a:pt x="7445" y="5295"/>
                  </a:cubicBezTo>
                  <a:cubicBezTo>
                    <a:pt x="6520" y="7121"/>
                    <a:pt x="5487" y="8888"/>
                    <a:pt x="4339" y="10582"/>
                  </a:cubicBezTo>
                  <a:cubicBezTo>
                    <a:pt x="4116" y="10912"/>
                    <a:pt x="3893" y="11234"/>
                    <a:pt x="3662" y="11556"/>
                  </a:cubicBezTo>
                  <a:cubicBezTo>
                    <a:pt x="3538" y="11730"/>
                    <a:pt x="3406" y="11895"/>
                    <a:pt x="3282" y="12060"/>
                  </a:cubicBezTo>
                  <a:cubicBezTo>
                    <a:pt x="3191" y="12159"/>
                    <a:pt x="3108" y="12258"/>
                    <a:pt x="3009" y="12349"/>
                  </a:cubicBezTo>
                  <a:cubicBezTo>
                    <a:pt x="2084" y="13324"/>
                    <a:pt x="1118" y="14249"/>
                    <a:pt x="110" y="15141"/>
                  </a:cubicBezTo>
                  <a:cubicBezTo>
                    <a:pt x="1" y="15230"/>
                    <a:pt x="151" y="15251"/>
                    <a:pt x="234" y="15251"/>
                  </a:cubicBezTo>
                  <a:cubicBezTo>
                    <a:pt x="252" y="15251"/>
                    <a:pt x="267" y="15250"/>
                    <a:pt x="275" y="15249"/>
                  </a:cubicBezTo>
                  <a:lnTo>
                    <a:pt x="333" y="15249"/>
                  </a:lnTo>
                  <a:cubicBezTo>
                    <a:pt x="383" y="15323"/>
                    <a:pt x="457" y="15364"/>
                    <a:pt x="540" y="15364"/>
                  </a:cubicBezTo>
                  <a:lnTo>
                    <a:pt x="1861" y="15414"/>
                  </a:lnTo>
                  <a:cubicBezTo>
                    <a:pt x="1821" y="15474"/>
                    <a:pt x="1948" y="15491"/>
                    <a:pt x="2024" y="15491"/>
                  </a:cubicBezTo>
                  <a:cubicBezTo>
                    <a:pt x="2043" y="15491"/>
                    <a:pt x="2058" y="15490"/>
                    <a:pt x="2068" y="15488"/>
                  </a:cubicBezTo>
                  <a:cubicBezTo>
                    <a:pt x="2159" y="15480"/>
                    <a:pt x="2258" y="15463"/>
                    <a:pt x="2349" y="15430"/>
                  </a:cubicBezTo>
                  <a:cubicBezTo>
                    <a:pt x="2431" y="15433"/>
                    <a:pt x="2512" y="15436"/>
                    <a:pt x="2593" y="15436"/>
                  </a:cubicBezTo>
                  <a:cubicBezTo>
                    <a:pt x="2969" y="15436"/>
                    <a:pt x="3328" y="15384"/>
                    <a:pt x="3621" y="15092"/>
                  </a:cubicBezTo>
                  <a:cubicBezTo>
                    <a:pt x="3968" y="14745"/>
                    <a:pt x="4199" y="14241"/>
                    <a:pt x="4455" y="13820"/>
                  </a:cubicBezTo>
                  <a:cubicBezTo>
                    <a:pt x="4785" y="13283"/>
                    <a:pt x="5124" y="12746"/>
                    <a:pt x="5454" y="12209"/>
                  </a:cubicBezTo>
                  <a:cubicBezTo>
                    <a:pt x="5487" y="12168"/>
                    <a:pt x="5496" y="12110"/>
                    <a:pt x="5487" y="12060"/>
                  </a:cubicBezTo>
                  <a:cubicBezTo>
                    <a:pt x="5843" y="11532"/>
                    <a:pt x="6173" y="10986"/>
                    <a:pt x="6479" y="10425"/>
                  </a:cubicBezTo>
                  <a:cubicBezTo>
                    <a:pt x="7652" y="8343"/>
                    <a:pt x="8676" y="6163"/>
                    <a:pt x="9741" y="4023"/>
                  </a:cubicBezTo>
                  <a:lnTo>
                    <a:pt x="11220" y="1074"/>
                  </a:lnTo>
                  <a:cubicBezTo>
                    <a:pt x="11319" y="1058"/>
                    <a:pt x="11633" y="983"/>
                    <a:pt x="11641" y="884"/>
                  </a:cubicBezTo>
                  <a:cubicBezTo>
                    <a:pt x="11641" y="818"/>
                    <a:pt x="11580" y="802"/>
                    <a:pt x="11512" y="802"/>
                  </a:cubicBezTo>
                  <a:cubicBezTo>
                    <a:pt x="11452" y="802"/>
                    <a:pt x="11387" y="814"/>
                    <a:pt x="11352" y="818"/>
                  </a:cubicBezTo>
                  <a:lnTo>
                    <a:pt x="11715" y="83"/>
                  </a:lnTo>
                  <a:cubicBezTo>
                    <a:pt x="11746" y="17"/>
                    <a:pt x="11672" y="0"/>
                    <a:pt x="115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5" name="Google Shape;868;p71"/>
            <p:cNvSpPr/>
            <p:nvPr/>
          </p:nvSpPr>
          <p:spPr>
            <a:xfrm>
              <a:off x="4067600" y="3126100"/>
              <a:ext cx="250500" cy="298975"/>
            </a:xfrm>
            <a:custGeom>
              <a:avLst/>
              <a:gdLst/>
              <a:ahLst/>
              <a:cxnLst/>
              <a:rect l="l" t="t" r="r" b="b"/>
              <a:pathLst>
                <a:path w="10020" h="11959" extrusionOk="0">
                  <a:moveTo>
                    <a:pt x="7451" y="750"/>
                  </a:moveTo>
                  <a:cubicBezTo>
                    <a:pt x="7509" y="783"/>
                    <a:pt x="7558" y="824"/>
                    <a:pt x="7616" y="866"/>
                  </a:cubicBezTo>
                  <a:cubicBezTo>
                    <a:pt x="8847" y="1774"/>
                    <a:pt x="8921" y="3633"/>
                    <a:pt x="9062" y="5012"/>
                  </a:cubicBezTo>
                  <a:cubicBezTo>
                    <a:pt x="9120" y="5549"/>
                    <a:pt x="9161" y="6094"/>
                    <a:pt x="9194" y="6631"/>
                  </a:cubicBezTo>
                  <a:lnTo>
                    <a:pt x="8979" y="6631"/>
                  </a:lnTo>
                  <a:cubicBezTo>
                    <a:pt x="8930" y="6631"/>
                    <a:pt x="8880" y="6623"/>
                    <a:pt x="8822" y="6623"/>
                  </a:cubicBezTo>
                  <a:lnTo>
                    <a:pt x="8806" y="6623"/>
                  </a:lnTo>
                  <a:lnTo>
                    <a:pt x="8723" y="6615"/>
                  </a:lnTo>
                  <a:cubicBezTo>
                    <a:pt x="8682" y="6615"/>
                    <a:pt x="8641" y="6598"/>
                    <a:pt x="8599" y="6590"/>
                  </a:cubicBezTo>
                  <a:lnTo>
                    <a:pt x="8128" y="6491"/>
                  </a:lnTo>
                  <a:cubicBezTo>
                    <a:pt x="8087" y="6482"/>
                    <a:pt x="8046" y="6478"/>
                    <a:pt x="8006" y="6478"/>
                  </a:cubicBezTo>
                  <a:cubicBezTo>
                    <a:pt x="7965" y="6478"/>
                    <a:pt x="7926" y="6482"/>
                    <a:pt x="7889" y="6491"/>
                  </a:cubicBezTo>
                  <a:cubicBezTo>
                    <a:pt x="7393" y="5904"/>
                    <a:pt x="7302" y="5012"/>
                    <a:pt x="7319" y="4252"/>
                  </a:cubicBezTo>
                  <a:cubicBezTo>
                    <a:pt x="7344" y="3088"/>
                    <a:pt x="7401" y="1923"/>
                    <a:pt x="7451" y="750"/>
                  </a:cubicBezTo>
                  <a:close/>
                  <a:moveTo>
                    <a:pt x="2561" y="2105"/>
                  </a:moveTo>
                  <a:cubicBezTo>
                    <a:pt x="2611" y="2840"/>
                    <a:pt x="2586" y="3583"/>
                    <a:pt x="2487" y="4310"/>
                  </a:cubicBezTo>
                  <a:cubicBezTo>
                    <a:pt x="2363" y="5128"/>
                    <a:pt x="2156" y="5929"/>
                    <a:pt x="1875" y="6697"/>
                  </a:cubicBezTo>
                  <a:cubicBezTo>
                    <a:pt x="1818" y="6705"/>
                    <a:pt x="1752" y="6714"/>
                    <a:pt x="1694" y="6738"/>
                  </a:cubicBezTo>
                  <a:lnTo>
                    <a:pt x="1644" y="6747"/>
                  </a:lnTo>
                  <a:cubicBezTo>
                    <a:pt x="1545" y="6747"/>
                    <a:pt x="1454" y="6747"/>
                    <a:pt x="1355" y="6763"/>
                  </a:cubicBezTo>
                  <a:lnTo>
                    <a:pt x="1239" y="6763"/>
                  </a:lnTo>
                  <a:cubicBezTo>
                    <a:pt x="1281" y="6499"/>
                    <a:pt x="1322" y="6226"/>
                    <a:pt x="1372" y="5962"/>
                  </a:cubicBezTo>
                  <a:cubicBezTo>
                    <a:pt x="1512" y="5111"/>
                    <a:pt x="1719" y="4260"/>
                    <a:pt x="1983" y="3426"/>
                  </a:cubicBezTo>
                  <a:cubicBezTo>
                    <a:pt x="2123" y="2964"/>
                    <a:pt x="2322" y="2518"/>
                    <a:pt x="2561" y="2105"/>
                  </a:cubicBezTo>
                  <a:close/>
                  <a:moveTo>
                    <a:pt x="1752" y="7738"/>
                  </a:moveTo>
                  <a:cubicBezTo>
                    <a:pt x="1768" y="7821"/>
                    <a:pt x="1793" y="7911"/>
                    <a:pt x="1826" y="7994"/>
                  </a:cubicBezTo>
                  <a:cubicBezTo>
                    <a:pt x="2008" y="8399"/>
                    <a:pt x="2148" y="8812"/>
                    <a:pt x="2255" y="9241"/>
                  </a:cubicBezTo>
                  <a:cubicBezTo>
                    <a:pt x="2429" y="9960"/>
                    <a:pt x="2470" y="10703"/>
                    <a:pt x="2388" y="11438"/>
                  </a:cubicBezTo>
                  <a:cubicBezTo>
                    <a:pt x="1851" y="11430"/>
                    <a:pt x="1322" y="11414"/>
                    <a:pt x="785" y="11405"/>
                  </a:cubicBezTo>
                  <a:cubicBezTo>
                    <a:pt x="868" y="10208"/>
                    <a:pt x="959" y="9010"/>
                    <a:pt x="1091" y="7821"/>
                  </a:cubicBezTo>
                  <a:lnTo>
                    <a:pt x="1339" y="7821"/>
                  </a:lnTo>
                  <a:cubicBezTo>
                    <a:pt x="1479" y="7821"/>
                    <a:pt x="1619" y="7787"/>
                    <a:pt x="1752" y="7738"/>
                  </a:cubicBezTo>
                  <a:close/>
                  <a:moveTo>
                    <a:pt x="5976" y="395"/>
                  </a:moveTo>
                  <a:cubicBezTo>
                    <a:pt x="6276" y="395"/>
                    <a:pt x="6577" y="431"/>
                    <a:pt x="6873" y="502"/>
                  </a:cubicBezTo>
                  <a:cubicBezTo>
                    <a:pt x="6790" y="535"/>
                    <a:pt x="6724" y="609"/>
                    <a:pt x="6716" y="700"/>
                  </a:cubicBezTo>
                  <a:cubicBezTo>
                    <a:pt x="6666" y="2022"/>
                    <a:pt x="6559" y="3352"/>
                    <a:pt x="6575" y="4673"/>
                  </a:cubicBezTo>
                  <a:cubicBezTo>
                    <a:pt x="6592" y="5640"/>
                    <a:pt x="6840" y="6705"/>
                    <a:pt x="7715" y="7218"/>
                  </a:cubicBezTo>
                  <a:cubicBezTo>
                    <a:pt x="7195" y="7705"/>
                    <a:pt x="6765" y="8217"/>
                    <a:pt x="6600" y="8936"/>
                  </a:cubicBezTo>
                  <a:cubicBezTo>
                    <a:pt x="6410" y="9770"/>
                    <a:pt x="6295" y="10637"/>
                    <a:pt x="6146" y="11480"/>
                  </a:cubicBezTo>
                  <a:cubicBezTo>
                    <a:pt x="5130" y="11471"/>
                    <a:pt x="4114" y="11463"/>
                    <a:pt x="3098" y="11447"/>
                  </a:cubicBezTo>
                  <a:cubicBezTo>
                    <a:pt x="3271" y="10274"/>
                    <a:pt x="3115" y="9076"/>
                    <a:pt x="2652" y="7977"/>
                  </a:cubicBezTo>
                  <a:cubicBezTo>
                    <a:pt x="2578" y="7812"/>
                    <a:pt x="2512" y="7647"/>
                    <a:pt x="2462" y="7474"/>
                  </a:cubicBezTo>
                  <a:lnTo>
                    <a:pt x="2512" y="7457"/>
                  </a:lnTo>
                  <a:cubicBezTo>
                    <a:pt x="2586" y="7432"/>
                    <a:pt x="2652" y="7399"/>
                    <a:pt x="2718" y="7350"/>
                  </a:cubicBezTo>
                  <a:cubicBezTo>
                    <a:pt x="2834" y="7234"/>
                    <a:pt x="2611" y="7234"/>
                    <a:pt x="2545" y="7234"/>
                  </a:cubicBezTo>
                  <a:lnTo>
                    <a:pt x="2445" y="7234"/>
                  </a:lnTo>
                  <a:cubicBezTo>
                    <a:pt x="2454" y="7036"/>
                    <a:pt x="2503" y="6846"/>
                    <a:pt x="2578" y="6664"/>
                  </a:cubicBezTo>
                  <a:cubicBezTo>
                    <a:pt x="3205" y="4971"/>
                    <a:pt x="3437" y="3154"/>
                    <a:pt x="3255" y="1353"/>
                  </a:cubicBezTo>
                  <a:cubicBezTo>
                    <a:pt x="3255" y="1336"/>
                    <a:pt x="3238" y="1320"/>
                    <a:pt x="3222" y="1320"/>
                  </a:cubicBezTo>
                  <a:cubicBezTo>
                    <a:pt x="3808" y="816"/>
                    <a:pt x="4577" y="568"/>
                    <a:pt x="5320" y="453"/>
                  </a:cubicBezTo>
                  <a:cubicBezTo>
                    <a:pt x="5537" y="414"/>
                    <a:pt x="5756" y="395"/>
                    <a:pt x="5976" y="395"/>
                  </a:cubicBezTo>
                  <a:close/>
                  <a:moveTo>
                    <a:pt x="9227" y="7374"/>
                  </a:moveTo>
                  <a:lnTo>
                    <a:pt x="9227" y="7374"/>
                  </a:lnTo>
                  <a:cubicBezTo>
                    <a:pt x="9285" y="8729"/>
                    <a:pt x="9268" y="10084"/>
                    <a:pt x="9186" y="11430"/>
                  </a:cubicBezTo>
                  <a:cubicBezTo>
                    <a:pt x="9186" y="11447"/>
                    <a:pt x="9186" y="11471"/>
                    <a:pt x="9194" y="11488"/>
                  </a:cubicBezTo>
                  <a:lnTo>
                    <a:pt x="6873" y="11488"/>
                  </a:lnTo>
                  <a:cubicBezTo>
                    <a:pt x="7013" y="10687"/>
                    <a:pt x="7145" y="9877"/>
                    <a:pt x="7294" y="9076"/>
                  </a:cubicBezTo>
                  <a:cubicBezTo>
                    <a:pt x="7352" y="8704"/>
                    <a:pt x="7484" y="8349"/>
                    <a:pt x="7691" y="8035"/>
                  </a:cubicBezTo>
                  <a:cubicBezTo>
                    <a:pt x="7864" y="7804"/>
                    <a:pt x="8062" y="7581"/>
                    <a:pt x="8285" y="7391"/>
                  </a:cubicBezTo>
                  <a:lnTo>
                    <a:pt x="9227" y="7374"/>
                  </a:lnTo>
                  <a:close/>
                  <a:moveTo>
                    <a:pt x="6280" y="1"/>
                  </a:moveTo>
                  <a:cubicBezTo>
                    <a:pt x="5325" y="1"/>
                    <a:pt x="4331" y="282"/>
                    <a:pt x="3552" y="651"/>
                  </a:cubicBezTo>
                  <a:cubicBezTo>
                    <a:pt x="2792" y="1014"/>
                    <a:pt x="2156" y="1609"/>
                    <a:pt x="1752" y="2352"/>
                  </a:cubicBezTo>
                  <a:cubicBezTo>
                    <a:pt x="1330" y="3121"/>
                    <a:pt x="1099" y="3988"/>
                    <a:pt x="893" y="4847"/>
                  </a:cubicBezTo>
                  <a:cubicBezTo>
                    <a:pt x="380" y="7036"/>
                    <a:pt x="215" y="9291"/>
                    <a:pt x="58" y="11529"/>
                  </a:cubicBezTo>
                  <a:cubicBezTo>
                    <a:pt x="50" y="11554"/>
                    <a:pt x="58" y="11579"/>
                    <a:pt x="75" y="11604"/>
                  </a:cubicBezTo>
                  <a:cubicBezTo>
                    <a:pt x="0" y="11744"/>
                    <a:pt x="133" y="11794"/>
                    <a:pt x="265" y="11794"/>
                  </a:cubicBezTo>
                  <a:cubicBezTo>
                    <a:pt x="950" y="11810"/>
                    <a:pt x="1644" y="11827"/>
                    <a:pt x="2330" y="11835"/>
                  </a:cubicBezTo>
                  <a:lnTo>
                    <a:pt x="2330" y="11860"/>
                  </a:lnTo>
                  <a:cubicBezTo>
                    <a:pt x="2319" y="11930"/>
                    <a:pt x="2402" y="11959"/>
                    <a:pt x="2516" y="11959"/>
                  </a:cubicBezTo>
                  <a:cubicBezTo>
                    <a:pt x="2657" y="11959"/>
                    <a:pt x="2844" y="11915"/>
                    <a:pt x="2958" y="11851"/>
                  </a:cubicBezTo>
                  <a:cubicBezTo>
                    <a:pt x="4023" y="11860"/>
                    <a:pt x="5080" y="11876"/>
                    <a:pt x="6146" y="11876"/>
                  </a:cubicBezTo>
                  <a:cubicBezTo>
                    <a:pt x="6186" y="11921"/>
                    <a:pt x="6262" y="11941"/>
                    <a:pt x="6349" y="11941"/>
                  </a:cubicBezTo>
                  <a:cubicBezTo>
                    <a:pt x="6441" y="11941"/>
                    <a:pt x="6545" y="11919"/>
                    <a:pt x="6633" y="11876"/>
                  </a:cubicBezTo>
                  <a:lnTo>
                    <a:pt x="9400" y="11876"/>
                  </a:lnTo>
                  <a:cubicBezTo>
                    <a:pt x="9549" y="11876"/>
                    <a:pt x="9813" y="11827"/>
                    <a:pt x="9888" y="11686"/>
                  </a:cubicBezTo>
                  <a:cubicBezTo>
                    <a:pt x="9954" y="11562"/>
                    <a:pt x="9863" y="11505"/>
                    <a:pt x="9756" y="11488"/>
                  </a:cubicBezTo>
                  <a:cubicBezTo>
                    <a:pt x="9846" y="11447"/>
                    <a:pt x="9913" y="11389"/>
                    <a:pt x="9913" y="11331"/>
                  </a:cubicBezTo>
                  <a:cubicBezTo>
                    <a:pt x="10003" y="9927"/>
                    <a:pt x="10020" y="8523"/>
                    <a:pt x="9962" y="7118"/>
                  </a:cubicBezTo>
                  <a:cubicBezTo>
                    <a:pt x="9962" y="7102"/>
                    <a:pt x="9962" y="7077"/>
                    <a:pt x="9962" y="7052"/>
                  </a:cubicBezTo>
                  <a:cubicBezTo>
                    <a:pt x="9929" y="6433"/>
                    <a:pt x="9888" y="5813"/>
                    <a:pt x="9838" y="5194"/>
                  </a:cubicBezTo>
                  <a:cubicBezTo>
                    <a:pt x="9698" y="3690"/>
                    <a:pt x="9648" y="1592"/>
                    <a:pt x="8302" y="593"/>
                  </a:cubicBezTo>
                  <a:cubicBezTo>
                    <a:pt x="7730" y="168"/>
                    <a:pt x="7017" y="1"/>
                    <a:pt x="6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06" name="Google Shape;869;p71"/>
          <p:cNvSpPr/>
          <p:nvPr/>
        </p:nvSpPr>
        <p:spPr>
          <a:xfrm rot="-1169985">
            <a:off x="-266236" y="3660511"/>
            <a:ext cx="1660422" cy="1887872"/>
          </a:xfrm>
          <a:custGeom>
            <a:avLst/>
            <a:gdLst/>
            <a:ahLst/>
            <a:cxnLst/>
            <a:rect l="l" t="t" r="r" b="b"/>
            <a:pathLst>
              <a:path w="31274" h="35558" extrusionOk="0">
                <a:moveTo>
                  <a:pt x="5484" y="1"/>
                </a:moveTo>
                <a:cubicBezTo>
                  <a:pt x="4024" y="1"/>
                  <a:pt x="2550" y="802"/>
                  <a:pt x="2206" y="2192"/>
                </a:cubicBezTo>
                <a:cubicBezTo>
                  <a:pt x="2008" y="2952"/>
                  <a:pt x="2173" y="3753"/>
                  <a:pt x="2371" y="4521"/>
                </a:cubicBezTo>
                <a:cubicBezTo>
                  <a:pt x="2875" y="6520"/>
                  <a:pt x="3676" y="8618"/>
                  <a:pt x="5427" y="9717"/>
                </a:cubicBezTo>
                <a:cubicBezTo>
                  <a:pt x="7286" y="10898"/>
                  <a:pt x="9946" y="10733"/>
                  <a:pt x="11284" y="12575"/>
                </a:cubicBezTo>
                <a:cubicBezTo>
                  <a:pt x="11424" y="12757"/>
                  <a:pt x="11490" y="12980"/>
                  <a:pt x="11482" y="13211"/>
                </a:cubicBezTo>
                <a:cubicBezTo>
                  <a:pt x="11441" y="13872"/>
                  <a:pt x="10772" y="14062"/>
                  <a:pt x="10210" y="14128"/>
                </a:cubicBezTo>
                <a:cubicBezTo>
                  <a:pt x="9725" y="14185"/>
                  <a:pt x="9239" y="14213"/>
                  <a:pt x="8754" y="14213"/>
                </a:cubicBezTo>
                <a:cubicBezTo>
                  <a:pt x="8040" y="14213"/>
                  <a:pt x="7328" y="14152"/>
                  <a:pt x="6625" y="14029"/>
                </a:cubicBezTo>
                <a:cubicBezTo>
                  <a:pt x="5577" y="13848"/>
                  <a:pt x="4544" y="13531"/>
                  <a:pt x="3483" y="13531"/>
                </a:cubicBezTo>
                <a:cubicBezTo>
                  <a:pt x="3432" y="13531"/>
                  <a:pt x="3380" y="13532"/>
                  <a:pt x="3329" y="13533"/>
                </a:cubicBezTo>
                <a:cubicBezTo>
                  <a:pt x="2222" y="13566"/>
                  <a:pt x="1033" y="14070"/>
                  <a:pt x="595" y="15094"/>
                </a:cubicBezTo>
                <a:cubicBezTo>
                  <a:pt x="0" y="16499"/>
                  <a:pt x="1157" y="18134"/>
                  <a:pt x="2586" y="18679"/>
                </a:cubicBezTo>
                <a:cubicBezTo>
                  <a:pt x="3399" y="18996"/>
                  <a:pt x="4267" y="19069"/>
                  <a:pt x="5147" y="19069"/>
                </a:cubicBezTo>
                <a:cubicBezTo>
                  <a:pt x="5804" y="19069"/>
                  <a:pt x="6467" y="19029"/>
                  <a:pt x="7121" y="19018"/>
                </a:cubicBezTo>
                <a:cubicBezTo>
                  <a:pt x="7231" y="19016"/>
                  <a:pt x="7342" y="19015"/>
                  <a:pt x="7452" y="19015"/>
                </a:cubicBezTo>
                <a:cubicBezTo>
                  <a:pt x="8887" y="19015"/>
                  <a:pt x="10327" y="19164"/>
                  <a:pt x="11738" y="19456"/>
                </a:cubicBezTo>
                <a:cubicBezTo>
                  <a:pt x="13530" y="19836"/>
                  <a:pt x="15686" y="21207"/>
                  <a:pt x="15092" y="22941"/>
                </a:cubicBezTo>
                <a:cubicBezTo>
                  <a:pt x="14764" y="23900"/>
                  <a:pt x="13656" y="24404"/>
                  <a:pt x="12630" y="24404"/>
                </a:cubicBezTo>
                <a:cubicBezTo>
                  <a:pt x="12622" y="24404"/>
                  <a:pt x="12614" y="24404"/>
                  <a:pt x="12605" y="24403"/>
                </a:cubicBezTo>
                <a:cubicBezTo>
                  <a:pt x="11573" y="24395"/>
                  <a:pt x="10590" y="24015"/>
                  <a:pt x="9590" y="23759"/>
                </a:cubicBezTo>
                <a:cubicBezTo>
                  <a:pt x="8639" y="23521"/>
                  <a:pt x="7665" y="23401"/>
                  <a:pt x="6692" y="23401"/>
                </a:cubicBezTo>
                <a:cubicBezTo>
                  <a:pt x="5806" y="23401"/>
                  <a:pt x="4922" y="23501"/>
                  <a:pt x="4056" y="23701"/>
                </a:cubicBezTo>
                <a:cubicBezTo>
                  <a:pt x="2495" y="24065"/>
                  <a:pt x="826" y="24957"/>
                  <a:pt x="479" y="26518"/>
                </a:cubicBezTo>
                <a:cubicBezTo>
                  <a:pt x="0" y="28699"/>
                  <a:pt x="2495" y="30508"/>
                  <a:pt x="4725" y="30508"/>
                </a:cubicBezTo>
                <a:cubicBezTo>
                  <a:pt x="6947" y="30508"/>
                  <a:pt x="9012" y="29401"/>
                  <a:pt x="11193" y="28913"/>
                </a:cubicBezTo>
                <a:cubicBezTo>
                  <a:pt x="11646" y="28812"/>
                  <a:pt x="12122" y="28764"/>
                  <a:pt x="12616" y="28764"/>
                </a:cubicBezTo>
                <a:cubicBezTo>
                  <a:pt x="16526" y="28764"/>
                  <a:pt x="21509" y="31771"/>
                  <a:pt x="24318" y="34844"/>
                </a:cubicBezTo>
                <a:cubicBezTo>
                  <a:pt x="24750" y="35312"/>
                  <a:pt x="25343" y="35558"/>
                  <a:pt x="25944" y="35558"/>
                </a:cubicBezTo>
                <a:cubicBezTo>
                  <a:pt x="26319" y="35558"/>
                  <a:pt x="26698" y="35462"/>
                  <a:pt x="27044" y="35265"/>
                </a:cubicBezTo>
                <a:lnTo>
                  <a:pt x="27052" y="35265"/>
                </a:lnTo>
                <a:cubicBezTo>
                  <a:pt x="27804" y="34844"/>
                  <a:pt x="28060" y="33886"/>
                  <a:pt x="27622" y="33143"/>
                </a:cubicBezTo>
                <a:cubicBezTo>
                  <a:pt x="26837" y="31780"/>
                  <a:pt x="26127" y="30384"/>
                  <a:pt x="25698" y="28872"/>
                </a:cubicBezTo>
                <a:cubicBezTo>
                  <a:pt x="25136" y="26865"/>
                  <a:pt x="25144" y="24610"/>
                  <a:pt x="26193" y="22801"/>
                </a:cubicBezTo>
                <a:cubicBezTo>
                  <a:pt x="27160" y="21124"/>
                  <a:pt x="28886" y="20026"/>
                  <a:pt x="30001" y="18440"/>
                </a:cubicBezTo>
                <a:cubicBezTo>
                  <a:pt x="31108" y="16854"/>
                  <a:pt x="31273" y="14219"/>
                  <a:pt x="29547" y="13351"/>
                </a:cubicBezTo>
                <a:cubicBezTo>
                  <a:pt x="29194" y="13175"/>
                  <a:pt x="28815" y="13101"/>
                  <a:pt x="28427" y="13101"/>
                </a:cubicBezTo>
                <a:cubicBezTo>
                  <a:pt x="27655" y="13101"/>
                  <a:pt x="26850" y="13396"/>
                  <a:pt x="26152" y="13765"/>
                </a:cubicBezTo>
                <a:cubicBezTo>
                  <a:pt x="25111" y="14326"/>
                  <a:pt x="24112" y="15061"/>
                  <a:pt x="22947" y="15235"/>
                </a:cubicBezTo>
                <a:cubicBezTo>
                  <a:pt x="22819" y="15255"/>
                  <a:pt x="22688" y="15264"/>
                  <a:pt x="22556" y="15264"/>
                </a:cubicBezTo>
                <a:cubicBezTo>
                  <a:pt x="21479" y="15264"/>
                  <a:pt x="20342" y="14619"/>
                  <a:pt x="20254" y="13575"/>
                </a:cubicBezTo>
                <a:cubicBezTo>
                  <a:pt x="20105" y="11873"/>
                  <a:pt x="22418" y="11220"/>
                  <a:pt x="23542" y="9940"/>
                </a:cubicBezTo>
                <a:cubicBezTo>
                  <a:pt x="24508" y="8858"/>
                  <a:pt x="24533" y="7066"/>
                  <a:pt x="23599" y="5950"/>
                </a:cubicBezTo>
                <a:cubicBezTo>
                  <a:pt x="23020" y="5252"/>
                  <a:pt x="22107" y="4874"/>
                  <a:pt x="21201" y="4874"/>
                </a:cubicBezTo>
                <a:cubicBezTo>
                  <a:pt x="20660" y="4874"/>
                  <a:pt x="20122" y="5009"/>
                  <a:pt x="19659" y="5290"/>
                </a:cubicBezTo>
                <a:cubicBezTo>
                  <a:pt x="18072" y="6260"/>
                  <a:pt x="17108" y="8692"/>
                  <a:pt x="15400" y="8692"/>
                </a:cubicBezTo>
                <a:cubicBezTo>
                  <a:pt x="15233" y="8692"/>
                  <a:pt x="15059" y="8668"/>
                  <a:pt x="14877" y="8618"/>
                </a:cubicBezTo>
                <a:cubicBezTo>
                  <a:pt x="14571" y="8536"/>
                  <a:pt x="14290" y="8387"/>
                  <a:pt x="14051" y="8189"/>
                </a:cubicBezTo>
                <a:cubicBezTo>
                  <a:pt x="12531" y="6950"/>
                  <a:pt x="11622" y="5174"/>
                  <a:pt x="10540" y="3572"/>
                </a:cubicBezTo>
                <a:cubicBezTo>
                  <a:pt x="9533" y="2093"/>
                  <a:pt x="8269" y="656"/>
                  <a:pt x="6551" y="152"/>
                </a:cubicBezTo>
                <a:cubicBezTo>
                  <a:pt x="6208" y="50"/>
                  <a:pt x="5846" y="1"/>
                  <a:pt x="54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855;p71">
            <a:extLst>
              <a:ext uri="{FF2B5EF4-FFF2-40B4-BE49-F238E27FC236}">
                <a16:creationId xmlns:a16="http://schemas.microsoft.com/office/drawing/2014/main" id="{E8765FAC-4515-5902-4B53-706C8C80E7F7}"/>
              </a:ext>
            </a:extLst>
          </p:cNvPr>
          <p:cNvSpPr txBox="1">
            <a:spLocks/>
          </p:cNvSpPr>
          <p:nvPr/>
        </p:nvSpPr>
        <p:spPr>
          <a:xfrm>
            <a:off x="2575329" y="2689121"/>
            <a:ext cx="6484379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dirty="0" err="1">
                <a:solidFill>
                  <a:schemeClr val="accent1"/>
                </a:solidFill>
              </a:rPr>
              <a:t>Dengan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Menggunakan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Metode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Algoritma</a:t>
            </a:r>
            <a:r>
              <a:rPr lang="en-US" dirty="0">
                <a:solidFill>
                  <a:schemeClr val="accent1"/>
                </a:solidFill>
              </a:rPr>
              <a:t> C4.5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Title 2"/>
          <p:cNvSpPr>
            <a:spLocks noGrp="1"/>
          </p:cNvSpPr>
          <p:nvPr>
            <p:ph type="title"/>
          </p:nvPr>
        </p:nvSpPr>
        <p:spPr>
          <a:xfrm>
            <a:off x="-894432" y="0"/>
            <a:ext cx="5466432" cy="468000"/>
          </a:xfrm>
        </p:spPr>
        <p:txBody>
          <a:bodyPr/>
          <a:lstStyle/>
          <a:p>
            <a:pPr algn="ctr"/>
            <a:r>
              <a:rPr lang="en-US" sz="4000" dirty="0"/>
              <a:t>Hasil </a:t>
            </a:r>
            <a:r>
              <a:rPr lang="en-US" sz="4000" dirty="0" err="1"/>
              <a:t>Entropi</a:t>
            </a:r>
            <a:endParaRPr lang="en-US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282833-AECF-5EA1-89AB-524D9B168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98163"/>
              </p:ext>
            </p:extLst>
          </p:nvPr>
        </p:nvGraphicFramePr>
        <p:xfrm>
          <a:off x="1043685" y="701040"/>
          <a:ext cx="6708395" cy="4016811"/>
        </p:xfrm>
        <a:graphic>
          <a:graphicData uri="http://schemas.openxmlformats.org/drawingml/2006/table">
            <a:tbl>
              <a:tblPr/>
              <a:tblGrid>
                <a:gridCol w="1321091">
                  <a:extLst>
                    <a:ext uri="{9D8B030D-6E8A-4147-A177-3AD203B41FA5}">
                      <a16:colId xmlns:a16="http://schemas.microsoft.com/office/drawing/2014/main" val="221125756"/>
                    </a:ext>
                  </a:extLst>
                </a:gridCol>
                <a:gridCol w="2453453">
                  <a:extLst>
                    <a:ext uri="{9D8B030D-6E8A-4147-A177-3AD203B41FA5}">
                      <a16:colId xmlns:a16="http://schemas.microsoft.com/office/drawing/2014/main" val="3468822658"/>
                    </a:ext>
                  </a:extLst>
                </a:gridCol>
                <a:gridCol w="634809">
                  <a:extLst>
                    <a:ext uri="{9D8B030D-6E8A-4147-A177-3AD203B41FA5}">
                      <a16:colId xmlns:a16="http://schemas.microsoft.com/office/drawing/2014/main" val="3656217612"/>
                    </a:ext>
                  </a:extLst>
                </a:gridCol>
                <a:gridCol w="651968">
                  <a:extLst>
                    <a:ext uri="{9D8B030D-6E8A-4147-A177-3AD203B41FA5}">
                      <a16:colId xmlns:a16="http://schemas.microsoft.com/office/drawing/2014/main" val="4173315117"/>
                    </a:ext>
                  </a:extLst>
                </a:gridCol>
                <a:gridCol w="531868">
                  <a:extLst>
                    <a:ext uri="{9D8B030D-6E8A-4147-A177-3AD203B41FA5}">
                      <a16:colId xmlns:a16="http://schemas.microsoft.com/office/drawing/2014/main" val="285845322"/>
                    </a:ext>
                  </a:extLst>
                </a:gridCol>
                <a:gridCol w="1115206">
                  <a:extLst>
                    <a:ext uri="{9D8B030D-6E8A-4147-A177-3AD203B41FA5}">
                      <a16:colId xmlns:a16="http://schemas.microsoft.com/office/drawing/2014/main" val="3266310452"/>
                    </a:ext>
                  </a:extLst>
                </a:gridCol>
              </a:tblGrid>
              <a:tr h="9797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atribut</a:t>
                      </a:r>
                    </a:p>
                  </a:txBody>
                  <a:tcPr marL="3472" marR="3472" marT="3472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72" marR="3472" marT="3472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jumlah</a:t>
                      </a:r>
                    </a:p>
                  </a:txBody>
                  <a:tcPr marL="3472" marR="3472" marT="3472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rendah</a:t>
                      </a:r>
                    </a:p>
                  </a:txBody>
                  <a:tcPr marL="3472" marR="3472" marT="3472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tinggi</a:t>
                      </a:r>
                    </a:p>
                  </a:txBody>
                  <a:tcPr marL="3472" marR="3472" marT="3472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entropy</a:t>
                      </a:r>
                    </a:p>
                  </a:txBody>
                  <a:tcPr marL="3472" marR="3472" marT="3472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560249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kabupaten_kota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KABUPATEN BOGOR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744739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KABUPATEN SUKABUMI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181040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KABUPATEN CIANJUR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0.619382195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040767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KABUPATEN BANDUNG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504343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KABUPATEN GARUT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0.391243564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976894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KABUPATEN TASIKMALAYA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748544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KABUPATEN CIAMIS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934284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KABUPATEN KUNINGAN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0.779349837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56567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KABUPATEN CIREBON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0.995727452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232771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KABUPATEN MAJALENGKA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0.961236605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264401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KABUPATEN SUMEDANG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724389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KABUPATEN INDRAMAYU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0.995727452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916897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KABUPATEN SUBANG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006689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KABUPATEN PURWAKARTA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604356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KABUPATEN KARAWANG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414596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KABUPATEN BEKASI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68498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KABUPATEN BANDUNG BARAT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0.619382195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507433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KOTA BOGOR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019235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KOTA SUKABUMI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411777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KOTA BANDUNG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872181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KOTA CIREBON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936675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KOTA BEKASI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722208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KOTA DEPOK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060006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KOTA CIMAHI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029674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KOTA TASIKMALAYA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0.961236605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453564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KOTA BANJAR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796237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KABUPATEN PANGANDARAN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395416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tahun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0.89049164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133761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0.840358672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380626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0.619382195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641303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0.619382195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179496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0.51594693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633068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0.691289869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31847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0.380946586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911262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0.228538144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515284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918638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595940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682098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269729"/>
                  </a:ext>
                </a:extLst>
              </a:tr>
              <a:tr h="97971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72" marR="3472" marT="3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868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785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Title 2"/>
          <p:cNvSpPr>
            <a:spLocks noGrp="1"/>
          </p:cNvSpPr>
          <p:nvPr>
            <p:ph type="title"/>
          </p:nvPr>
        </p:nvSpPr>
        <p:spPr>
          <a:xfrm>
            <a:off x="-844798" y="0"/>
            <a:ext cx="6846587" cy="468000"/>
          </a:xfrm>
        </p:spPr>
        <p:txBody>
          <a:bodyPr/>
          <a:lstStyle/>
          <a:p>
            <a:pPr algn="ctr"/>
            <a:r>
              <a:rPr lang="en-US" sz="4000" dirty="0" err="1"/>
              <a:t>Pohon</a:t>
            </a:r>
            <a:r>
              <a:rPr lang="en-US" sz="4000" dirty="0"/>
              <a:t> Keputusan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8DBCF1-0957-2543-C25F-30088CCE8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96" y="801288"/>
            <a:ext cx="7754192" cy="4197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731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Subtitle 1"/>
          <p:cNvSpPr>
            <a:spLocks noGrp="1"/>
          </p:cNvSpPr>
          <p:nvPr>
            <p:ph type="subTitle" idx="1"/>
          </p:nvPr>
        </p:nvSpPr>
        <p:spPr>
          <a:xfrm>
            <a:off x="196139" y="734898"/>
            <a:ext cx="7715400" cy="2073317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800" b="1" dirty="0"/>
              <a:t>Yang </a:t>
            </a:r>
            <a:r>
              <a:rPr lang="en-US" sz="1800" b="1" dirty="0" err="1"/>
              <a:t>menjadi</a:t>
            </a:r>
            <a:r>
              <a:rPr lang="en-US" sz="1800" b="1" dirty="0"/>
              <a:t> </a:t>
            </a:r>
            <a:r>
              <a:rPr lang="en-US" sz="1800" b="1" dirty="0" err="1"/>
              <a:t>atribur</a:t>
            </a:r>
            <a:r>
              <a:rPr lang="en-US" sz="1800" b="1" dirty="0"/>
              <a:t> </a:t>
            </a:r>
            <a:r>
              <a:rPr lang="en-US" sz="1800" b="1" dirty="0" err="1"/>
              <a:t>indeks</a:t>
            </a:r>
            <a:r>
              <a:rPr lang="en-US" sz="1800" b="1" dirty="0"/>
              <a:t> </a:t>
            </a:r>
            <a:r>
              <a:rPr lang="en-US" sz="1800" b="1" dirty="0" err="1"/>
              <a:t>kemiskinan</a:t>
            </a:r>
            <a:r>
              <a:rPr lang="en-US" sz="1800" b="1" dirty="0"/>
              <a:t> Dimana </a:t>
            </a:r>
            <a:r>
              <a:rPr lang="en-US" sz="1800" b="1" dirty="0" err="1"/>
              <a:t>terdapat</a:t>
            </a:r>
            <a:r>
              <a:rPr lang="en-US" sz="1800" b="1" dirty="0"/>
              <a:t> dua range </a:t>
            </a:r>
            <a:r>
              <a:rPr lang="en-US" sz="1800" b="1" dirty="0" err="1"/>
              <a:t>yaitu</a:t>
            </a:r>
            <a:r>
              <a:rPr lang="en-US" sz="1800" b="1" dirty="0"/>
              <a:t> &gt; 13.8033 dan &lt; 13.8033. </a:t>
            </a:r>
            <a:r>
              <a:rPr lang="en-US" sz="1800" b="1" dirty="0" err="1"/>
              <a:t>Apabila</a:t>
            </a:r>
            <a:r>
              <a:rPr lang="en-US" sz="1800" b="1" dirty="0"/>
              <a:t> </a:t>
            </a:r>
            <a:r>
              <a:rPr lang="en-US" sz="1800" b="1" dirty="0" err="1"/>
              <a:t>masuk</a:t>
            </a:r>
            <a:r>
              <a:rPr lang="en-US" sz="1800" b="1" dirty="0"/>
              <a:t> </a:t>
            </a:r>
            <a:r>
              <a:rPr lang="en-US" sz="1800" b="1" dirty="0" err="1"/>
              <a:t>kedalam</a:t>
            </a:r>
            <a:r>
              <a:rPr lang="en-US" sz="1800" b="1" dirty="0"/>
              <a:t> range &gt; 13.8033 </a:t>
            </a:r>
            <a:r>
              <a:rPr lang="en-US" sz="1800" b="1" dirty="0" err="1"/>
              <a:t>maka</a:t>
            </a:r>
            <a:r>
              <a:rPr lang="en-US" sz="1800" b="1" dirty="0"/>
              <a:t> </a:t>
            </a:r>
            <a:r>
              <a:rPr lang="en-US" sz="1800" b="1" dirty="0" err="1"/>
              <a:t>diklasifikasikan</a:t>
            </a:r>
            <a:r>
              <a:rPr lang="en-US" sz="1800" b="1" dirty="0"/>
              <a:t> </a:t>
            </a:r>
            <a:r>
              <a:rPr lang="en-US" sz="1800" b="1" dirty="0" err="1"/>
              <a:t>kedalam</a:t>
            </a:r>
            <a:r>
              <a:rPr lang="en-US" sz="1800" b="1" dirty="0"/>
              <a:t> </a:t>
            </a:r>
            <a:r>
              <a:rPr lang="en-US" sz="1800" b="1" dirty="0" err="1"/>
              <a:t>kategori</a:t>
            </a:r>
            <a:r>
              <a:rPr lang="en-US" sz="1800" b="1" dirty="0"/>
              <a:t> </a:t>
            </a:r>
            <a:r>
              <a:rPr lang="en-US" sz="1800" b="1" dirty="0" err="1"/>
              <a:t>tinggi</a:t>
            </a:r>
            <a:r>
              <a:rPr lang="en-US" sz="1800" b="1" dirty="0"/>
              <a:t>, dan </a:t>
            </a:r>
            <a:r>
              <a:rPr lang="en-US" sz="1800" b="1" dirty="0" err="1"/>
              <a:t>apabila</a:t>
            </a:r>
            <a:r>
              <a:rPr lang="en-US" sz="1800" b="1" dirty="0"/>
              <a:t> </a:t>
            </a:r>
            <a:r>
              <a:rPr lang="en-US" sz="1800" b="1" dirty="0" err="1"/>
              <a:t>masuk</a:t>
            </a:r>
            <a:r>
              <a:rPr lang="en-US" sz="1800" b="1" dirty="0"/>
              <a:t> </a:t>
            </a:r>
            <a:r>
              <a:rPr lang="en-US" sz="1800" b="1" dirty="0" err="1"/>
              <a:t>kedalam</a:t>
            </a:r>
            <a:r>
              <a:rPr lang="en-US" sz="1800" b="1" dirty="0"/>
              <a:t> range &lt; 13.8033 </a:t>
            </a:r>
            <a:r>
              <a:rPr lang="en-US" sz="1800" b="1" dirty="0" err="1"/>
              <a:t>maka</a:t>
            </a:r>
            <a:r>
              <a:rPr lang="en-US" sz="1800" b="1" dirty="0"/>
              <a:t> </a:t>
            </a:r>
            <a:r>
              <a:rPr lang="en-US" sz="1800" b="1" dirty="0" err="1"/>
              <a:t>diklasifikasikan</a:t>
            </a:r>
            <a:r>
              <a:rPr lang="en-US" sz="1800" b="1" dirty="0"/>
              <a:t> </a:t>
            </a:r>
            <a:r>
              <a:rPr lang="en-US" sz="1800" b="1" dirty="0" err="1"/>
              <a:t>kedalam</a:t>
            </a:r>
            <a:r>
              <a:rPr lang="en-US" sz="1800" b="1" dirty="0"/>
              <a:t> </a:t>
            </a:r>
            <a:r>
              <a:rPr lang="en-US" sz="1800" b="1" dirty="0" err="1"/>
              <a:t>kategori</a:t>
            </a:r>
            <a:r>
              <a:rPr lang="en-US" sz="1800" b="1" dirty="0"/>
              <a:t> </a:t>
            </a:r>
            <a:r>
              <a:rPr lang="en-US" sz="1800" b="1" dirty="0" err="1"/>
              <a:t>rendah</a:t>
            </a:r>
            <a:endParaRPr lang="en-US" sz="1800" b="1" dirty="0"/>
          </a:p>
        </p:txBody>
      </p:sp>
      <p:sp>
        <p:nvSpPr>
          <p:cNvPr id="1048746" name="Title 2"/>
          <p:cNvSpPr>
            <a:spLocks noGrp="1"/>
          </p:cNvSpPr>
          <p:nvPr>
            <p:ph type="title"/>
          </p:nvPr>
        </p:nvSpPr>
        <p:spPr>
          <a:xfrm>
            <a:off x="-387599" y="68610"/>
            <a:ext cx="10046987" cy="468000"/>
          </a:xfrm>
        </p:spPr>
        <p:txBody>
          <a:bodyPr/>
          <a:lstStyle/>
          <a:p>
            <a:pPr algn="ctr"/>
            <a:r>
              <a:rPr lang="en-US" sz="4000" dirty="0"/>
              <a:t>Hasil </a:t>
            </a:r>
            <a:r>
              <a:rPr lang="en-US" sz="4000" dirty="0" err="1"/>
              <a:t>analisis</a:t>
            </a:r>
            <a:r>
              <a:rPr lang="en-US" sz="4000" dirty="0"/>
              <a:t> </a:t>
            </a:r>
            <a:r>
              <a:rPr lang="en-US" sz="4000" dirty="0" err="1"/>
              <a:t>pohon</a:t>
            </a:r>
            <a:r>
              <a:rPr lang="en-US" sz="4000" dirty="0"/>
              <a:t> </a:t>
            </a:r>
            <a:r>
              <a:rPr lang="en-US" sz="4000" dirty="0" err="1"/>
              <a:t>keputusan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6019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Title 2"/>
          <p:cNvSpPr>
            <a:spLocks noGrp="1"/>
          </p:cNvSpPr>
          <p:nvPr>
            <p:ph type="title"/>
          </p:nvPr>
        </p:nvSpPr>
        <p:spPr>
          <a:xfrm>
            <a:off x="-1376813" y="0"/>
            <a:ext cx="6846587" cy="468000"/>
          </a:xfrm>
        </p:spPr>
        <p:txBody>
          <a:bodyPr/>
          <a:lstStyle/>
          <a:p>
            <a:pPr algn="ctr"/>
            <a:r>
              <a:rPr lang="en-US" sz="4000" dirty="0" err="1"/>
              <a:t>Besar</a:t>
            </a:r>
            <a:r>
              <a:rPr lang="en-US" sz="4000" dirty="0"/>
              <a:t> </a:t>
            </a:r>
            <a:r>
              <a:rPr lang="en-US" sz="4000" dirty="0" err="1"/>
              <a:t>Akurasi</a:t>
            </a:r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ADCDC1-EBFF-E5DF-0BFB-5C20BAE55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99" y="1210657"/>
            <a:ext cx="8040401" cy="2722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4212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048606"/>
          <p:cNvSpPr>
            <a:spLocks noGrp="1"/>
          </p:cNvSpPr>
          <p:nvPr>
            <p:ph type="title"/>
          </p:nvPr>
        </p:nvSpPr>
        <p:spPr>
          <a:xfrm>
            <a:off x="376596" y="2571750"/>
            <a:ext cx="5106900" cy="1987500"/>
          </a:xfrm>
        </p:spPr>
        <p:txBody>
          <a:bodyPr/>
          <a:lstStyle/>
          <a:p>
            <a:pPr algn="ctr"/>
            <a:r>
              <a:rPr lang="en-US" sz="4000" dirty="0"/>
              <a:t>Kesimpulan</a:t>
            </a:r>
            <a:endParaRPr lang="in-ID" sz="4000" dirty="0"/>
          </a:p>
        </p:txBody>
      </p:sp>
    </p:spTree>
    <p:extLst>
      <p:ext uri="{BB962C8B-B14F-4D97-AF65-F5344CB8AC3E}">
        <p14:creationId xmlns:p14="http://schemas.microsoft.com/office/powerpoint/2010/main" val="376332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Subtitle 1"/>
          <p:cNvSpPr>
            <a:spLocks noGrp="1"/>
          </p:cNvSpPr>
          <p:nvPr>
            <p:ph type="subTitle" idx="1"/>
          </p:nvPr>
        </p:nvSpPr>
        <p:spPr>
          <a:xfrm>
            <a:off x="196139" y="734898"/>
            <a:ext cx="7715400" cy="2073317"/>
          </a:xfrm>
        </p:spPr>
        <p:txBody>
          <a:bodyPr/>
          <a:lstStyle/>
          <a:p>
            <a:pPr marL="114300" indent="0" algn="just">
              <a:buNone/>
            </a:pP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Algortima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C4,5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kemiskinan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Model yang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dikomparasikan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terakurat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kemiskinan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cross validation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pengukuran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Diketahui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mendapat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tertinggi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90,71%,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C4.5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mengklasifikasikan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kemiskinan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pemecahan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kemiskinan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</a:t>
            </a:r>
            <a:r>
              <a:rPr lang="en-ID" sz="1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Barat.</a:t>
            </a:r>
            <a:endParaRPr lang="en-US" sz="1800" b="1" dirty="0">
              <a:solidFill>
                <a:schemeClr val="accent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46" name="Title 2"/>
          <p:cNvSpPr>
            <a:spLocks noGrp="1"/>
          </p:cNvSpPr>
          <p:nvPr>
            <p:ph type="title"/>
          </p:nvPr>
        </p:nvSpPr>
        <p:spPr>
          <a:xfrm>
            <a:off x="-387599" y="68610"/>
            <a:ext cx="10046987" cy="468000"/>
          </a:xfrm>
        </p:spPr>
        <p:txBody>
          <a:bodyPr/>
          <a:lstStyle/>
          <a:p>
            <a:pPr algn="ctr"/>
            <a:r>
              <a:rPr lang="en-US" sz="4000" dirty="0"/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134899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048606"/>
          <p:cNvSpPr>
            <a:spLocks noGrp="1"/>
          </p:cNvSpPr>
          <p:nvPr>
            <p:ph type="title"/>
          </p:nvPr>
        </p:nvSpPr>
        <p:spPr>
          <a:xfrm>
            <a:off x="376596" y="2571750"/>
            <a:ext cx="5106900" cy="1987500"/>
          </a:xfrm>
        </p:spPr>
        <p:txBody>
          <a:bodyPr/>
          <a:lstStyle/>
          <a:p>
            <a:pPr algn="ctr"/>
            <a:r>
              <a:rPr lang="en-US" sz="4000" dirty="0"/>
              <a:t>Thank you</a:t>
            </a:r>
            <a:endParaRPr lang="in-ID" sz="4000" dirty="0"/>
          </a:p>
        </p:txBody>
      </p:sp>
    </p:spTree>
    <p:extLst>
      <p:ext uri="{BB962C8B-B14F-4D97-AF65-F5344CB8AC3E}">
        <p14:creationId xmlns:p14="http://schemas.microsoft.com/office/powerpoint/2010/main" val="34021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2972307" y="956700"/>
            <a:ext cx="4923859" cy="710334"/>
          </a:xfrm>
        </p:spPr>
        <p:txBody>
          <a:bodyPr/>
          <a:lstStyle/>
          <a:p>
            <a:r>
              <a:rPr lang="en-US" sz="4000" dirty="0" err="1">
                <a:solidFill>
                  <a:schemeClr val="accent6"/>
                </a:solidFill>
              </a:rPr>
              <a:t>Kelompok</a:t>
            </a:r>
            <a:r>
              <a:rPr lang="en-US" sz="4000" dirty="0">
                <a:solidFill>
                  <a:schemeClr val="accent6"/>
                </a:solidFill>
              </a:rPr>
              <a:t> 1</a:t>
            </a:r>
          </a:p>
        </p:txBody>
      </p:sp>
      <p:sp>
        <p:nvSpPr>
          <p:cNvPr id="1048711" name="Title 3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3C6AB-C63F-2BC3-8EC6-2BF2E0509F9D}"/>
              </a:ext>
            </a:extLst>
          </p:cNvPr>
          <p:cNvSpPr txBox="1"/>
          <p:nvPr/>
        </p:nvSpPr>
        <p:spPr>
          <a:xfrm>
            <a:off x="4167285" y="1869948"/>
            <a:ext cx="2533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Muhammad </a:t>
            </a:r>
            <a:r>
              <a:rPr lang="en-US" dirty="0" err="1">
                <a:solidFill>
                  <a:schemeClr val="accent6"/>
                </a:solidFill>
              </a:rPr>
              <a:t>Trifaldi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Pribaldi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C9CA7-3097-E6B3-30D9-0DFB604151DD}"/>
              </a:ext>
            </a:extLst>
          </p:cNvPr>
          <p:cNvSpPr txBox="1"/>
          <p:nvPr/>
        </p:nvSpPr>
        <p:spPr>
          <a:xfrm>
            <a:off x="4167285" y="2197608"/>
            <a:ext cx="2533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Mokhammad</a:t>
            </a:r>
            <a:r>
              <a:rPr lang="en-US" dirty="0">
                <a:solidFill>
                  <a:schemeClr val="accent6"/>
                </a:solidFill>
              </a:rPr>
              <a:t> Bayu </a:t>
            </a:r>
            <a:r>
              <a:rPr lang="en-US" dirty="0" err="1">
                <a:solidFill>
                  <a:schemeClr val="accent6"/>
                </a:solidFill>
              </a:rPr>
              <a:t>Saputro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06562-1A23-9985-BE87-5E55CE06FD78}"/>
              </a:ext>
            </a:extLst>
          </p:cNvPr>
          <p:cNvSpPr txBox="1"/>
          <p:nvPr/>
        </p:nvSpPr>
        <p:spPr>
          <a:xfrm>
            <a:off x="4167285" y="2574828"/>
            <a:ext cx="2533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Muhammad Arya Ardita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40A33-0A03-B4E3-3396-4911F2728A0E}"/>
              </a:ext>
            </a:extLst>
          </p:cNvPr>
          <p:cNvSpPr txBox="1"/>
          <p:nvPr/>
        </p:nvSpPr>
        <p:spPr>
          <a:xfrm>
            <a:off x="4167285" y="2966436"/>
            <a:ext cx="2533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Bagus</a:t>
            </a:r>
            <a:r>
              <a:rPr lang="en-US" dirty="0">
                <a:solidFill>
                  <a:schemeClr val="accent6"/>
                </a:solidFill>
              </a:rPr>
              <a:t> Sheva </a:t>
            </a:r>
            <a:r>
              <a:rPr lang="en-US" dirty="0" err="1">
                <a:solidFill>
                  <a:schemeClr val="accent6"/>
                </a:solidFill>
              </a:rPr>
              <a:t>Septian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43097-21CF-29E7-093B-9C5C1C8F0F91}"/>
              </a:ext>
            </a:extLst>
          </p:cNvPr>
          <p:cNvSpPr txBox="1"/>
          <p:nvPr/>
        </p:nvSpPr>
        <p:spPr>
          <a:xfrm>
            <a:off x="4167284" y="3355848"/>
            <a:ext cx="2850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Muhammad Labib </a:t>
            </a:r>
            <a:r>
              <a:rPr lang="en-US" dirty="0" err="1">
                <a:solidFill>
                  <a:schemeClr val="accent6"/>
                </a:solidFill>
              </a:rPr>
              <a:t>Ardiansyah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Google Shape;901;p74"/>
          <p:cNvSpPr/>
          <p:nvPr/>
        </p:nvSpPr>
        <p:spPr>
          <a:xfrm rot="9000000">
            <a:off x="2488173" y="2407993"/>
            <a:ext cx="1555055" cy="3262081"/>
          </a:xfrm>
          <a:custGeom>
            <a:avLst/>
            <a:gdLst/>
            <a:ahLst/>
            <a:cxnLst/>
            <a:rect l="l" t="t" r="r" b="b"/>
            <a:pathLst>
              <a:path w="40971" h="85946" extrusionOk="0">
                <a:moveTo>
                  <a:pt x="17519" y="0"/>
                </a:moveTo>
                <a:cubicBezTo>
                  <a:pt x="16554" y="0"/>
                  <a:pt x="15628" y="107"/>
                  <a:pt x="14762" y="338"/>
                </a:cubicBezTo>
                <a:cubicBezTo>
                  <a:pt x="8261" y="2056"/>
                  <a:pt x="1" y="7953"/>
                  <a:pt x="1570" y="22268"/>
                </a:cubicBezTo>
                <a:cubicBezTo>
                  <a:pt x="3288" y="37896"/>
                  <a:pt x="14662" y="33188"/>
                  <a:pt x="14340" y="70887"/>
                </a:cubicBezTo>
                <a:cubicBezTo>
                  <a:pt x="14291" y="76735"/>
                  <a:pt x="15984" y="83756"/>
                  <a:pt x="21543" y="85565"/>
                </a:cubicBezTo>
                <a:cubicBezTo>
                  <a:pt x="22342" y="85825"/>
                  <a:pt x="23162" y="85945"/>
                  <a:pt x="23982" y="85945"/>
                </a:cubicBezTo>
                <a:cubicBezTo>
                  <a:pt x="27183" y="85945"/>
                  <a:pt x="30392" y="84110"/>
                  <a:pt x="32397" y="81526"/>
                </a:cubicBezTo>
                <a:cubicBezTo>
                  <a:pt x="34916" y="78272"/>
                  <a:pt x="35866" y="74075"/>
                  <a:pt x="36304" y="69987"/>
                </a:cubicBezTo>
                <a:cubicBezTo>
                  <a:pt x="36816" y="65138"/>
                  <a:pt x="36717" y="60248"/>
                  <a:pt x="36007" y="55424"/>
                </a:cubicBezTo>
                <a:cubicBezTo>
                  <a:pt x="35635" y="52930"/>
                  <a:pt x="35098" y="50385"/>
                  <a:pt x="35569" y="47907"/>
                </a:cubicBezTo>
                <a:cubicBezTo>
                  <a:pt x="36073" y="45281"/>
                  <a:pt x="35874" y="43455"/>
                  <a:pt x="36535" y="40457"/>
                </a:cubicBezTo>
                <a:cubicBezTo>
                  <a:pt x="37857" y="34510"/>
                  <a:pt x="40971" y="28604"/>
                  <a:pt x="40161" y="22566"/>
                </a:cubicBezTo>
                <a:cubicBezTo>
                  <a:pt x="39517" y="17750"/>
                  <a:pt x="38418" y="12777"/>
                  <a:pt x="35346" y="9019"/>
                </a:cubicBezTo>
                <a:cubicBezTo>
                  <a:pt x="31660" y="4510"/>
                  <a:pt x="23780" y="0"/>
                  <a:pt x="175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29" name="Google Shape;902;p74"/>
          <p:cNvSpPr/>
          <p:nvPr/>
        </p:nvSpPr>
        <p:spPr>
          <a:xfrm rot="3985770">
            <a:off x="243796" y="-715662"/>
            <a:ext cx="3732619" cy="3934015"/>
          </a:xfrm>
          <a:custGeom>
            <a:avLst/>
            <a:gdLst/>
            <a:ahLst/>
            <a:cxnLst/>
            <a:rect l="l" t="t" r="r" b="b"/>
            <a:pathLst>
              <a:path w="74854" h="78898" extrusionOk="0">
                <a:moveTo>
                  <a:pt x="39627" y="1"/>
                </a:moveTo>
                <a:cubicBezTo>
                  <a:pt x="39621" y="1"/>
                  <a:pt x="39614" y="1"/>
                  <a:pt x="39608" y="1"/>
                </a:cubicBezTo>
                <a:cubicBezTo>
                  <a:pt x="23897" y="9"/>
                  <a:pt x="13390" y="19272"/>
                  <a:pt x="13390" y="19272"/>
                </a:cubicBezTo>
                <a:cubicBezTo>
                  <a:pt x="13390" y="19272"/>
                  <a:pt x="1" y="41549"/>
                  <a:pt x="11738" y="62241"/>
                </a:cubicBezTo>
                <a:cubicBezTo>
                  <a:pt x="18556" y="74258"/>
                  <a:pt x="30274" y="78898"/>
                  <a:pt x="40990" y="78898"/>
                </a:cubicBezTo>
                <a:cubicBezTo>
                  <a:pt x="48216" y="78898"/>
                  <a:pt x="54986" y="76788"/>
                  <a:pt x="59490" y="73408"/>
                </a:cubicBezTo>
                <a:cubicBezTo>
                  <a:pt x="70666" y="65024"/>
                  <a:pt x="74854" y="44068"/>
                  <a:pt x="65635" y="37080"/>
                </a:cubicBezTo>
                <a:cubicBezTo>
                  <a:pt x="63322" y="35329"/>
                  <a:pt x="60497" y="34794"/>
                  <a:pt x="57574" y="34794"/>
                </a:cubicBezTo>
                <a:cubicBezTo>
                  <a:pt x="52970" y="34794"/>
                  <a:pt x="48121" y="36123"/>
                  <a:pt x="44644" y="36123"/>
                </a:cubicBezTo>
                <a:cubicBezTo>
                  <a:pt x="42781" y="36123"/>
                  <a:pt x="41311" y="35742"/>
                  <a:pt x="40484" y="34569"/>
                </a:cubicBezTo>
                <a:cubicBezTo>
                  <a:pt x="37130" y="29820"/>
                  <a:pt x="47678" y="23278"/>
                  <a:pt x="53055" y="19272"/>
                </a:cubicBezTo>
                <a:cubicBezTo>
                  <a:pt x="58960" y="14870"/>
                  <a:pt x="63031" y="1"/>
                  <a:pt x="396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30" name="Google Shape;903;p74"/>
          <p:cNvSpPr/>
          <p:nvPr/>
        </p:nvSpPr>
        <p:spPr>
          <a:xfrm rot="748958">
            <a:off x="3192156" y="-569343"/>
            <a:ext cx="3516835" cy="2119667"/>
          </a:xfrm>
          <a:custGeom>
            <a:avLst/>
            <a:gdLst/>
            <a:ahLst/>
            <a:cxnLst/>
            <a:rect l="l" t="t" r="r" b="b"/>
            <a:pathLst>
              <a:path w="83601" h="50388" extrusionOk="0">
                <a:moveTo>
                  <a:pt x="51540" y="1"/>
                </a:moveTo>
                <a:cubicBezTo>
                  <a:pt x="51522" y="1"/>
                  <a:pt x="51504" y="1"/>
                  <a:pt x="51486" y="1"/>
                </a:cubicBezTo>
                <a:cubicBezTo>
                  <a:pt x="45101" y="9"/>
                  <a:pt x="33834" y="1389"/>
                  <a:pt x="19635" y="7270"/>
                </a:cubicBezTo>
                <a:cubicBezTo>
                  <a:pt x="5436" y="13159"/>
                  <a:pt x="1" y="26061"/>
                  <a:pt x="3115" y="31331"/>
                </a:cubicBezTo>
                <a:cubicBezTo>
                  <a:pt x="3115" y="31331"/>
                  <a:pt x="2545" y="50379"/>
                  <a:pt x="38220" y="50387"/>
                </a:cubicBezTo>
                <a:cubicBezTo>
                  <a:pt x="81759" y="50387"/>
                  <a:pt x="83601" y="35015"/>
                  <a:pt x="81486" y="25194"/>
                </a:cubicBezTo>
                <a:cubicBezTo>
                  <a:pt x="78055" y="9306"/>
                  <a:pt x="65017" y="1"/>
                  <a:pt x="515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" name="Google Shape;904;p74"/>
          <p:cNvGrpSpPr/>
          <p:nvPr/>
        </p:nvGrpSpPr>
        <p:grpSpPr>
          <a:xfrm rot="-7797237">
            <a:off x="4973643" y="3568934"/>
            <a:ext cx="2039632" cy="1999903"/>
            <a:chOff x="1592875" y="1636000"/>
            <a:chExt cx="1066000" cy="1045075"/>
          </a:xfrm>
        </p:grpSpPr>
        <p:sp>
          <p:nvSpPr>
            <p:cNvPr id="1048731" name="Google Shape;905;p74"/>
            <p:cNvSpPr/>
            <p:nvPr/>
          </p:nvSpPr>
          <p:spPr>
            <a:xfrm>
              <a:off x="1592875" y="1636000"/>
              <a:ext cx="1066000" cy="1045075"/>
            </a:xfrm>
            <a:custGeom>
              <a:avLst/>
              <a:gdLst/>
              <a:ahLst/>
              <a:cxnLst/>
              <a:rect l="l" t="t" r="r" b="b"/>
              <a:pathLst>
                <a:path w="42640" h="41803" extrusionOk="0">
                  <a:moveTo>
                    <a:pt x="4527" y="9810"/>
                  </a:moveTo>
                  <a:lnTo>
                    <a:pt x="4490" y="9854"/>
                  </a:lnTo>
                  <a:lnTo>
                    <a:pt x="4490" y="9854"/>
                  </a:lnTo>
                  <a:cubicBezTo>
                    <a:pt x="4502" y="9840"/>
                    <a:pt x="4515" y="9825"/>
                    <a:pt x="4527" y="9810"/>
                  </a:cubicBezTo>
                  <a:close/>
                  <a:moveTo>
                    <a:pt x="3911" y="10709"/>
                  </a:moveTo>
                  <a:lnTo>
                    <a:pt x="3866" y="10793"/>
                  </a:lnTo>
                  <a:cubicBezTo>
                    <a:pt x="3881" y="10765"/>
                    <a:pt x="3896" y="10737"/>
                    <a:pt x="3911" y="10709"/>
                  </a:cubicBezTo>
                  <a:close/>
                  <a:moveTo>
                    <a:pt x="3751" y="11066"/>
                  </a:moveTo>
                  <a:lnTo>
                    <a:pt x="3735" y="11117"/>
                  </a:lnTo>
                  <a:lnTo>
                    <a:pt x="3735" y="11117"/>
                  </a:lnTo>
                  <a:cubicBezTo>
                    <a:pt x="3740" y="11100"/>
                    <a:pt x="3745" y="11083"/>
                    <a:pt x="3751" y="11066"/>
                  </a:cubicBezTo>
                  <a:close/>
                  <a:moveTo>
                    <a:pt x="3567" y="11665"/>
                  </a:moveTo>
                  <a:lnTo>
                    <a:pt x="3561" y="11686"/>
                  </a:lnTo>
                  <a:cubicBezTo>
                    <a:pt x="3563" y="11679"/>
                    <a:pt x="3565" y="11672"/>
                    <a:pt x="3567" y="11665"/>
                  </a:cubicBezTo>
                  <a:close/>
                  <a:moveTo>
                    <a:pt x="3065" y="16109"/>
                  </a:moveTo>
                  <a:lnTo>
                    <a:pt x="3065" y="16782"/>
                  </a:lnTo>
                  <a:cubicBezTo>
                    <a:pt x="3062" y="16558"/>
                    <a:pt x="3062" y="16333"/>
                    <a:pt x="3065" y="16109"/>
                  </a:cubicBezTo>
                  <a:close/>
                  <a:moveTo>
                    <a:pt x="3412" y="20574"/>
                  </a:moveTo>
                  <a:lnTo>
                    <a:pt x="3412" y="20574"/>
                  </a:lnTo>
                  <a:cubicBezTo>
                    <a:pt x="3430" y="20683"/>
                    <a:pt x="3449" y="20795"/>
                    <a:pt x="3469" y="20907"/>
                  </a:cubicBezTo>
                  <a:lnTo>
                    <a:pt x="3469" y="20907"/>
                  </a:lnTo>
                  <a:cubicBezTo>
                    <a:pt x="3449" y="20797"/>
                    <a:pt x="3430" y="20685"/>
                    <a:pt x="3412" y="20574"/>
                  </a:cubicBezTo>
                  <a:close/>
                  <a:moveTo>
                    <a:pt x="3473" y="20932"/>
                  </a:moveTo>
                  <a:cubicBezTo>
                    <a:pt x="3489" y="21024"/>
                    <a:pt x="3505" y="21117"/>
                    <a:pt x="3519" y="21209"/>
                  </a:cubicBezTo>
                  <a:cubicBezTo>
                    <a:pt x="3504" y="21117"/>
                    <a:pt x="3488" y="21024"/>
                    <a:pt x="3473" y="20932"/>
                  </a:cubicBezTo>
                  <a:close/>
                  <a:moveTo>
                    <a:pt x="5149" y="25432"/>
                  </a:moveTo>
                  <a:lnTo>
                    <a:pt x="5221" y="25546"/>
                  </a:lnTo>
                  <a:cubicBezTo>
                    <a:pt x="5197" y="25508"/>
                    <a:pt x="5173" y="25470"/>
                    <a:pt x="5149" y="25432"/>
                  </a:cubicBezTo>
                  <a:close/>
                  <a:moveTo>
                    <a:pt x="17258" y="0"/>
                  </a:moveTo>
                  <a:cubicBezTo>
                    <a:pt x="14723" y="0"/>
                    <a:pt x="12143" y="288"/>
                    <a:pt x="9739" y="1104"/>
                  </a:cubicBezTo>
                  <a:cubicBezTo>
                    <a:pt x="8244" y="1625"/>
                    <a:pt x="6840" y="2352"/>
                    <a:pt x="5551" y="3260"/>
                  </a:cubicBezTo>
                  <a:cubicBezTo>
                    <a:pt x="4907" y="3715"/>
                    <a:pt x="4296" y="4227"/>
                    <a:pt x="3734" y="4772"/>
                  </a:cubicBezTo>
                  <a:cubicBezTo>
                    <a:pt x="3115" y="5375"/>
                    <a:pt x="2503" y="6011"/>
                    <a:pt x="2074" y="6763"/>
                  </a:cubicBezTo>
                  <a:cubicBezTo>
                    <a:pt x="1000" y="8638"/>
                    <a:pt x="538" y="10711"/>
                    <a:pt x="257" y="12834"/>
                  </a:cubicBezTo>
                  <a:cubicBezTo>
                    <a:pt x="9" y="14709"/>
                    <a:pt x="1" y="16617"/>
                    <a:pt x="83" y="18508"/>
                  </a:cubicBezTo>
                  <a:cubicBezTo>
                    <a:pt x="174" y="20400"/>
                    <a:pt x="414" y="22275"/>
                    <a:pt x="827" y="24117"/>
                  </a:cubicBezTo>
                  <a:cubicBezTo>
                    <a:pt x="1297" y="26256"/>
                    <a:pt x="2198" y="28288"/>
                    <a:pt x="3478" y="30072"/>
                  </a:cubicBezTo>
                  <a:cubicBezTo>
                    <a:pt x="4585" y="31609"/>
                    <a:pt x="6014" y="32906"/>
                    <a:pt x="7534" y="34021"/>
                  </a:cubicBezTo>
                  <a:cubicBezTo>
                    <a:pt x="9029" y="35095"/>
                    <a:pt x="10640" y="36003"/>
                    <a:pt x="12333" y="36730"/>
                  </a:cubicBezTo>
                  <a:cubicBezTo>
                    <a:pt x="16438" y="38523"/>
                    <a:pt x="20866" y="39406"/>
                    <a:pt x="25186" y="40521"/>
                  </a:cubicBezTo>
                  <a:cubicBezTo>
                    <a:pt x="26259" y="40794"/>
                    <a:pt x="27325" y="41091"/>
                    <a:pt x="28382" y="41414"/>
                  </a:cubicBezTo>
                  <a:lnTo>
                    <a:pt x="27994" y="41290"/>
                  </a:lnTo>
                  <a:lnTo>
                    <a:pt x="27994" y="41290"/>
                  </a:lnTo>
                  <a:cubicBezTo>
                    <a:pt x="28407" y="41414"/>
                    <a:pt x="28812" y="41546"/>
                    <a:pt x="29217" y="41686"/>
                  </a:cubicBezTo>
                  <a:cubicBezTo>
                    <a:pt x="29330" y="41762"/>
                    <a:pt x="29466" y="41802"/>
                    <a:pt x="29604" y="41802"/>
                  </a:cubicBezTo>
                  <a:cubicBezTo>
                    <a:pt x="29676" y="41802"/>
                    <a:pt x="29749" y="41791"/>
                    <a:pt x="29820" y="41769"/>
                  </a:cubicBezTo>
                  <a:cubicBezTo>
                    <a:pt x="30043" y="41760"/>
                    <a:pt x="30249" y="41661"/>
                    <a:pt x="30398" y="41496"/>
                  </a:cubicBezTo>
                  <a:cubicBezTo>
                    <a:pt x="30811" y="41149"/>
                    <a:pt x="31100" y="40488"/>
                    <a:pt x="31199" y="39985"/>
                  </a:cubicBezTo>
                  <a:cubicBezTo>
                    <a:pt x="31339" y="39324"/>
                    <a:pt x="31389" y="38597"/>
                    <a:pt x="31191" y="37953"/>
                  </a:cubicBezTo>
                  <a:cubicBezTo>
                    <a:pt x="31125" y="37771"/>
                    <a:pt x="31059" y="37589"/>
                    <a:pt x="30992" y="37399"/>
                  </a:cubicBezTo>
                  <a:cubicBezTo>
                    <a:pt x="30860" y="37102"/>
                    <a:pt x="30646" y="36854"/>
                    <a:pt x="30373" y="36681"/>
                  </a:cubicBezTo>
                  <a:lnTo>
                    <a:pt x="30373" y="36689"/>
                  </a:lnTo>
                  <a:cubicBezTo>
                    <a:pt x="26028" y="35243"/>
                    <a:pt x="21518" y="34417"/>
                    <a:pt x="17140" y="33079"/>
                  </a:cubicBezTo>
                  <a:lnTo>
                    <a:pt x="17140" y="33079"/>
                  </a:lnTo>
                  <a:lnTo>
                    <a:pt x="17537" y="33203"/>
                  </a:lnTo>
                  <a:cubicBezTo>
                    <a:pt x="14072" y="32139"/>
                    <a:pt x="10685" y="30679"/>
                    <a:pt x="7856" y="28382"/>
                  </a:cubicBezTo>
                  <a:lnTo>
                    <a:pt x="7856" y="28382"/>
                  </a:lnTo>
                  <a:cubicBezTo>
                    <a:pt x="7881" y="28403"/>
                    <a:pt x="7906" y="28424"/>
                    <a:pt x="7930" y="28445"/>
                  </a:cubicBezTo>
                  <a:cubicBezTo>
                    <a:pt x="7886" y="28409"/>
                    <a:pt x="7843" y="28372"/>
                    <a:pt x="7799" y="28335"/>
                  </a:cubicBezTo>
                  <a:lnTo>
                    <a:pt x="7799" y="28335"/>
                  </a:lnTo>
                  <a:cubicBezTo>
                    <a:pt x="7818" y="28351"/>
                    <a:pt x="7837" y="28366"/>
                    <a:pt x="7856" y="28382"/>
                  </a:cubicBezTo>
                  <a:lnTo>
                    <a:pt x="7856" y="28382"/>
                  </a:lnTo>
                  <a:cubicBezTo>
                    <a:pt x="7802" y="28336"/>
                    <a:pt x="7749" y="28290"/>
                    <a:pt x="7695" y="28246"/>
                  </a:cubicBezTo>
                  <a:lnTo>
                    <a:pt x="7695" y="28246"/>
                  </a:lnTo>
                  <a:cubicBezTo>
                    <a:pt x="7729" y="28276"/>
                    <a:pt x="7764" y="28306"/>
                    <a:pt x="7799" y="28335"/>
                  </a:cubicBezTo>
                  <a:lnTo>
                    <a:pt x="7799" y="28335"/>
                  </a:lnTo>
                  <a:cubicBezTo>
                    <a:pt x="7727" y="28276"/>
                    <a:pt x="7655" y="28216"/>
                    <a:pt x="7583" y="28156"/>
                  </a:cubicBezTo>
                  <a:lnTo>
                    <a:pt x="7583" y="28156"/>
                  </a:lnTo>
                  <a:cubicBezTo>
                    <a:pt x="7621" y="28185"/>
                    <a:pt x="7658" y="28215"/>
                    <a:pt x="7695" y="28246"/>
                  </a:cubicBezTo>
                  <a:lnTo>
                    <a:pt x="7695" y="28246"/>
                  </a:lnTo>
                  <a:cubicBezTo>
                    <a:pt x="6674" y="27363"/>
                    <a:pt x="5780" y="26349"/>
                    <a:pt x="5027" y="25234"/>
                  </a:cubicBezTo>
                  <a:lnTo>
                    <a:pt x="5027" y="25234"/>
                  </a:lnTo>
                  <a:cubicBezTo>
                    <a:pt x="4668" y="24637"/>
                    <a:pt x="4360" y="24013"/>
                    <a:pt x="4102" y="23365"/>
                  </a:cubicBezTo>
                  <a:lnTo>
                    <a:pt x="4102" y="23365"/>
                  </a:lnTo>
                  <a:cubicBezTo>
                    <a:pt x="3838" y="22567"/>
                    <a:pt x="3623" y="21753"/>
                    <a:pt x="3472" y="20923"/>
                  </a:cubicBezTo>
                  <a:lnTo>
                    <a:pt x="3472" y="20923"/>
                  </a:lnTo>
                  <a:cubicBezTo>
                    <a:pt x="3215" y="19328"/>
                    <a:pt x="3082" y="17712"/>
                    <a:pt x="3065" y="16096"/>
                  </a:cubicBezTo>
                  <a:lnTo>
                    <a:pt x="3065" y="16096"/>
                  </a:lnTo>
                  <a:cubicBezTo>
                    <a:pt x="3078" y="15093"/>
                    <a:pt x="3146" y="14093"/>
                    <a:pt x="3270" y="13094"/>
                  </a:cubicBezTo>
                  <a:lnTo>
                    <a:pt x="3270" y="13094"/>
                  </a:lnTo>
                  <a:cubicBezTo>
                    <a:pt x="3363" y="12535"/>
                    <a:pt x="3488" y="11981"/>
                    <a:pt x="3641" y="11438"/>
                  </a:cubicBezTo>
                  <a:lnTo>
                    <a:pt x="3641" y="11438"/>
                  </a:lnTo>
                  <a:cubicBezTo>
                    <a:pt x="3748" y="11125"/>
                    <a:pt x="3875" y="10818"/>
                    <a:pt x="4018" y="10519"/>
                  </a:cubicBezTo>
                  <a:lnTo>
                    <a:pt x="4018" y="10519"/>
                  </a:lnTo>
                  <a:cubicBezTo>
                    <a:pt x="4120" y="10346"/>
                    <a:pt x="4233" y="10180"/>
                    <a:pt x="4355" y="10022"/>
                  </a:cubicBezTo>
                  <a:lnTo>
                    <a:pt x="4355" y="10022"/>
                  </a:lnTo>
                  <a:cubicBezTo>
                    <a:pt x="5227" y="9063"/>
                    <a:pt x="6230" y="8224"/>
                    <a:pt x="7327" y="7539"/>
                  </a:cubicBezTo>
                  <a:lnTo>
                    <a:pt x="7327" y="7539"/>
                  </a:lnTo>
                  <a:lnTo>
                    <a:pt x="6947" y="7770"/>
                  </a:lnTo>
                  <a:cubicBezTo>
                    <a:pt x="8798" y="6604"/>
                    <a:pt x="10884" y="5884"/>
                    <a:pt x="13037" y="5511"/>
                  </a:cubicBezTo>
                  <a:lnTo>
                    <a:pt x="13037" y="5511"/>
                  </a:lnTo>
                  <a:cubicBezTo>
                    <a:pt x="14303" y="5324"/>
                    <a:pt x="15581" y="5251"/>
                    <a:pt x="16860" y="5251"/>
                  </a:cubicBezTo>
                  <a:cubicBezTo>
                    <a:pt x="17748" y="5251"/>
                    <a:pt x="18635" y="5286"/>
                    <a:pt x="19519" y="5342"/>
                  </a:cubicBezTo>
                  <a:cubicBezTo>
                    <a:pt x="20428" y="5400"/>
                    <a:pt x="21320" y="5482"/>
                    <a:pt x="22220" y="5548"/>
                  </a:cubicBezTo>
                  <a:cubicBezTo>
                    <a:pt x="22807" y="5590"/>
                    <a:pt x="23401" y="5573"/>
                    <a:pt x="23980" y="5647"/>
                  </a:cubicBezTo>
                  <a:cubicBezTo>
                    <a:pt x="25541" y="5837"/>
                    <a:pt x="27094" y="6242"/>
                    <a:pt x="28630" y="6573"/>
                  </a:cubicBezTo>
                  <a:cubicBezTo>
                    <a:pt x="30910" y="7076"/>
                    <a:pt x="33181" y="7605"/>
                    <a:pt x="35453" y="8125"/>
                  </a:cubicBezTo>
                  <a:cubicBezTo>
                    <a:pt x="37163" y="8505"/>
                    <a:pt x="38864" y="8927"/>
                    <a:pt x="40591" y="9216"/>
                  </a:cubicBezTo>
                  <a:cubicBezTo>
                    <a:pt x="40698" y="9232"/>
                    <a:pt x="40805" y="9249"/>
                    <a:pt x="40913" y="9265"/>
                  </a:cubicBezTo>
                  <a:cubicBezTo>
                    <a:pt x="40944" y="9270"/>
                    <a:pt x="40976" y="9272"/>
                    <a:pt x="41007" y="9272"/>
                  </a:cubicBezTo>
                  <a:cubicBezTo>
                    <a:pt x="41428" y="9272"/>
                    <a:pt x="41829" y="8879"/>
                    <a:pt x="42036" y="8571"/>
                  </a:cubicBezTo>
                  <a:cubicBezTo>
                    <a:pt x="42383" y="8076"/>
                    <a:pt x="42581" y="7341"/>
                    <a:pt x="42606" y="6746"/>
                  </a:cubicBezTo>
                  <a:cubicBezTo>
                    <a:pt x="42639" y="6126"/>
                    <a:pt x="42606" y="5424"/>
                    <a:pt x="42301" y="4863"/>
                  </a:cubicBezTo>
                  <a:cubicBezTo>
                    <a:pt x="42069" y="4450"/>
                    <a:pt x="41780" y="4094"/>
                    <a:pt x="41285" y="4020"/>
                  </a:cubicBezTo>
                  <a:cubicBezTo>
                    <a:pt x="39476" y="3772"/>
                    <a:pt x="37691" y="3302"/>
                    <a:pt x="35915" y="2897"/>
                  </a:cubicBezTo>
                  <a:cubicBezTo>
                    <a:pt x="33413" y="2335"/>
                    <a:pt x="30910" y="1749"/>
                    <a:pt x="28399" y="1203"/>
                  </a:cubicBezTo>
                  <a:cubicBezTo>
                    <a:pt x="27432" y="989"/>
                    <a:pt x="26458" y="774"/>
                    <a:pt x="25483" y="592"/>
                  </a:cubicBezTo>
                  <a:cubicBezTo>
                    <a:pt x="24946" y="468"/>
                    <a:pt x="24409" y="394"/>
                    <a:pt x="23864" y="369"/>
                  </a:cubicBezTo>
                  <a:cubicBezTo>
                    <a:pt x="21865" y="328"/>
                    <a:pt x="19883" y="47"/>
                    <a:pt x="17884" y="6"/>
                  </a:cubicBezTo>
                  <a:cubicBezTo>
                    <a:pt x="17676" y="2"/>
                    <a:pt x="17467" y="0"/>
                    <a:pt x="17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2" name="Google Shape;906;p74"/>
            <p:cNvSpPr/>
            <p:nvPr/>
          </p:nvSpPr>
          <p:spPr>
            <a:xfrm>
              <a:off x="1725450" y="1795425"/>
              <a:ext cx="817375" cy="722625"/>
            </a:xfrm>
            <a:custGeom>
              <a:avLst/>
              <a:gdLst/>
              <a:ahLst/>
              <a:cxnLst/>
              <a:rect l="l" t="t" r="r" b="b"/>
              <a:pathLst>
                <a:path w="32695" h="28905" extrusionOk="0">
                  <a:moveTo>
                    <a:pt x="2424" y="13461"/>
                  </a:moveTo>
                  <a:cubicBezTo>
                    <a:pt x="2424" y="13461"/>
                    <a:pt x="2433" y="13495"/>
                    <a:pt x="2442" y="13526"/>
                  </a:cubicBezTo>
                  <a:lnTo>
                    <a:pt x="2442" y="13526"/>
                  </a:lnTo>
                  <a:cubicBezTo>
                    <a:pt x="2429" y="13478"/>
                    <a:pt x="2424" y="13461"/>
                    <a:pt x="2424" y="13461"/>
                  </a:cubicBezTo>
                  <a:close/>
                  <a:moveTo>
                    <a:pt x="3569" y="16517"/>
                  </a:moveTo>
                  <a:cubicBezTo>
                    <a:pt x="3574" y="16529"/>
                    <a:pt x="3580" y="16541"/>
                    <a:pt x="3585" y="16552"/>
                  </a:cubicBezTo>
                  <a:lnTo>
                    <a:pt x="3585" y="16552"/>
                  </a:lnTo>
                  <a:cubicBezTo>
                    <a:pt x="3582" y="16544"/>
                    <a:pt x="3576" y="16533"/>
                    <a:pt x="3569" y="16517"/>
                  </a:cubicBezTo>
                  <a:close/>
                  <a:moveTo>
                    <a:pt x="11984" y="1"/>
                  </a:moveTo>
                  <a:cubicBezTo>
                    <a:pt x="11856" y="1"/>
                    <a:pt x="11727" y="2"/>
                    <a:pt x="11598" y="6"/>
                  </a:cubicBezTo>
                  <a:cubicBezTo>
                    <a:pt x="10458" y="39"/>
                    <a:pt x="9326" y="220"/>
                    <a:pt x="8236" y="551"/>
                  </a:cubicBezTo>
                  <a:cubicBezTo>
                    <a:pt x="7146" y="881"/>
                    <a:pt x="6105" y="1352"/>
                    <a:pt x="5072" y="1814"/>
                  </a:cubicBezTo>
                  <a:cubicBezTo>
                    <a:pt x="4056" y="2277"/>
                    <a:pt x="3049" y="2756"/>
                    <a:pt x="2214" y="3516"/>
                  </a:cubicBezTo>
                  <a:cubicBezTo>
                    <a:pt x="1273" y="4367"/>
                    <a:pt x="744" y="5573"/>
                    <a:pt x="488" y="6795"/>
                  </a:cubicBezTo>
                  <a:cubicBezTo>
                    <a:pt x="1" y="9224"/>
                    <a:pt x="546" y="11751"/>
                    <a:pt x="1132" y="14105"/>
                  </a:cubicBezTo>
                  <a:cubicBezTo>
                    <a:pt x="1677" y="16278"/>
                    <a:pt x="2413" y="18450"/>
                    <a:pt x="3751" y="20276"/>
                  </a:cubicBezTo>
                  <a:cubicBezTo>
                    <a:pt x="4998" y="21986"/>
                    <a:pt x="6700" y="23332"/>
                    <a:pt x="8542" y="24348"/>
                  </a:cubicBezTo>
                  <a:cubicBezTo>
                    <a:pt x="12746" y="26669"/>
                    <a:pt x="17553" y="27338"/>
                    <a:pt x="22162" y="28445"/>
                  </a:cubicBezTo>
                  <a:cubicBezTo>
                    <a:pt x="22749" y="28585"/>
                    <a:pt x="23335" y="28734"/>
                    <a:pt x="23922" y="28899"/>
                  </a:cubicBezTo>
                  <a:cubicBezTo>
                    <a:pt x="23936" y="28903"/>
                    <a:pt x="23951" y="28905"/>
                    <a:pt x="23965" y="28905"/>
                  </a:cubicBezTo>
                  <a:cubicBezTo>
                    <a:pt x="24141" y="28905"/>
                    <a:pt x="24315" y="28643"/>
                    <a:pt x="24376" y="28544"/>
                  </a:cubicBezTo>
                  <a:cubicBezTo>
                    <a:pt x="24525" y="28255"/>
                    <a:pt x="24607" y="27941"/>
                    <a:pt x="24616" y="27627"/>
                  </a:cubicBezTo>
                  <a:cubicBezTo>
                    <a:pt x="24640" y="27198"/>
                    <a:pt x="24624" y="26413"/>
                    <a:pt x="24104" y="26273"/>
                  </a:cubicBezTo>
                  <a:cubicBezTo>
                    <a:pt x="19643" y="25050"/>
                    <a:pt x="14935" y="24554"/>
                    <a:pt x="10681" y="22663"/>
                  </a:cubicBezTo>
                  <a:cubicBezTo>
                    <a:pt x="8822" y="21837"/>
                    <a:pt x="7046" y="20755"/>
                    <a:pt x="5593" y="19318"/>
                  </a:cubicBezTo>
                  <a:cubicBezTo>
                    <a:pt x="4915" y="18624"/>
                    <a:pt x="4321" y="17847"/>
                    <a:pt x="3833" y="17005"/>
                  </a:cubicBezTo>
                  <a:cubicBezTo>
                    <a:pt x="3767" y="16906"/>
                    <a:pt x="3709" y="16790"/>
                    <a:pt x="3652" y="16683"/>
                  </a:cubicBezTo>
                  <a:cubicBezTo>
                    <a:pt x="3632" y="16637"/>
                    <a:pt x="3607" y="16596"/>
                    <a:pt x="3585" y="16552"/>
                  </a:cubicBezTo>
                  <a:lnTo>
                    <a:pt x="3585" y="16552"/>
                  </a:lnTo>
                  <a:cubicBezTo>
                    <a:pt x="3590" y="16564"/>
                    <a:pt x="3593" y="16568"/>
                    <a:pt x="3592" y="16568"/>
                  </a:cubicBezTo>
                  <a:cubicBezTo>
                    <a:pt x="3592" y="16568"/>
                    <a:pt x="3558" y="16496"/>
                    <a:pt x="3552" y="16484"/>
                  </a:cubicBezTo>
                  <a:cubicBezTo>
                    <a:pt x="3429" y="16237"/>
                    <a:pt x="3313" y="15981"/>
                    <a:pt x="3206" y="15733"/>
                  </a:cubicBezTo>
                  <a:cubicBezTo>
                    <a:pt x="2999" y="15254"/>
                    <a:pt x="2826" y="14758"/>
                    <a:pt x="2669" y="14262"/>
                  </a:cubicBezTo>
                  <a:cubicBezTo>
                    <a:pt x="2586" y="14031"/>
                    <a:pt x="2520" y="13800"/>
                    <a:pt x="2454" y="13560"/>
                  </a:cubicBezTo>
                  <a:cubicBezTo>
                    <a:pt x="2451" y="13552"/>
                    <a:pt x="2446" y="13539"/>
                    <a:pt x="2442" y="13526"/>
                  </a:cubicBezTo>
                  <a:lnTo>
                    <a:pt x="2442" y="13526"/>
                  </a:lnTo>
                  <a:cubicBezTo>
                    <a:pt x="2446" y="13538"/>
                    <a:pt x="2449" y="13552"/>
                    <a:pt x="2454" y="13569"/>
                  </a:cubicBezTo>
                  <a:cubicBezTo>
                    <a:pt x="2437" y="13511"/>
                    <a:pt x="2421" y="13453"/>
                    <a:pt x="2404" y="13387"/>
                  </a:cubicBezTo>
                  <a:cubicBezTo>
                    <a:pt x="2363" y="13238"/>
                    <a:pt x="2330" y="13090"/>
                    <a:pt x="2289" y="12949"/>
                  </a:cubicBezTo>
                  <a:cubicBezTo>
                    <a:pt x="2165" y="12453"/>
                    <a:pt x="2057" y="11966"/>
                    <a:pt x="1950" y="11479"/>
                  </a:cubicBezTo>
                  <a:cubicBezTo>
                    <a:pt x="1826" y="10934"/>
                    <a:pt x="1719" y="10397"/>
                    <a:pt x="1636" y="9852"/>
                  </a:cubicBezTo>
                  <a:cubicBezTo>
                    <a:pt x="1628" y="9785"/>
                    <a:pt x="1620" y="9719"/>
                    <a:pt x="1611" y="9662"/>
                  </a:cubicBezTo>
                  <a:cubicBezTo>
                    <a:pt x="1611" y="9631"/>
                    <a:pt x="1594" y="9514"/>
                    <a:pt x="1591" y="9513"/>
                  </a:cubicBezTo>
                  <a:lnTo>
                    <a:pt x="1591" y="9513"/>
                  </a:lnTo>
                  <a:cubicBezTo>
                    <a:pt x="1589" y="9502"/>
                    <a:pt x="1588" y="9494"/>
                    <a:pt x="1587" y="9488"/>
                  </a:cubicBezTo>
                  <a:cubicBezTo>
                    <a:pt x="1578" y="9422"/>
                    <a:pt x="1570" y="9356"/>
                    <a:pt x="1570" y="9290"/>
                  </a:cubicBezTo>
                  <a:cubicBezTo>
                    <a:pt x="1547" y="9034"/>
                    <a:pt x="1531" y="8779"/>
                    <a:pt x="1522" y="8516"/>
                  </a:cubicBezTo>
                  <a:lnTo>
                    <a:pt x="1522" y="8516"/>
                  </a:lnTo>
                  <a:cubicBezTo>
                    <a:pt x="1522" y="8522"/>
                    <a:pt x="1521" y="8527"/>
                    <a:pt x="1520" y="8530"/>
                  </a:cubicBezTo>
                  <a:cubicBezTo>
                    <a:pt x="1521" y="8525"/>
                    <a:pt x="1522" y="8521"/>
                    <a:pt x="1522" y="8516"/>
                  </a:cubicBezTo>
                  <a:lnTo>
                    <a:pt x="1522" y="8516"/>
                  </a:lnTo>
                  <a:cubicBezTo>
                    <a:pt x="1522" y="8516"/>
                    <a:pt x="1522" y="8516"/>
                    <a:pt x="1522" y="8516"/>
                  </a:cubicBezTo>
                  <a:lnTo>
                    <a:pt x="1522" y="8516"/>
                  </a:lnTo>
                  <a:cubicBezTo>
                    <a:pt x="1522" y="8516"/>
                    <a:pt x="1522" y="8516"/>
                    <a:pt x="1522" y="8516"/>
                  </a:cubicBezTo>
                  <a:lnTo>
                    <a:pt x="1522" y="8516"/>
                  </a:lnTo>
                  <a:cubicBezTo>
                    <a:pt x="1522" y="8516"/>
                    <a:pt x="1522" y="8516"/>
                    <a:pt x="1522" y="8516"/>
                  </a:cubicBezTo>
                  <a:lnTo>
                    <a:pt x="1522" y="8516"/>
                  </a:lnTo>
                  <a:cubicBezTo>
                    <a:pt x="1522" y="8499"/>
                    <a:pt x="1521" y="8481"/>
                    <a:pt x="1520" y="8464"/>
                  </a:cubicBezTo>
                  <a:cubicBezTo>
                    <a:pt x="1518" y="8392"/>
                    <a:pt x="1518" y="8366"/>
                    <a:pt x="1518" y="8366"/>
                  </a:cubicBezTo>
                  <a:lnTo>
                    <a:pt x="1518" y="8366"/>
                  </a:lnTo>
                  <a:cubicBezTo>
                    <a:pt x="1520" y="8366"/>
                    <a:pt x="1525" y="8473"/>
                    <a:pt x="1522" y="8516"/>
                  </a:cubicBezTo>
                  <a:lnTo>
                    <a:pt x="1522" y="8516"/>
                  </a:lnTo>
                  <a:cubicBezTo>
                    <a:pt x="1529" y="8455"/>
                    <a:pt x="1529" y="8401"/>
                    <a:pt x="1529" y="8340"/>
                  </a:cubicBezTo>
                  <a:cubicBezTo>
                    <a:pt x="1529" y="8200"/>
                    <a:pt x="1537" y="8059"/>
                    <a:pt x="1554" y="7910"/>
                  </a:cubicBezTo>
                  <a:cubicBezTo>
                    <a:pt x="1554" y="7896"/>
                    <a:pt x="1556" y="7861"/>
                    <a:pt x="1558" y="7830"/>
                  </a:cubicBezTo>
                  <a:lnTo>
                    <a:pt x="1558" y="7830"/>
                  </a:lnTo>
                  <a:cubicBezTo>
                    <a:pt x="1559" y="7816"/>
                    <a:pt x="1560" y="7804"/>
                    <a:pt x="1562" y="7795"/>
                  </a:cubicBezTo>
                  <a:cubicBezTo>
                    <a:pt x="1584" y="7674"/>
                    <a:pt x="1614" y="7553"/>
                    <a:pt x="1638" y="7425"/>
                  </a:cubicBezTo>
                  <a:lnTo>
                    <a:pt x="1638" y="7425"/>
                  </a:lnTo>
                  <a:cubicBezTo>
                    <a:pt x="1637" y="7429"/>
                    <a:pt x="1636" y="7432"/>
                    <a:pt x="1636" y="7432"/>
                  </a:cubicBezTo>
                  <a:cubicBezTo>
                    <a:pt x="1636" y="7432"/>
                    <a:pt x="1636" y="7431"/>
                    <a:pt x="1636" y="7431"/>
                  </a:cubicBezTo>
                  <a:cubicBezTo>
                    <a:pt x="1633" y="7431"/>
                    <a:pt x="1638" y="7410"/>
                    <a:pt x="1646" y="7382"/>
                  </a:cubicBezTo>
                  <a:lnTo>
                    <a:pt x="1646" y="7382"/>
                  </a:lnTo>
                  <a:cubicBezTo>
                    <a:pt x="1646" y="7385"/>
                    <a:pt x="1645" y="7387"/>
                    <a:pt x="1644" y="7390"/>
                  </a:cubicBezTo>
                  <a:cubicBezTo>
                    <a:pt x="1642" y="7402"/>
                    <a:pt x="1640" y="7414"/>
                    <a:pt x="1638" y="7425"/>
                  </a:cubicBezTo>
                  <a:lnTo>
                    <a:pt x="1638" y="7425"/>
                  </a:lnTo>
                  <a:cubicBezTo>
                    <a:pt x="1641" y="7413"/>
                    <a:pt x="1648" y="7384"/>
                    <a:pt x="1654" y="7355"/>
                  </a:cubicBezTo>
                  <a:lnTo>
                    <a:pt x="1654" y="7355"/>
                  </a:lnTo>
                  <a:cubicBezTo>
                    <a:pt x="1651" y="7365"/>
                    <a:pt x="1649" y="7374"/>
                    <a:pt x="1646" y="7382"/>
                  </a:cubicBezTo>
                  <a:lnTo>
                    <a:pt x="1646" y="7382"/>
                  </a:lnTo>
                  <a:cubicBezTo>
                    <a:pt x="1662" y="7315"/>
                    <a:pt x="1668" y="7291"/>
                    <a:pt x="1668" y="7291"/>
                  </a:cubicBezTo>
                  <a:lnTo>
                    <a:pt x="1668" y="7291"/>
                  </a:lnTo>
                  <a:cubicBezTo>
                    <a:pt x="1668" y="7291"/>
                    <a:pt x="1662" y="7322"/>
                    <a:pt x="1654" y="7355"/>
                  </a:cubicBezTo>
                  <a:lnTo>
                    <a:pt x="1654" y="7355"/>
                  </a:lnTo>
                  <a:cubicBezTo>
                    <a:pt x="1667" y="7315"/>
                    <a:pt x="1681" y="7270"/>
                    <a:pt x="1686" y="7258"/>
                  </a:cubicBezTo>
                  <a:cubicBezTo>
                    <a:pt x="1727" y="7142"/>
                    <a:pt x="1768" y="7035"/>
                    <a:pt x="1818" y="6919"/>
                  </a:cubicBezTo>
                  <a:lnTo>
                    <a:pt x="1818" y="6919"/>
                  </a:lnTo>
                  <a:cubicBezTo>
                    <a:pt x="1795" y="6976"/>
                    <a:pt x="1786" y="6998"/>
                    <a:pt x="1788" y="6998"/>
                  </a:cubicBezTo>
                  <a:cubicBezTo>
                    <a:pt x="1792" y="6998"/>
                    <a:pt x="1876" y="6814"/>
                    <a:pt x="1900" y="6771"/>
                  </a:cubicBezTo>
                  <a:cubicBezTo>
                    <a:pt x="1933" y="6704"/>
                    <a:pt x="1958" y="6663"/>
                    <a:pt x="1991" y="6614"/>
                  </a:cubicBezTo>
                  <a:cubicBezTo>
                    <a:pt x="1991" y="6614"/>
                    <a:pt x="2090" y="6462"/>
                    <a:pt x="2086" y="6462"/>
                  </a:cubicBezTo>
                  <a:lnTo>
                    <a:pt x="2086" y="6462"/>
                  </a:lnTo>
                  <a:cubicBezTo>
                    <a:pt x="2084" y="6462"/>
                    <a:pt x="2076" y="6473"/>
                    <a:pt x="2057" y="6498"/>
                  </a:cubicBezTo>
                  <a:cubicBezTo>
                    <a:pt x="2644" y="5664"/>
                    <a:pt x="3503" y="5185"/>
                    <a:pt x="4411" y="4739"/>
                  </a:cubicBezTo>
                  <a:cubicBezTo>
                    <a:pt x="6328" y="3813"/>
                    <a:pt x="8352" y="2880"/>
                    <a:pt x="10499" y="2682"/>
                  </a:cubicBezTo>
                  <a:cubicBezTo>
                    <a:pt x="10925" y="2642"/>
                    <a:pt x="11350" y="2624"/>
                    <a:pt x="11774" y="2624"/>
                  </a:cubicBezTo>
                  <a:cubicBezTo>
                    <a:pt x="13546" y="2624"/>
                    <a:pt x="15305" y="2934"/>
                    <a:pt x="17058" y="3227"/>
                  </a:cubicBezTo>
                  <a:cubicBezTo>
                    <a:pt x="21518" y="3979"/>
                    <a:pt x="26036" y="4590"/>
                    <a:pt x="30389" y="5878"/>
                  </a:cubicBezTo>
                  <a:cubicBezTo>
                    <a:pt x="30926" y="6027"/>
                    <a:pt x="31447" y="6201"/>
                    <a:pt x="31975" y="6374"/>
                  </a:cubicBezTo>
                  <a:cubicBezTo>
                    <a:pt x="31992" y="6380"/>
                    <a:pt x="32010" y="6383"/>
                    <a:pt x="32027" y="6383"/>
                  </a:cubicBezTo>
                  <a:cubicBezTo>
                    <a:pt x="32196" y="6383"/>
                    <a:pt x="32377" y="6117"/>
                    <a:pt x="32430" y="6027"/>
                  </a:cubicBezTo>
                  <a:cubicBezTo>
                    <a:pt x="32570" y="5738"/>
                    <a:pt x="32653" y="5424"/>
                    <a:pt x="32669" y="5110"/>
                  </a:cubicBezTo>
                  <a:cubicBezTo>
                    <a:pt x="32694" y="4648"/>
                    <a:pt x="32669" y="3929"/>
                    <a:pt x="32149" y="3756"/>
                  </a:cubicBezTo>
                  <a:cubicBezTo>
                    <a:pt x="27688" y="2227"/>
                    <a:pt x="22988" y="1550"/>
                    <a:pt x="18355" y="790"/>
                  </a:cubicBezTo>
                  <a:cubicBezTo>
                    <a:pt x="16243" y="440"/>
                    <a:pt x="14131" y="1"/>
                    <a:pt x="1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3" name="Google Shape;907;p74"/>
            <p:cNvSpPr/>
            <p:nvPr/>
          </p:nvSpPr>
          <p:spPr>
            <a:xfrm>
              <a:off x="1853275" y="1898775"/>
              <a:ext cx="646575" cy="523300"/>
            </a:xfrm>
            <a:custGeom>
              <a:avLst/>
              <a:gdLst/>
              <a:ahLst/>
              <a:cxnLst/>
              <a:rect l="l" t="t" r="r" b="b"/>
              <a:pathLst>
                <a:path w="25863" h="20932" extrusionOk="0">
                  <a:moveTo>
                    <a:pt x="1330" y="6271"/>
                  </a:moveTo>
                  <a:cubicBezTo>
                    <a:pt x="1330" y="6275"/>
                    <a:pt x="1333" y="6315"/>
                    <a:pt x="1336" y="6350"/>
                  </a:cubicBezTo>
                  <a:lnTo>
                    <a:pt x="1336" y="6350"/>
                  </a:lnTo>
                  <a:cubicBezTo>
                    <a:pt x="1333" y="6324"/>
                    <a:pt x="1330" y="6297"/>
                    <a:pt x="1330" y="6271"/>
                  </a:cubicBezTo>
                  <a:close/>
                  <a:moveTo>
                    <a:pt x="7216" y="1"/>
                  </a:moveTo>
                  <a:cubicBezTo>
                    <a:pt x="5780" y="1"/>
                    <a:pt x="4324" y="231"/>
                    <a:pt x="3057" y="927"/>
                  </a:cubicBezTo>
                  <a:cubicBezTo>
                    <a:pt x="2355" y="1298"/>
                    <a:pt x="1743" y="1827"/>
                    <a:pt x="1264" y="2471"/>
                  </a:cubicBezTo>
                  <a:cubicBezTo>
                    <a:pt x="620" y="3380"/>
                    <a:pt x="306" y="4446"/>
                    <a:pt x="199" y="5552"/>
                  </a:cubicBezTo>
                  <a:cubicBezTo>
                    <a:pt x="1" y="7510"/>
                    <a:pt x="579" y="9484"/>
                    <a:pt x="1430" y="11235"/>
                  </a:cubicBezTo>
                  <a:cubicBezTo>
                    <a:pt x="2817" y="14102"/>
                    <a:pt x="5229" y="16472"/>
                    <a:pt x="8038" y="17942"/>
                  </a:cubicBezTo>
                  <a:cubicBezTo>
                    <a:pt x="9582" y="18735"/>
                    <a:pt x="11251" y="19281"/>
                    <a:pt x="12969" y="19561"/>
                  </a:cubicBezTo>
                  <a:cubicBezTo>
                    <a:pt x="14860" y="19884"/>
                    <a:pt x="16785" y="20016"/>
                    <a:pt x="18652" y="20495"/>
                  </a:cubicBezTo>
                  <a:cubicBezTo>
                    <a:pt x="19114" y="20610"/>
                    <a:pt x="19569" y="20759"/>
                    <a:pt x="20015" y="20924"/>
                  </a:cubicBezTo>
                  <a:cubicBezTo>
                    <a:pt x="20028" y="20929"/>
                    <a:pt x="20042" y="20931"/>
                    <a:pt x="20056" y="20931"/>
                  </a:cubicBezTo>
                  <a:cubicBezTo>
                    <a:pt x="20214" y="20931"/>
                    <a:pt x="20399" y="20652"/>
                    <a:pt x="20444" y="20561"/>
                  </a:cubicBezTo>
                  <a:cubicBezTo>
                    <a:pt x="20585" y="20280"/>
                    <a:pt x="20659" y="19966"/>
                    <a:pt x="20676" y="19652"/>
                  </a:cubicBezTo>
                  <a:cubicBezTo>
                    <a:pt x="20700" y="19198"/>
                    <a:pt x="20692" y="18488"/>
                    <a:pt x="20188" y="18298"/>
                  </a:cubicBezTo>
                  <a:cubicBezTo>
                    <a:pt x="16851" y="17059"/>
                    <a:pt x="13151" y="17389"/>
                    <a:pt x="9838" y="16051"/>
                  </a:cubicBezTo>
                  <a:cubicBezTo>
                    <a:pt x="8409" y="15473"/>
                    <a:pt x="7079" y="14680"/>
                    <a:pt x="5882" y="13705"/>
                  </a:cubicBezTo>
                  <a:cubicBezTo>
                    <a:pt x="4734" y="12772"/>
                    <a:pt x="3742" y="11665"/>
                    <a:pt x="2941" y="10418"/>
                  </a:cubicBezTo>
                  <a:cubicBezTo>
                    <a:pt x="2735" y="10095"/>
                    <a:pt x="2545" y="9765"/>
                    <a:pt x="2363" y="9418"/>
                  </a:cubicBezTo>
                  <a:cubicBezTo>
                    <a:pt x="2322" y="9352"/>
                    <a:pt x="2289" y="9278"/>
                    <a:pt x="2247" y="9203"/>
                  </a:cubicBezTo>
                  <a:cubicBezTo>
                    <a:pt x="2235" y="9167"/>
                    <a:pt x="2189" y="9067"/>
                    <a:pt x="2186" y="9067"/>
                  </a:cubicBezTo>
                  <a:lnTo>
                    <a:pt x="2186" y="9067"/>
                  </a:lnTo>
                  <a:cubicBezTo>
                    <a:pt x="2185" y="9067"/>
                    <a:pt x="2190" y="9082"/>
                    <a:pt x="2206" y="9121"/>
                  </a:cubicBezTo>
                  <a:cubicBezTo>
                    <a:pt x="2132" y="8947"/>
                    <a:pt x="2049" y="8774"/>
                    <a:pt x="1975" y="8600"/>
                  </a:cubicBezTo>
                  <a:cubicBezTo>
                    <a:pt x="1826" y="8237"/>
                    <a:pt x="1694" y="7873"/>
                    <a:pt x="1578" y="7502"/>
                  </a:cubicBezTo>
                  <a:cubicBezTo>
                    <a:pt x="1553" y="7411"/>
                    <a:pt x="1529" y="7320"/>
                    <a:pt x="1504" y="7229"/>
                  </a:cubicBezTo>
                  <a:lnTo>
                    <a:pt x="1504" y="7229"/>
                  </a:lnTo>
                  <a:cubicBezTo>
                    <a:pt x="1518" y="7277"/>
                    <a:pt x="1523" y="7295"/>
                    <a:pt x="1524" y="7295"/>
                  </a:cubicBezTo>
                  <a:cubicBezTo>
                    <a:pt x="1525" y="7295"/>
                    <a:pt x="1491" y="7170"/>
                    <a:pt x="1479" y="7122"/>
                  </a:cubicBezTo>
                  <a:cubicBezTo>
                    <a:pt x="1421" y="6890"/>
                    <a:pt x="1372" y="6651"/>
                    <a:pt x="1347" y="6420"/>
                  </a:cubicBezTo>
                  <a:cubicBezTo>
                    <a:pt x="1345" y="6405"/>
                    <a:pt x="1342" y="6391"/>
                    <a:pt x="1340" y="6377"/>
                  </a:cubicBezTo>
                  <a:lnTo>
                    <a:pt x="1340" y="6377"/>
                  </a:lnTo>
                  <a:cubicBezTo>
                    <a:pt x="1340" y="6371"/>
                    <a:pt x="1339" y="6363"/>
                    <a:pt x="1339" y="6354"/>
                  </a:cubicBezTo>
                  <a:cubicBezTo>
                    <a:pt x="1339" y="6246"/>
                    <a:pt x="1322" y="6139"/>
                    <a:pt x="1322" y="6023"/>
                  </a:cubicBezTo>
                  <a:lnTo>
                    <a:pt x="1322" y="5998"/>
                  </a:lnTo>
                  <a:cubicBezTo>
                    <a:pt x="1347" y="5883"/>
                    <a:pt x="1355" y="5751"/>
                    <a:pt x="1347" y="5627"/>
                  </a:cubicBezTo>
                  <a:lnTo>
                    <a:pt x="1347" y="5627"/>
                  </a:lnTo>
                  <a:cubicBezTo>
                    <a:pt x="1347" y="5627"/>
                    <a:pt x="1344" y="5643"/>
                    <a:pt x="1340" y="5665"/>
                  </a:cubicBezTo>
                  <a:lnTo>
                    <a:pt x="1340" y="5665"/>
                  </a:lnTo>
                  <a:cubicBezTo>
                    <a:pt x="1342" y="5647"/>
                    <a:pt x="1344" y="5629"/>
                    <a:pt x="1347" y="5610"/>
                  </a:cubicBezTo>
                  <a:cubicBezTo>
                    <a:pt x="1354" y="5577"/>
                    <a:pt x="1387" y="5358"/>
                    <a:pt x="1391" y="5358"/>
                  </a:cubicBezTo>
                  <a:lnTo>
                    <a:pt x="1391" y="5358"/>
                  </a:lnTo>
                  <a:cubicBezTo>
                    <a:pt x="1392" y="5358"/>
                    <a:pt x="1392" y="5371"/>
                    <a:pt x="1388" y="5404"/>
                  </a:cubicBezTo>
                  <a:cubicBezTo>
                    <a:pt x="1384" y="5442"/>
                    <a:pt x="1385" y="5457"/>
                    <a:pt x="1387" y="5457"/>
                  </a:cubicBezTo>
                  <a:cubicBezTo>
                    <a:pt x="1396" y="5457"/>
                    <a:pt x="1433" y="5293"/>
                    <a:pt x="1446" y="5255"/>
                  </a:cubicBezTo>
                  <a:cubicBezTo>
                    <a:pt x="1456" y="5226"/>
                    <a:pt x="1465" y="5201"/>
                    <a:pt x="1475" y="5176"/>
                  </a:cubicBezTo>
                  <a:lnTo>
                    <a:pt x="1475" y="5176"/>
                  </a:lnTo>
                  <a:cubicBezTo>
                    <a:pt x="1468" y="5193"/>
                    <a:pt x="1465" y="5199"/>
                    <a:pt x="1465" y="5199"/>
                  </a:cubicBezTo>
                  <a:cubicBezTo>
                    <a:pt x="1464" y="5199"/>
                    <a:pt x="1475" y="5172"/>
                    <a:pt x="1490" y="5138"/>
                  </a:cubicBezTo>
                  <a:lnTo>
                    <a:pt x="1490" y="5138"/>
                  </a:lnTo>
                  <a:cubicBezTo>
                    <a:pt x="1485" y="5150"/>
                    <a:pt x="1480" y="5163"/>
                    <a:pt x="1475" y="5176"/>
                  </a:cubicBezTo>
                  <a:lnTo>
                    <a:pt x="1475" y="5176"/>
                  </a:lnTo>
                  <a:cubicBezTo>
                    <a:pt x="1479" y="5166"/>
                    <a:pt x="1484" y="5153"/>
                    <a:pt x="1491" y="5135"/>
                  </a:cubicBezTo>
                  <a:lnTo>
                    <a:pt x="1491" y="5135"/>
                  </a:lnTo>
                  <a:cubicBezTo>
                    <a:pt x="1490" y="5136"/>
                    <a:pt x="1490" y="5137"/>
                    <a:pt x="1490" y="5138"/>
                  </a:cubicBezTo>
                  <a:lnTo>
                    <a:pt x="1490" y="5138"/>
                  </a:lnTo>
                  <a:cubicBezTo>
                    <a:pt x="1492" y="5133"/>
                    <a:pt x="1494" y="5128"/>
                    <a:pt x="1496" y="5123"/>
                  </a:cubicBezTo>
                  <a:lnTo>
                    <a:pt x="1496" y="5123"/>
                  </a:lnTo>
                  <a:cubicBezTo>
                    <a:pt x="1494" y="5127"/>
                    <a:pt x="1492" y="5131"/>
                    <a:pt x="1491" y="5135"/>
                  </a:cubicBezTo>
                  <a:lnTo>
                    <a:pt x="1491" y="5135"/>
                  </a:lnTo>
                  <a:cubicBezTo>
                    <a:pt x="1497" y="5121"/>
                    <a:pt x="1505" y="5105"/>
                    <a:pt x="1512" y="5090"/>
                  </a:cubicBezTo>
                  <a:cubicBezTo>
                    <a:pt x="1562" y="4999"/>
                    <a:pt x="1587" y="4941"/>
                    <a:pt x="1628" y="4875"/>
                  </a:cubicBezTo>
                  <a:cubicBezTo>
                    <a:pt x="1646" y="4838"/>
                    <a:pt x="1734" y="4718"/>
                    <a:pt x="1729" y="4718"/>
                  </a:cubicBezTo>
                  <a:lnTo>
                    <a:pt x="1729" y="4718"/>
                  </a:lnTo>
                  <a:cubicBezTo>
                    <a:pt x="1727" y="4718"/>
                    <a:pt x="1715" y="4732"/>
                    <a:pt x="1686" y="4768"/>
                  </a:cubicBezTo>
                  <a:cubicBezTo>
                    <a:pt x="1801" y="4627"/>
                    <a:pt x="1909" y="4479"/>
                    <a:pt x="2033" y="4346"/>
                  </a:cubicBezTo>
                  <a:cubicBezTo>
                    <a:pt x="2247" y="4107"/>
                    <a:pt x="2495" y="3892"/>
                    <a:pt x="2768" y="3727"/>
                  </a:cubicBezTo>
                  <a:cubicBezTo>
                    <a:pt x="4024" y="2892"/>
                    <a:pt x="5509" y="2617"/>
                    <a:pt x="6985" y="2617"/>
                  </a:cubicBezTo>
                  <a:cubicBezTo>
                    <a:pt x="7072" y="2617"/>
                    <a:pt x="7158" y="2618"/>
                    <a:pt x="7245" y="2620"/>
                  </a:cubicBezTo>
                  <a:cubicBezTo>
                    <a:pt x="9070" y="2653"/>
                    <a:pt x="10887" y="3000"/>
                    <a:pt x="12680" y="3306"/>
                  </a:cubicBezTo>
                  <a:cubicBezTo>
                    <a:pt x="14588" y="3636"/>
                    <a:pt x="16471" y="4115"/>
                    <a:pt x="18305" y="4751"/>
                  </a:cubicBezTo>
                  <a:cubicBezTo>
                    <a:pt x="20139" y="5371"/>
                    <a:pt x="21972" y="6015"/>
                    <a:pt x="23806" y="6651"/>
                  </a:cubicBezTo>
                  <a:lnTo>
                    <a:pt x="25177" y="7130"/>
                  </a:lnTo>
                  <a:cubicBezTo>
                    <a:pt x="25191" y="7135"/>
                    <a:pt x="25206" y="7137"/>
                    <a:pt x="25220" y="7137"/>
                  </a:cubicBezTo>
                  <a:cubicBezTo>
                    <a:pt x="25383" y="7137"/>
                    <a:pt x="25561" y="6858"/>
                    <a:pt x="25607" y="6775"/>
                  </a:cubicBezTo>
                  <a:cubicBezTo>
                    <a:pt x="25747" y="6486"/>
                    <a:pt x="25830" y="6180"/>
                    <a:pt x="25838" y="5858"/>
                  </a:cubicBezTo>
                  <a:cubicBezTo>
                    <a:pt x="25863" y="5420"/>
                    <a:pt x="25863" y="4685"/>
                    <a:pt x="25359" y="4512"/>
                  </a:cubicBezTo>
                  <a:lnTo>
                    <a:pt x="19610" y="2513"/>
                  </a:lnTo>
                  <a:cubicBezTo>
                    <a:pt x="17685" y="1844"/>
                    <a:pt x="15761" y="1224"/>
                    <a:pt x="13754" y="844"/>
                  </a:cubicBezTo>
                  <a:cubicBezTo>
                    <a:pt x="11887" y="489"/>
                    <a:pt x="9971" y="142"/>
                    <a:pt x="8071" y="26"/>
                  </a:cubicBezTo>
                  <a:cubicBezTo>
                    <a:pt x="7788" y="10"/>
                    <a:pt x="7502" y="1"/>
                    <a:pt x="72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4" name="Google Shape;908;p74"/>
            <p:cNvSpPr/>
            <p:nvPr/>
          </p:nvSpPr>
          <p:spPr>
            <a:xfrm>
              <a:off x="1920175" y="2025400"/>
              <a:ext cx="541275" cy="303975"/>
            </a:xfrm>
            <a:custGeom>
              <a:avLst/>
              <a:gdLst/>
              <a:ahLst/>
              <a:cxnLst/>
              <a:rect l="l" t="t" r="r" b="b"/>
              <a:pathLst>
                <a:path w="21651" h="12159" extrusionOk="0">
                  <a:moveTo>
                    <a:pt x="5895" y="1"/>
                  </a:moveTo>
                  <a:cubicBezTo>
                    <a:pt x="5011" y="1"/>
                    <a:pt x="4267" y="80"/>
                    <a:pt x="3734" y="264"/>
                  </a:cubicBezTo>
                  <a:cubicBezTo>
                    <a:pt x="1" y="1561"/>
                    <a:pt x="1265" y="4370"/>
                    <a:pt x="6089" y="7938"/>
                  </a:cubicBezTo>
                  <a:cubicBezTo>
                    <a:pt x="10921" y="11506"/>
                    <a:pt x="18363" y="12159"/>
                    <a:pt x="18363" y="12159"/>
                  </a:cubicBezTo>
                  <a:lnTo>
                    <a:pt x="21651" y="2875"/>
                  </a:lnTo>
                  <a:cubicBezTo>
                    <a:pt x="21651" y="2875"/>
                    <a:pt x="11224" y="1"/>
                    <a:pt x="5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35" name="Google Shape;909;p74"/>
          <p:cNvSpPr/>
          <p:nvPr/>
        </p:nvSpPr>
        <p:spPr>
          <a:xfrm rot="-5071055">
            <a:off x="1415174" y="3660503"/>
            <a:ext cx="1660426" cy="1887876"/>
          </a:xfrm>
          <a:custGeom>
            <a:avLst/>
            <a:gdLst/>
            <a:ahLst/>
            <a:cxnLst/>
            <a:rect l="l" t="t" r="r" b="b"/>
            <a:pathLst>
              <a:path w="31274" h="35558" extrusionOk="0">
                <a:moveTo>
                  <a:pt x="5484" y="1"/>
                </a:moveTo>
                <a:cubicBezTo>
                  <a:pt x="4024" y="1"/>
                  <a:pt x="2550" y="802"/>
                  <a:pt x="2206" y="2192"/>
                </a:cubicBezTo>
                <a:cubicBezTo>
                  <a:pt x="2008" y="2952"/>
                  <a:pt x="2173" y="3753"/>
                  <a:pt x="2371" y="4521"/>
                </a:cubicBezTo>
                <a:cubicBezTo>
                  <a:pt x="2875" y="6520"/>
                  <a:pt x="3676" y="8618"/>
                  <a:pt x="5427" y="9717"/>
                </a:cubicBezTo>
                <a:cubicBezTo>
                  <a:pt x="7286" y="10898"/>
                  <a:pt x="9946" y="10733"/>
                  <a:pt x="11284" y="12575"/>
                </a:cubicBezTo>
                <a:cubicBezTo>
                  <a:pt x="11424" y="12757"/>
                  <a:pt x="11490" y="12980"/>
                  <a:pt x="11482" y="13211"/>
                </a:cubicBezTo>
                <a:cubicBezTo>
                  <a:pt x="11441" y="13872"/>
                  <a:pt x="10772" y="14062"/>
                  <a:pt x="10210" y="14128"/>
                </a:cubicBezTo>
                <a:cubicBezTo>
                  <a:pt x="9725" y="14185"/>
                  <a:pt x="9239" y="14213"/>
                  <a:pt x="8754" y="14213"/>
                </a:cubicBezTo>
                <a:cubicBezTo>
                  <a:pt x="8040" y="14213"/>
                  <a:pt x="7328" y="14152"/>
                  <a:pt x="6625" y="14029"/>
                </a:cubicBezTo>
                <a:cubicBezTo>
                  <a:pt x="5577" y="13848"/>
                  <a:pt x="4544" y="13531"/>
                  <a:pt x="3483" y="13531"/>
                </a:cubicBezTo>
                <a:cubicBezTo>
                  <a:pt x="3432" y="13531"/>
                  <a:pt x="3380" y="13532"/>
                  <a:pt x="3329" y="13533"/>
                </a:cubicBezTo>
                <a:cubicBezTo>
                  <a:pt x="2222" y="13566"/>
                  <a:pt x="1033" y="14070"/>
                  <a:pt x="595" y="15094"/>
                </a:cubicBezTo>
                <a:cubicBezTo>
                  <a:pt x="0" y="16499"/>
                  <a:pt x="1157" y="18134"/>
                  <a:pt x="2586" y="18679"/>
                </a:cubicBezTo>
                <a:cubicBezTo>
                  <a:pt x="3399" y="18996"/>
                  <a:pt x="4267" y="19069"/>
                  <a:pt x="5147" y="19069"/>
                </a:cubicBezTo>
                <a:cubicBezTo>
                  <a:pt x="5804" y="19069"/>
                  <a:pt x="6467" y="19029"/>
                  <a:pt x="7121" y="19018"/>
                </a:cubicBezTo>
                <a:cubicBezTo>
                  <a:pt x="7231" y="19016"/>
                  <a:pt x="7342" y="19015"/>
                  <a:pt x="7452" y="19015"/>
                </a:cubicBezTo>
                <a:cubicBezTo>
                  <a:pt x="8887" y="19015"/>
                  <a:pt x="10327" y="19164"/>
                  <a:pt x="11738" y="19456"/>
                </a:cubicBezTo>
                <a:cubicBezTo>
                  <a:pt x="13530" y="19836"/>
                  <a:pt x="15686" y="21207"/>
                  <a:pt x="15092" y="22941"/>
                </a:cubicBezTo>
                <a:cubicBezTo>
                  <a:pt x="14764" y="23900"/>
                  <a:pt x="13656" y="24404"/>
                  <a:pt x="12630" y="24404"/>
                </a:cubicBezTo>
                <a:cubicBezTo>
                  <a:pt x="12622" y="24404"/>
                  <a:pt x="12614" y="24404"/>
                  <a:pt x="12605" y="24403"/>
                </a:cubicBezTo>
                <a:cubicBezTo>
                  <a:pt x="11573" y="24395"/>
                  <a:pt x="10590" y="24015"/>
                  <a:pt x="9590" y="23759"/>
                </a:cubicBezTo>
                <a:cubicBezTo>
                  <a:pt x="8639" y="23521"/>
                  <a:pt x="7665" y="23401"/>
                  <a:pt x="6692" y="23401"/>
                </a:cubicBezTo>
                <a:cubicBezTo>
                  <a:pt x="5806" y="23401"/>
                  <a:pt x="4922" y="23501"/>
                  <a:pt x="4056" y="23701"/>
                </a:cubicBezTo>
                <a:cubicBezTo>
                  <a:pt x="2495" y="24065"/>
                  <a:pt x="826" y="24957"/>
                  <a:pt x="479" y="26518"/>
                </a:cubicBezTo>
                <a:cubicBezTo>
                  <a:pt x="0" y="28699"/>
                  <a:pt x="2495" y="30508"/>
                  <a:pt x="4725" y="30508"/>
                </a:cubicBezTo>
                <a:cubicBezTo>
                  <a:pt x="6947" y="30508"/>
                  <a:pt x="9012" y="29401"/>
                  <a:pt x="11193" y="28913"/>
                </a:cubicBezTo>
                <a:cubicBezTo>
                  <a:pt x="11646" y="28812"/>
                  <a:pt x="12122" y="28764"/>
                  <a:pt x="12616" y="28764"/>
                </a:cubicBezTo>
                <a:cubicBezTo>
                  <a:pt x="16526" y="28764"/>
                  <a:pt x="21509" y="31771"/>
                  <a:pt x="24318" y="34844"/>
                </a:cubicBezTo>
                <a:cubicBezTo>
                  <a:pt x="24750" y="35312"/>
                  <a:pt x="25343" y="35558"/>
                  <a:pt x="25944" y="35558"/>
                </a:cubicBezTo>
                <a:cubicBezTo>
                  <a:pt x="26319" y="35558"/>
                  <a:pt x="26698" y="35462"/>
                  <a:pt x="27044" y="35265"/>
                </a:cubicBezTo>
                <a:lnTo>
                  <a:pt x="27052" y="35265"/>
                </a:lnTo>
                <a:cubicBezTo>
                  <a:pt x="27804" y="34844"/>
                  <a:pt x="28060" y="33886"/>
                  <a:pt x="27622" y="33143"/>
                </a:cubicBezTo>
                <a:cubicBezTo>
                  <a:pt x="26837" y="31780"/>
                  <a:pt x="26127" y="30384"/>
                  <a:pt x="25698" y="28872"/>
                </a:cubicBezTo>
                <a:cubicBezTo>
                  <a:pt x="25136" y="26865"/>
                  <a:pt x="25144" y="24610"/>
                  <a:pt x="26193" y="22801"/>
                </a:cubicBezTo>
                <a:cubicBezTo>
                  <a:pt x="27160" y="21124"/>
                  <a:pt x="28886" y="20026"/>
                  <a:pt x="30001" y="18440"/>
                </a:cubicBezTo>
                <a:cubicBezTo>
                  <a:pt x="31108" y="16854"/>
                  <a:pt x="31273" y="14219"/>
                  <a:pt x="29547" y="13351"/>
                </a:cubicBezTo>
                <a:cubicBezTo>
                  <a:pt x="29194" y="13175"/>
                  <a:pt x="28815" y="13101"/>
                  <a:pt x="28427" y="13101"/>
                </a:cubicBezTo>
                <a:cubicBezTo>
                  <a:pt x="27655" y="13101"/>
                  <a:pt x="26850" y="13396"/>
                  <a:pt x="26152" y="13765"/>
                </a:cubicBezTo>
                <a:cubicBezTo>
                  <a:pt x="25111" y="14326"/>
                  <a:pt x="24112" y="15061"/>
                  <a:pt x="22947" y="15235"/>
                </a:cubicBezTo>
                <a:cubicBezTo>
                  <a:pt x="22819" y="15255"/>
                  <a:pt x="22688" y="15264"/>
                  <a:pt x="22556" y="15264"/>
                </a:cubicBezTo>
                <a:cubicBezTo>
                  <a:pt x="21479" y="15264"/>
                  <a:pt x="20342" y="14619"/>
                  <a:pt x="20254" y="13575"/>
                </a:cubicBezTo>
                <a:cubicBezTo>
                  <a:pt x="20105" y="11873"/>
                  <a:pt x="22418" y="11220"/>
                  <a:pt x="23542" y="9940"/>
                </a:cubicBezTo>
                <a:cubicBezTo>
                  <a:pt x="24508" y="8858"/>
                  <a:pt x="24533" y="7066"/>
                  <a:pt x="23599" y="5950"/>
                </a:cubicBezTo>
                <a:cubicBezTo>
                  <a:pt x="23020" y="5252"/>
                  <a:pt x="22107" y="4874"/>
                  <a:pt x="21201" y="4874"/>
                </a:cubicBezTo>
                <a:cubicBezTo>
                  <a:pt x="20660" y="4874"/>
                  <a:pt x="20122" y="5009"/>
                  <a:pt x="19659" y="5290"/>
                </a:cubicBezTo>
                <a:cubicBezTo>
                  <a:pt x="18072" y="6260"/>
                  <a:pt x="17108" y="8692"/>
                  <a:pt x="15400" y="8692"/>
                </a:cubicBezTo>
                <a:cubicBezTo>
                  <a:pt x="15233" y="8692"/>
                  <a:pt x="15059" y="8668"/>
                  <a:pt x="14877" y="8618"/>
                </a:cubicBezTo>
                <a:cubicBezTo>
                  <a:pt x="14571" y="8536"/>
                  <a:pt x="14290" y="8387"/>
                  <a:pt x="14051" y="8189"/>
                </a:cubicBezTo>
                <a:cubicBezTo>
                  <a:pt x="12531" y="6950"/>
                  <a:pt x="11622" y="5174"/>
                  <a:pt x="10540" y="3572"/>
                </a:cubicBezTo>
                <a:cubicBezTo>
                  <a:pt x="9533" y="2093"/>
                  <a:pt x="8269" y="656"/>
                  <a:pt x="6551" y="152"/>
                </a:cubicBezTo>
                <a:cubicBezTo>
                  <a:pt x="6208" y="50"/>
                  <a:pt x="5846" y="1"/>
                  <a:pt x="54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910;p74"/>
          <p:cNvGrpSpPr/>
          <p:nvPr/>
        </p:nvGrpSpPr>
        <p:grpSpPr>
          <a:xfrm rot="2082652">
            <a:off x="941105" y="251426"/>
            <a:ext cx="2039576" cy="1999831"/>
            <a:chOff x="1592875" y="1636000"/>
            <a:chExt cx="1066000" cy="1045075"/>
          </a:xfrm>
        </p:grpSpPr>
        <p:sp>
          <p:nvSpPr>
            <p:cNvPr id="1048736" name="Google Shape;911;p74"/>
            <p:cNvSpPr/>
            <p:nvPr/>
          </p:nvSpPr>
          <p:spPr>
            <a:xfrm>
              <a:off x="1592875" y="1636000"/>
              <a:ext cx="1066000" cy="1045075"/>
            </a:xfrm>
            <a:custGeom>
              <a:avLst/>
              <a:gdLst/>
              <a:ahLst/>
              <a:cxnLst/>
              <a:rect l="l" t="t" r="r" b="b"/>
              <a:pathLst>
                <a:path w="42640" h="41803" extrusionOk="0">
                  <a:moveTo>
                    <a:pt x="4527" y="9810"/>
                  </a:moveTo>
                  <a:lnTo>
                    <a:pt x="4490" y="9854"/>
                  </a:lnTo>
                  <a:lnTo>
                    <a:pt x="4490" y="9854"/>
                  </a:lnTo>
                  <a:cubicBezTo>
                    <a:pt x="4502" y="9840"/>
                    <a:pt x="4515" y="9825"/>
                    <a:pt x="4527" y="9810"/>
                  </a:cubicBezTo>
                  <a:close/>
                  <a:moveTo>
                    <a:pt x="3911" y="10709"/>
                  </a:moveTo>
                  <a:lnTo>
                    <a:pt x="3866" y="10793"/>
                  </a:lnTo>
                  <a:cubicBezTo>
                    <a:pt x="3881" y="10765"/>
                    <a:pt x="3896" y="10737"/>
                    <a:pt x="3911" y="10709"/>
                  </a:cubicBezTo>
                  <a:close/>
                  <a:moveTo>
                    <a:pt x="3751" y="11066"/>
                  </a:moveTo>
                  <a:lnTo>
                    <a:pt x="3735" y="11117"/>
                  </a:lnTo>
                  <a:lnTo>
                    <a:pt x="3735" y="11117"/>
                  </a:lnTo>
                  <a:cubicBezTo>
                    <a:pt x="3740" y="11100"/>
                    <a:pt x="3745" y="11083"/>
                    <a:pt x="3751" y="11066"/>
                  </a:cubicBezTo>
                  <a:close/>
                  <a:moveTo>
                    <a:pt x="3567" y="11665"/>
                  </a:moveTo>
                  <a:lnTo>
                    <a:pt x="3561" y="11686"/>
                  </a:lnTo>
                  <a:cubicBezTo>
                    <a:pt x="3563" y="11679"/>
                    <a:pt x="3565" y="11672"/>
                    <a:pt x="3567" y="11665"/>
                  </a:cubicBezTo>
                  <a:close/>
                  <a:moveTo>
                    <a:pt x="3065" y="16109"/>
                  </a:moveTo>
                  <a:lnTo>
                    <a:pt x="3065" y="16782"/>
                  </a:lnTo>
                  <a:cubicBezTo>
                    <a:pt x="3062" y="16558"/>
                    <a:pt x="3062" y="16333"/>
                    <a:pt x="3065" y="16109"/>
                  </a:cubicBezTo>
                  <a:close/>
                  <a:moveTo>
                    <a:pt x="3412" y="20574"/>
                  </a:moveTo>
                  <a:lnTo>
                    <a:pt x="3412" y="20574"/>
                  </a:lnTo>
                  <a:cubicBezTo>
                    <a:pt x="3430" y="20683"/>
                    <a:pt x="3449" y="20795"/>
                    <a:pt x="3469" y="20907"/>
                  </a:cubicBezTo>
                  <a:lnTo>
                    <a:pt x="3469" y="20907"/>
                  </a:lnTo>
                  <a:cubicBezTo>
                    <a:pt x="3449" y="20797"/>
                    <a:pt x="3430" y="20685"/>
                    <a:pt x="3412" y="20574"/>
                  </a:cubicBezTo>
                  <a:close/>
                  <a:moveTo>
                    <a:pt x="3473" y="20932"/>
                  </a:moveTo>
                  <a:cubicBezTo>
                    <a:pt x="3489" y="21024"/>
                    <a:pt x="3505" y="21117"/>
                    <a:pt x="3519" y="21209"/>
                  </a:cubicBezTo>
                  <a:cubicBezTo>
                    <a:pt x="3504" y="21117"/>
                    <a:pt x="3488" y="21024"/>
                    <a:pt x="3473" y="20932"/>
                  </a:cubicBezTo>
                  <a:close/>
                  <a:moveTo>
                    <a:pt x="5149" y="25432"/>
                  </a:moveTo>
                  <a:lnTo>
                    <a:pt x="5221" y="25546"/>
                  </a:lnTo>
                  <a:cubicBezTo>
                    <a:pt x="5197" y="25508"/>
                    <a:pt x="5173" y="25470"/>
                    <a:pt x="5149" y="25432"/>
                  </a:cubicBezTo>
                  <a:close/>
                  <a:moveTo>
                    <a:pt x="17258" y="0"/>
                  </a:moveTo>
                  <a:cubicBezTo>
                    <a:pt x="14723" y="0"/>
                    <a:pt x="12143" y="288"/>
                    <a:pt x="9739" y="1104"/>
                  </a:cubicBezTo>
                  <a:cubicBezTo>
                    <a:pt x="8244" y="1625"/>
                    <a:pt x="6840" y="2352"/>
                    <a:pt x="5551" y="3260"/>
                  </a:cubicBezTo>
                  <a:cubicBezTo>
                    <a:pt x="4907" y="3715"/>
                    <a:pt x="4296" y="4227"/>
                    <a:pt x="3734" y="4772"/>
                  </a:cubicBezTo>
                  <a:cubicBezTo>
                    <a:pt x="3115" y="5375"/>
                    <a:pt x="2503" y="6011"/>
                    <a:pt x="2074" y="6763"/>
                  </a:cubicBezTo>
                  <a:cubicBezTo>
                    <a:pt x="1000" y="8638"/>
                    <a:pt x="538" y="10711"/>
                    <a:pt x="257" y="12834"/>
                  </a:cubicBezTo>
                  <a:cubicBezTo>
                    <a:pt x="9" y="14709"/>
                    <a:pt x="1" y="16617"/>
                    <a:pt x="83" y="18508"/>
                  </a:cubicBezTo>
                  <a:cubicBezTo>
                    <a:pt x="174" y="20400"/>
                    <a:pt x="414" y="22275"/>
                    <a:pt x="827" y="24117"/>
                  </a:cubicBezTo>
                  <a:cubicBezTo>
                    <a:pt x="1297" y="26256"/>
                    <a:pt x="2198" y="28288"/>
                    <a:pt x="3478" y="30072"/>
                  </a:cubicBezTo>
                  <a:cubicBezTo>
                    <a:pt x="4585" y="31609"/>
                    <a:pt x="6014" y="32906"/>
                    <a:pt x="7534" y="34021"/>
                  </a:cubicBezTo>
                  <a:cubicBezTo>
                    <a:pt x="9029" y="35095"/>
                    <a:pt x="10640" y="36003"/>
                    <a:pt x="12333" y="36730"/>
                  </a:cubicBezTo>
                  <a:cubicBezTo>
                    <a:pt x="16438" y="38523"/>
                    <a:pt x="20866" y="39406"/>
                    <a:pt x="25186" y="40521"/>
                  </a:cubicBezTo>
                  <a:cubicBezTo>
                    <a:pt x="26259" y="40794"/>
                    <a:pt x="27325" y="41091"/>
                    <a:pt x="28382" y="41414"/>
                  </a:cubicBezTo>
                  <a:lnTo>
                    <a:pt x="27994" y="41290"/>
                  </a:lnTo>
                  <a:lnTo>
                    <a:pt x="27994" y="41290"/>
                  </a:lnTo>
                  <a:cubicBezTo>
                    <a:pt x="28407" y="41414"/>
                    <a:pt x="28812" y="41546"/>
                    <a:pt x="29217" y="41686"/>
                  </a:cubicBezTo>
                  <a:cubicBezTo>
                    <a:pt x="29330" y="41762"/>
                    <a:pt x="29466" y="41802"/>
                    <a:pt x="29604" y="41802"/>
                  </a:cubicBezTo>
                  <a:cubicBezTo>
                    <a:pt x="29676" y="41802"/>
                    <a:pt x="29749" y="41791"/>
                    <a:pt x="29820" y="41769"/>
                  </a:cubicBezTo>
                  <a:cubicBezTo>
                    <a:pt x="30043" y="41760"/>
                    <a:pt x="30249" y="41661"/>
                    <a:pt x="30398" y="41496"/>
                  </a:cubicBezTo>
                  <a:cubicBezTo>
                    <a:pt x="30811" y="41149"/>
                    <a:pt x="31100" y="40488"/>
                    <a:pt x="31199" y="39985"/>
                  </a:cubicBezTo>
                  <a:cubicBezTo>
                    <a:pt x="31339" y="39324"/>
                    <a:pt x="31389" y="38597"/>
                    <a:pt x="31191" y="37953"/>
                  </a:cubicBezTo>
                  <a:cubicBezTo>
                    <a:pt x="31125" y="37771"/>
                    <a:pt x="31059" y="37589"/>
                    <a:pt x="30992" y="37399"/>
                  </a:cubicBezTo>
                  <a:cubicBezTo>
                    <a:pt x="30860" y="37102"/>
                    <a:pt x="30646" y="36854"/>
                    <a:pt x="30373" y="36681"/>
                  </a:cubicBezTo>
                  <a:lnTo>
                    <a:pt x="30373" y="36689"/>
                  </a:lnTo>
                  <a:cubicBezTo>
                    <a:pt x="26028" y="35243"/>
                    <a:pt x="21518" y="34417"/>
                    <a:pt x="17140" y="33079"/>
                  </a:cubicBezTo>
                  <a:lnTo>
                    <a:pt x="17140" y="33079"/>
                  </a:lnTo>
                  <a:lnTo>
                    <a:pt x="17537" y="33203"/>
                  </a:lnTo>
                  <a:cubicBezTo>
                    <a:pt x="14072" y="32139"/>
                    <a:pt x="10685" y="30679"/>
                    <a:pt x="7856" y="28382"/>
                  </a:cubicBezTo>
                  <a:lnTo>
                    <a:pt x="7856" y="28382"/>
                  </a:lnTo>
                  <a:cubicBezTo>
                    <a:pt x="7881" y="28403"/>
                    <a:pt x="7906" y="28424"/>
                    <a:pt x="7930" y="28445"/>
                  </a:cubicBezTo>
                  <a:cubicBezTo>
                    <a:pt x="7886" y="28409"/>
                    <a:pt x="7843" y="28372"/>
                    <a:pt x="7799" y="28335"/>
                  </a:cubicBezTo>
                  <a:lnTo>
                    <a:pt x="7799" y="28335"/>
                  </a:lnTo>
                  <a:cubicBezTo>
                    <a:pt x="7818" y="28351"/>
                    <a:pt x="7837" y="28366"/>
                    <a:pt x="7856" y="28382"/>
                  </a:cubicBezTo>
                  <a:lnTo>
                    <a:pt x="7856" y="28382"/>
                  </a:lnTo>
                  <a:cubicBezTo>
                    <a:pt x="7802" y="28336"/>
                    <a:pt x="7749" y="28290"/>
                    <a:pt x="7695" y="28246"/>
                  </a:cubicBezTo>
                  <a:lnTo>
                    <a:pt x="7695" y="28246"/>
                  </a:lnTo>
                  <a:cubicBezTo>
                    <a:pt x="7729" y="28276"/>
                    <a:pt x="7764" y="28306"/>
                    <a:pt x="7799" y="28335"/>
                  </a:cubicBezTo>
                  <a:lnTo>
                    <a:pt x="7799" y="28335"/>
                  </a:lnTo>
                  <a:cubicBezTo>
                    <a:pt x="7727" y="28276"/>
                    <a:pt x="7655" y="28216"/>
                    <a:pt x="7583" y="28156"/>
                  </a:cubicBezTo>
                  <a:lnTo>
                    <a:pt x="7583" y="28156"/>
                  </a:lnTo>
                  <a:cubicBezTo>
                    <a:pt x="7621" y="28185"/>
                    <a:pt x="7658" y="28215"/>
                    <a:pt x="7695" y="28246"/>
                  </a:cubicBezTo>
                  <a:lnTo>
                    <a:pt x="7695" y="28246"/>
                  </a:lnTo>
                  <a:cubicBezTo>
                    <a:pt x="6674" y="27363"/>
                    <a:pt x="5780" y="26349"/>
                    <a:pt x="5027" y="25234"/>
                  </a:cubicBezTo>
                  <a:lnTo>
                    <a:pt x="5027" y="25234"/>
                  </a:lnTo>
                  <a:cubicBezTo>
                    <a:pt x="4668" y="24637"/>
                    <a:pt x="4360" y="24013"/>
                    <a:pt x="4102" y="23365"/>
                  </a:cubicBezTo>
                  <a:lnTo>
                    <a:pt x="4102" y="23365"/>
                  </a:lnTo>
                  <a:cubicBezTo>
                    <a:pt x="3838" y="22567"/>
                    <a:pt x="3623" y="21753"/>
                    <a:pt x="3472" y="20923"/>
                  </a:cubicBezTo>
                  <a:lnTo>
                    <a:pt x="3472" y="20923"/>
                  </a:lnTo>
                  <a:cubicBezTo>
                    <a:pt x="3215" y="19328"/>
                    <a:pt x="3082" y="17712"/>
                    <a:pt x="3065" y="16096"/>
                  </a:cubicBezTo>
                  <a:lnTo>
                    <a:pt x="3065" y="16096"/>
                  </a:lnTo>
                  <a:cubicBezTo>
                    <a:pt x="3078" y="15093"/>
                    <a:pt x="3146" y="14093"/>
                    <a:pt x="3270" y="13094"/>
                  </a:cubicBezTo>
                  <a:lnTo>
                    <a:pt x="3270" y="13094"/>
                  </a:lnTo>
                  <a:cubicBezTo>
                    <a:pt x="3363" y="12535"/>
                    <a:pt x="3488" y="11981"/>
                    <a:pt x="3641" y="11438"/>
                  </a:cubicBezTo>
                  <a:lnTo>
                    <a:pt x="3641" y="11438"/>
                  </a:lnTo>
                  <a:cubicBezTo>
                    <a:pt x="3748" y="11125"/>
                    <a:pt x="3875" y="10818"/>
                    <a:pt x="4018" y="10519"/>
                  </a:cubicBezTo>
                  <a:lnTo>
                    <a:pt x="4018" y="10519"/>
                  </a:lnTo>
                  <a:cubicBezTo>
                    <a:pt x="4120" y="10346"/>
                    <a:pt x="4233" y="10180"/>
                    <a:pt x="4355" y="10022"/>
                  </a:cubicBezTo>
                  <a:lnTo>
                    <a:pt x="4355" y="10022"/>
                  </a:lnTo>
                  <a:cubicBezTo>
                    <a:pt x="5227" y="9063"/>
                    <a:pt x="6230" y="8224"/>
                    <a:pt x="7327" y="7539"/>
                  </a:cubicBezTo>
                  <a:lnTo>
                    <a:pt x="7327" y="7539"/>
                  </a:lnTo>
                  <a:lnTo>
                    <a:pt x="6947" y="7770"/>
                  </a:lnTo>
                  <a:cubicBezTo>
                    <a:pt x="8798" y="6604"/>
                    <a:pt x="10884" y="5884"/>
                    <a:pt x="13037" y="5511"/>
                  </a:cubicBezTo>
                  <a:lnTo>
                    <a:pt x="13037" y="5511"/>
                  </a:lnTo>
                  <a:cubicBezTo>
                    <a:pt x="14303" y="5324"/>
                    <a:pt x="15581" y="5251"/>
                    <a:pt x="16860" y="5251"/>
                  </a:cubicBezTo>
                  <a:cubicBezTo>
                    <a:pt x="17748" y="5251"/>
                    <a:pt x="18635" y="5286"/>
                    <a:pt x="19519" y="5342"/>
                  </a:cubicBezTo>
                  <a:cubicBezTo>
                    <a:pt x="20428" y="5400"/>
                    <a:pt x="21320" y="5482"/>
                    <a:pt x="22220" y="5548"/>
                  </a:cubicBezTo>
                  <a:cubicBezTo>
                    <a:pt x="22807" y="5590"/>
                    <a:pt x="23401" y="5573"/>
                    <a:pt x="23980" y="5647"/>
                  </a:cubicBezTo>
                  <a:cubicBezTo>
                    <a:pt x="25541" y="5837"/>
                    <a:pt x="27094" y="6242"/>
                    <a:pt x="28630" y="6573"/>
                  </a:cubicBezTo>
                  <a:cubicBezTo>
                    <a:pt x="30910" y="7076"/>
                    <a:pt x="33181" y="7605"/>
                    <a:pt x="35453" y="8125"/>
                  </a:cubicBezTo>
                  <a:cubicBezTo>
                    <a:pt x="37163" y="8505"/>
                    <a:pt x="38864" y="8927"/>
                    <a:pt x="40591" y="9216"/>
                  </a:cubicBezTo>
                  <a:cubicBezTo>
                    <a:pt x="40698" y="9232"/>
                    <a:pt x="40805" y="9249"/>
                    <a:pt x="40913" y="9265"/>
                  </a:cubicBezTo>
                  <a:cubicBezTo>
                    <a:pt x="40944" y="9270"/>
                    <a:pt x="40976" y="9272"/>
                    <a:pt x="41007" y="9272"/>
                  </a:cubicBezTo>
                  <a:cubicBezTo>
                    <a:pt x="41428" y="9272"/>
                    <a:pt x="41829" y="8879"/>
                    <a:pt x="42036" y="8571"/>
                  </a:cubicBezTo>
                  <a:cubicBezTo>
                    <a:pt x="42383" y="8076"/>
                    <a:pt x="42581" y="7341"/>
                    <a:pt x="42606" y="6746"/>
                  </a:cubicBezTo>
                  <a:cubicBezTo>
                    <a:pt x="42639" y="6126"/>
                    <a:pt x="42606" y="5424"/>
                    <a:pt x="42301" y="4863"/>
                  </a:cubicBezTo>
                  <a:cubicBezTo>
                    <a:pt x="42069" y="4450"/>
                    <a:pt x="41780" y="4094"/>
                    <a:pt x="41285" y="4020"/>
                  </a:cubicBezTo>
                  <a:cubicBezTo>
                    <a:pt x="39476" y="3772"/>
                    <a:pt x="37691" y="3302"/>
                    <a:pt x="35915" y="2897"/>
                  </a:cubicBezTo>
                  <a:cubicBezTo>
                    <a:pt x="33413" y="2335"/>
                    <a:pt x="30910" y="1749"/>
                    <a:pt x="28399" y="1203"/>
                  </a:cubicBezTo>
                  <a:cubicBezTo>
                    <a:pt x="27432" y="989"/>
                    <a:pt x="26458" y="774"/>
                    <a:pt x="25483" y="592"/>
                  </a:cubicBezTo>
                  <a:cubicBezTo>
                    <a:pt x="24946" y="468"/>
                    <a:pt x="24409" y="394"/>
                    <a:pt x="23864" y="369"/>
                  </a:cubicBezTo>
                  <a:cubicBezTo>
                    <a:pt x="21865" y="328"/>
                    <a:pt x="19883" y="47"/>
                    <a:pt x="17884" y="6"/>
                  </a:cubicBezTo>
                  <a:cubicBezTo>
                    <a:pt x="17676" y="2"/>
                    <a:pt x="17467" y="0"/>
                    <a:pt x="1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7" name="Google Shape;912;p74"/>
            <p:cNvSpPr/>
            <p:nvPr/>
          </p:nvSpPr>
          <p:spPr>
            <a:xfrm>
              <a:off x="1725450" y="1795425"/>
              <a:ext cx="817375" cy="722625"/>
            </a:xfrm>
            <a:custGeom>
              <a:avLst/>
              <a:gdLst/>
              <a:ahLst/>
              <a:cxnLst/>
              <a:rect l="l" t="t" r="r" b="b"/>
              <a:pathLst>
                <a:path w="32695" h="28905" extrusionOk="0">
                  <a:moveTo>
                    <a:pt x="2424" y="13461"/>
                  </a:moveTo>
                  <a:cubicBezTo>
                    <a:pt x="2424" y="13461"/>
                    <a:pt x="2433" y="13495"/>
                    <a:pt x="2442" y="13526"/>
                  </a:cubicBezTo>
                  <a:lnTo>
                    <a:pt x="2442" y="13526"/>
                  </a:lnTo>
                  <a:cubicBezTo>
                    <a:pt x="2429" y="13478"/>
                    <a:pt x="2424" y="13461"/>
                    <a:pt x="2424" y="13461"/>
                  </a:cubicBezTo>
                  <a:close/>
                  <a:moveTo>
                    <a:pt x="3569" y="16517"/>
                  </a:moveTo>
                  <a:cubicBezTo>
                    <a:pt x="3574" y="16529"/>
                    <a:pt x="3580" y="16541"/>
                    <a:pt x="3585" y="16552"/>
                  </a:cubicBezTo>
                  <a:lnTo>
                    <a:pt x="3585" y="16552"/>
                  </a:lnTo>
                  <a:cubicBezTo>
                    <a:pt x="3582" y="16544"/>
                    <a:pt x="3576" y="16533"/>
                    <a:pt x="3569" y="16517"/>
                  </a:cubicBezTo>
                  <a:close/>
                  <a:moveTo>
                    <a:pt x="11984" y="1"/>
                  </a:moveTo>
                  <a:cubicBezTo>
                    <a:pt x="11856" y="1"/>
                    <a:pt x="11727" y="2"/>
                    <a:pt x="11598" y="6"/>
                  </a:cubicBezTo>
                  <a:cubicBezTo>
                    <a:pt x="10458" y="39"/>
                    <a:pt x="9326" y="220"/>
                    <a:pt x="8236" y="551"/>
                  </a:cubicBezTo>
                  <a:cubicBezTo>
                    <a:pt x="7146" y="881"/>
                    <a:pt x="6105" y="1352"/>
                    <a:pt x="5072" y="1814"/>
                  </a:cubicBezTo>
                  <a:cubicBezTo>
                    <a:pt x="4056" y="2277"/>
                    <a:pt x="3049" y="2756"/>
                    <a:pt x="2214" y="3516"/>
                  </a:cubicBezTo>
                  <a:cubicBezTo>
                    <a:pt x="1273" y="4367"/>
                    <a:pt x="744" y="5573"/>
                    <a:pt x="488" y="6795"/>
                  </a:cubicBezTo>
                  <a:cubicBezTo>
                    <a:pt x="1" y="9224"/>
                    <a:pt x="546" y="11751"/>
                    <a:pt x="1132" y="14105"/>
                  </a:cubicBezTo>
                  <a:cubicBezTo>
                    <a:pt x="1677" y="16278"/>
                    <a:pt x="2413" y="18450"/>
                    <a:pt x="3751" y="20276"/>
                  </a:cubicBezTo>
                  <a:cubicBezTo>
                    <a:pt x="4998" y="21986"/>
                    <a:pt x="6700" y="23332"/>
                    <a:pt x="8542" y="24348"/>
                  </a:cubicBezTo>
                  <a:cubicBezTo>
                    <a:pt x="12746" y="26669"/>
                    <a:pt x="17553" y="27338"/>
                    <a:pt x="22162" y="28445"/>
                  </a:cubicBezTo>
                  <a:cubicBezTo>
                    <a:pt x="22749" y="28585"/>
                    <a:pt x="23335" y="28734"/>
                    <a:pt x="23922" y="28899"/>
                  </a:cubicBezTo>
                  <a:cubicBezTo>
                    <a:pt x="23936" y="28903"/>
                    <a:pt x="23951" y="28905"/>
                    <a:pt x="23965" y="28905"/>
                  </a:cubicBezTo>
                  <a:cubicBezTo>
                    <a:pt x="24141" y="28905"/>
                    <a:pt x="24315" y="28643"/>
                    <a:pt x="24376" y="28544"/>
                  </a:cubicBezTo>
                  <a:cubicBezTo>
                    <a:pt x="24525" y="28255"/>
                    <a:pt x="24607" y="27941"/>
                    <a:pt x="24616" y="27627"/>
                  </a:cubicBezTo>
                  <a:cubicBezTo>
                    <a:pt x="24640" y="27198"/>
                    <a:pt x="24624" y="26413"/>
                    <a:pt x="24104" y="26273"/>
                  </a:cubicBezTo>
                  <a:cubicBezTo>
                    <a:pt x="19643" y="25050"/>
                    <a:pt x="14935" y="24554"/>
                    <a:pt x="10681" y="22663"/>
                  </a:cubicBezTo>
                  <a:cubicBezTo>
                    <a:pt x="8822" y="21837"/>
                    <a:pt x="7046" y="20755"/>
                    <a:pt x="5593" y="19318"/>
                  </a:cubicBezTo>
                  <a:cubicBezTo>
                    <a:pt x="4915" y="18624"/>
                    <a:pt x="4321" y="17847"/>
                    <a:pt x="3833" y="17005"/>
                  </a:cubicBezTo>
                  <a:cubicBezTo>
                    <a:pt x="3767" y="16906"/>
                    <a:pt x="3709" y="16790"/>
                    <a:pt x="3652" y="16683"/>
                  </a:cubicBezTo>
                  <a:cubicBezTo>
                    <a:pt x="3632" y="16637"/>
                    <a:pt x="3607" y="16596"/>
                    <a:pt x="3585" y="16552"/>
                  </a:cubicBezTo>
                  <a:lnTo>
                    <a:pt x="3585" y="16552"/>
                  </a:lnTo>
                  <a:cubicBezTo>
                    <a:pt x="3590" y="16564"/>
                    <a:pt x="3593" y="16568"/>
                    <a:pt x="3592" y="16568"/>
                  </a:cubicBezTo>
                  <a:cubicBezTo>
                    <a:pt x="3592" y="16568"/>
                    <a:pt x="3558" y="16496"/>
                    <a:pt x="3552" y="16484"/>
                  </a:cubicBezTo>
                  <a:cubicBezTo>
                    <a:pt x="3429" y="16237"/>
                    <a:pt x="3313" y="15981"/>
                    <a:pt x="3206" y="15733"/>
                  </a:cubicBezTo>
                  <a:cubicBezTo>
                    <a:pt x="2999" y="15254"/>
                    <a:pt x="2826" y="14758"/>
                    <a:pt x="2669" y="14262"/>
                  </a:cubicBezTo>
                  <a:cubicBezTo>
                    <a:pt x="2586" y="14031"/>
                    <a:pt x="2520" y="13800"/>
                    <a:pt x="2454" y="13560"/>
                  </a:cubicBezTo>
                  <a:cubicBezTo>
                    <a:pt x="2451" y="13552"/>
                    <a:pt x="2446" y="13539"/>
                    <a:pt x="2442" y="13526"/>
                  </a:cubicBezTo>
                  <a:lnTo>
                    <a:pt x="2442" y="13526"/>
                  </a:lnTo>
                  <a:cubicBezTo>
                    <a:pt x="2446" y="13538"/>
                    <a:pt x="2449" y="13552"/>
                    <a:pt x="2454" y="13569"/>
                  </a:cubicBezTo>
                  <a:cubicBezTo>
                    <a:pt x="2437" y="13511"/>
                    <a:pt x="2421" y="13453"/>
                    <a:pt x="2404" y="13387"/>
                  </a:cubicBezTo>
                  <a:cubicBezTo>
                    <a:pt x="2363" y="13238"/>
                    <a:pt x="2330" y="13090"/>
                    <a:pt x="2289" y="12949"/>
                  </a:cubicBezTo>
                  <a:cubicBezTo>
                    <a:pt x="2165" y="12453"/>
                    <a:pt x="2057" y="11966"/>
                    <a:pt x="1950" y="11479"/>
                  </a:cubicBezTo>
                  <a:cubicBezTo>
                    <a:pt x="1826" y="10934"/>
                    <a:pt x="1719" y="10397"/>
                    <a:pt x="1636" y="9852"/>
                  </a:cubicBezTo>
                  <a:cubicBezTo>
                    <a:pt x="1628" y="9785"/>
                    <a:pt x="1620" y="9719"/>
                    <a:pt x="1611" y="9662"/>
                  </a:cubicBezTo>
                  <a:cubicBezTo>
                    <a:pt x="1611" y="9631"/>
                    <a:pt x="1594" y="9514"/>
                    <a:pt x="1591" y="9513"/>
                  </a:cubicBezTo>
                  <a:lnTo>
                    <a:pt x="1591" y="9513"/>
                  </a:lnTo>
                  <a:cubicBezTo>
                    <a:pt x="1589" y="9502"/>
                    <a:pt x="1588" y="9494"/>
                    <a:pt x="1587" y="9488"/>
                  </a:cubicBezTo>
                  <a:cubicBezTo>
                    <a:pt x="1578" y="9422"/>
                    <a:pt x="1570" y="9356"/>
                    <a:pt x="1570" y="9290"/>
                  </a:cubicBezTo>
                  <a:cubicBezTo>
                    <a:pt x="1547" y="9034"/>
                    <a:pt x="1531" y="8779"/>
                    <a:pt x="1522" y="8516"/>
                  </a:cubicBezTo>
                  <a:lnTo>
                    <a:pt x="1522" y="8516"/>
                  </a:lnTo>
                  <a:cubicBezTo>
                    <a:pt x="1522" y="8522"/>
                    <a:pt x="1521" y="8527"/>
                    <a:pt x="1520" y="8530"/>
                  </a:cubicBezTo>
                  <a:cubicBezTo>
                    <a:pt x="1521" y="8525"/>
                    <a:pt x="1522" y="8521"/>
                    <a:pt x="1522" y="8516"/>
                  </a:cubicBezTo>
                  <a:lnTo>
                    <a:pt x="1522" y="8516"/>
                  </a:lnTo>
                  <a:cubicBezTo>
                    <a:pt x="1522" y="8516"/>
                    <a:pt x="1522" y="8516"/>
                    <a:pt x="1522" y="8516"/>
                  </a:cubicBezTo>
                  <a:lnTo>
                    <a:pt x="1522" y="8516"/>
                  </a:lnTo>
                  <a:cubicBezTo>
                    <a:pt x="1522" y="8516"/>
                    <a:pt x="1522" y="8516"/>
                    <a:pt x="1522" y="8516"/>
                  </a:cubicBezTo>
                  <a:lnTo>
                    <a:pt x="1522" y="8516"/>
                  </a:lnTo>
                  <a:cubicBezTo>
                    <a:pt x="1522" y="8516"/>
                    <a:pt x="1522" y="8516"/>
                    <a:pt x="1522" y="8516"/>
                  </a:cubicBezTo>
                  <a:lnTo>
                    <a:pt x="1522" y="8516"/>
                  </a:lnTo>
                  <a:cubicBezTo>
                    <a:pt x="1522" y="8499"/>
                    <a:pt x="1521" y="8481"/>
                    <a:pt x="1520" y="8464"/>
                  </a:cubicBezTo>
                  <a:cubicBezTo>
                    <a:pt x="1518" y="8392"/>
                    <a:pt x="1518" y="8366"/>
                    <a:pt x="1518" y="8366"/>
                  </a:cubicBezTo>
                  <a:lnTo>
                    <a:pt x="1518" y="8366"/>
                  </a:lnTo>
                  <a:cubicBezTo>
                    <a:pt x="1520" y="8366"/>
                    <a:pt x="1525" y="8473"/>
                    <a:pt x="1522" y="8516"/>
                  </a:cubicBezTo>
                  <a:lnTo>
                    <a:pt x="1522" y="8516"/>
                  </a:lnTo>
                  <a:cubicBezTo>
                    <a:pt x="1529" y="8455"/>
                    <a:pt x="1529" y="8401"/>
                    <a:pt x="1529" y="8340"/>
                  </a:cubicBezTo>
                  <a:cubicBezTo>
                    <a:pt x="1529" y="8200"/>
                    <a:pt x="1537" y="8059"/>
                    <a:pt x="1554" y="7910"/>
                  </a:cubicBezTo>
                  <a:cubicBezTo>
                    <a:pt x="1554" y="7896"/>
                    <a:pt x="1556" y="7861"/>
                    <a:pt x="1558" y="7830"/>
                  </a:cubicBezTo>
                  <a:lnTo>
                    <a:pt x="1558" y="7830"/>
                  </a:lnTo>
                  <a:cubicBezTo>
                    <a:pt x="1559" y="7816"/>
                    <a:pt x="1560" y="7804"/>
                    <a:pt x="1562" y="7795"/>
                  </a:cubicBezTo>
                  <a:cubicBezTo>
                    <a:pt x="1584" y="7674"/>
                    <a:pt x="1614" y="7553"/>
                    <a:pt x="1638" y="7425"/>
                  </a:cubicBezTo>
                  <a:lnTo>
                    <a:pt x="1638" y="7425"/>
                  </a:lnTo>
                  <a:cubicBezTo>
                    <a:pt x="1637" y="7429"/>
                    <a:pt x="1636" y="7432"/>
                    <a:pt x="1636" y="7432"/>
                  </a:cubicBezTo>
                  <a:cubicBezTo>
                    <a:pt x="1636" y="7432"/>
                    <a:pt x="1636" y="7431"/>
                    <a:pt x="1636" y="7431"/>
                  </a:cubicBezTo>
                  <a:cubicBezTo>
                    <a:pt x="1633" y="7431"/>
                    <a:pt x="1638" y="7410"/>
                    <a:pt x="1646" y="7382"/>
                  </a:cubicBezTo>
                  <a:lnTo>
                    <a:pt x="1646" y="7382"/>
                  </a:lnTo>
                  <a:cubicBezTo>
                    <a:pt x="1646" y="7385"/>
                    <a:pt x="1645" y="7387"/>
                    <a:pt x="1644" y="7390"/>
                  </a:cubicBezTo>
                  <a:cubicBezTo>
                    <a:pt x="1642" y="7402"/>
                    <a:pt x="1640" y="7414"/>
                    <a:pt x="1638" y="7425"/>
                  </a:cubicBezTo>
                  <a:lnTo>
                    <a:pt x="1638" y="7425"/>
                  </a:lnTo>
                  <a:cubicBezTo>
                    <a:pt x="1641" y="7413"/>
                    <a:pt x="1648" y="7384"/>
                    <a:pt x="1654" y="7355"/>
                  </a:cubicBezTo>
                  <a:lnTo>
                    <a:pt x="1654" y="7355"/>
                  </a:lnTo>
                  <a:cubicBezTo>
                    <a:pt x="1651" y="7365"/>
                    <a:pt x="1649" y="7374"/>
                    <a:pt x="1646" y="7382"/>
                  </a:cubicBezTo>
                  <a:lnTo>
                    <a:pt x="1646" y="7382"/>
                  </a:lnTo>
                  <a:cubicBezTo>
                    <a:pt x="1662" y="7315"/>
                    <a:pt x="1668" y="7291"/>
                    <a:pt x="1668" y="7291"/>
                  </a:cubicBezTo>
                  <a:lnTo>
                    <a:pt x="1668" y="7291"/>
                  </a:lnTo>
                  <a:cubicBezTo>
                    <a:pt x="1668" y="7291"/>
                    <a:pt x="1662" y="7322"/>
                    <a:pt x="1654" y="7355"/>
                  </a:cubicBezTo>
                  <a:lnTo>
                    <a:pt x="1654" y="7355"/>
                  </a:lnTo>
                  <a:cubicBezTo>
                    <a:pt x="1667" y="7315"/>
                    <a:pt x="1681" y="7270"/>
                    <a:pt x="1686" y="7258"/>
                  </a:cubicBezTo>
                  <a:cubicBezTo>
                    <a:pt x="1727" y="7142"/>
                    <a:pt x="1768" y="7035"/>
                    <a:pt x="1818" y="6919"/>
                  </a:cubicBezTo>
                  <a:lnTo>
                    <a:pt x="1818" y="6919"/>
                  </a:lnTo>
                  <a:cubicBezTo>
                    <a:pt x="1795" y="6976"/>
                    <a:pt x="1786" y="6998"/>
                    <a:pt x="1788" y="6998"/>
                  </a:cubicBezTo>
                  <a:cubicBezTo>
                    <a:pt x="1792" y="6998"/>
                    <a:pt x="1876" y="6814"/>
                    <a:pt x="1900" y="6771"/>
                  </a:cubicBezTo>
                  <a:cubicBezTo>
                    <a:pt x="1933" y="6704"/>
                    <a:pt x="1958" y="6663"/>
                    <a:pt x="1991" y="6614"/>
                  </a:cubicBezTo>
                  <a:cubicBezTo>
                    <a:pt x="1991" y="6614"/>
                    <a:pt x="2090" y="6462"/>
                    <a:pt x="2086" y="6462"/>
                  </a:cubicBezTo>
                  <a:lnTo>
                    <a:pt x="2086" y="6462"/>
                  </a:lnTo>
                  <a:cubicBezTo>
                    <a:pt x="2084" y="6462"/>
                    <a:pt x="2076" y="6473"/>
                    <a:pt x="2057" y="6498"/>
                  </a:cubicBezTo>
                  <a:cubicBezTo>
                    <a:pt x="2644" y="5664"/>
                    <a:pt x="3503" y="5185"/>
                    <a:pt x="4411" y="4739"/>
                  </a:cubicBezTo>
                  <a:cubicBezTo>
                    <a:pt x="6328" y="3813"/>
                    <a:pt x="8352" y="2880"/>
                    <a:pt x="10499" y="2682"/>
                  </a:cubicBezTo>
                  <a:cubicBezTo>
                    <a:pt x="10925" y="2642"/>
                    <a:pt x="11350" y="2624"/>
                    <a:pt x="11774" y="2624"/>
                  </a:cubicBezTo>
                  <a:cubicBezTo>
                    <a:pt x="13546" y="2624"/>
                    <a:pt x="15305" y="2934"/>
                    <a:pt x="17058" y="3227"/>
                  </a:cubicBezTo>
                  <a:cubicBezTo>
                    <a:pt x="21518" y="3979"/>
                    <a:pt x="26036" y="4590"/>
                    <a:pt x="30389" y="5878"/>
                  </a:cubicBezTo>
                  <a:cubicBezTo>
                    <a:pt x="30926" y="6027"/>
                    <a:pt x="31447" y="6201"/>
                    <a:pt x="31975" y="6374"/>
                  </a:cubicBezTo>
                  <a:cubicBezTo>
                    <a:pt x="31992" y="6380"/>
                    <a:pt x="32010" y="6383"/>
                    <a:pt x="32027" y="6383"/>
                  </a:cubicBezTo>
                  <a:cubicBezTo>
                    <a:pt x="32196" y="6383"/>
                    <a:pt x="32377" y="6117"/>
                    <a:pt x="32430" y="6027"/>
                  </a:cubicBezTo>
                  <a:cubicBezTo>
                    <a:pt x="32570" y="5738"/>
                    <a:pt x="32653" y="5424"/>
                    <a:pt x="32669" y="5110"/>
                  </a:cubicBezTo>
                  <a:cubicBezTo>
                    <a:pt x="32694" y="4648"/>
                    <a:pt x="32669" y="3929"/>
                    <a:pt x="32149" y="3756"/>
                  </a:cubicBezTo>
                  <a:cubicBezTo>
                    <a:pt x="27688" y="2227"/>
                    <a:pt x="22988" y="1550"/>
                    <a:pt x="18355" y="790"/>
                  </a:cubicBezTo>
                  <a:cubicBezTo>
                    <a:pt x="16243" y="440"/>
                    <a:pt x="14131" y="1"/>
                    <a:pt x="11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38" name="Google Shape;913;p74"/>
          <p:cNvSpPr/>
          <p:nvPr/>
        </p:nvSpPr>
        <p:spPr>
          <a:xfrm rot="-4645087">
            <a:off x="6609374" y="252457"/>
            <a:ext cx="1522008" cy="1253656"/>
          </a:xfrm>
          <a:custGeom>
            <a:avLst/>
            <a:gdLst/>
            <a:ahLst/>
            <a:cxnLst/>
            <a:rect l="l" t="t" r="r" b="b"/>
            <a:pathLst>
              <a:path w="38800" h="31959" extrusionOk="0">
                <a:moveTo>
                  <a:pt x="583" y="1"/>
                </a:moveTo>
                <a:cubicBezTo>
                  <a:pt x="314" y="1"/>
                  <a:pt x="0" y="272"/>
                  <a:pt x="241" y="487"/>
                </a:cubicBezTo>
                <a:cubicBezTo>
                  <a:pt x="4652" y="4336"/>
                  <a:pt x="7510" y="9499"/>
                  <a:pt x="10591" y="14389"/>
                </a:cubicBezTo>
                <a:cubicBezTo>
                  <a:pt x="11186" y="15338"/>
                  <a:pt x="11789" y="16272"/>
                  <a:pt x="12425" y="17197"/>
                </a:cubicBezTo>
                <a:lnTo>
                  <a:pt x="12706" y="17808"/>
                </a:lnTo>
                <a:cubicBezTo>
                  <a:pt x="12706" y="17808"/>
                  <a:pt x="14597" y="22037"/>
                  <a:pt x="16885" y="23772"/>
                </a:cubicBezTo>
                <a:cubicBezTo>
                  <a:pt x="19173" y="25515"/>
                  <a:pt x="21899" y="26580"/>
                  <a:pt x="24592" y="27572"/>
                </a:cubicBezTo>
                <a:cubicBezTo>
                  <a:pt x="25682" y="27976"/>
                  <a:pt x="26797" y="28381"/>
                  <a:pt x="27689" y="29125"/>
                </a:cubicBezTo>
                <a:cubicBezTo>
                  <a:pt x="28955" y="30178"/>
                  <a:pt x="29939" y="31958"/>
                  <a:pt x="31565" y="31958"/>
                </a:cubicBezTo>
                <a:cubicBezTo>
                  <a:pt x="31584" y="31958"/>
                  <a:pt x="31603" y="31958"/>
                  <a:pt x="31621" y="31958"/>
                </a:cubicBezTo>
                <a:cubicBezTo>
                  <a:pt x="30110" y="30653"/>
                  <a:pt x="29085" y="28860"/>
                  <a:pt x="28730" y="26894"/>
                </a:cubicBezTo>
                <a:cubicBezTo>
                  <a:pt x="28573" y="25969"/>
                  <a:pt x="28557" y="25019"/>
                  <a:pt x="28317" y="24119"/>
                </a:cubicBezTo>
                <a:cubicBezTo>
                  <a:pt x="27442" y="20848"/>
                  <a:pt x="23915" y="19097"/>
                  <a:pt x="20644" y="18246"/>
                </a:cubicBezTo>
                <a:cubicBezTo>
                  <a:pt x="17670" y="17461"/>
                  <a:pt x="14449" y="17007"/>
                  <a:pt x="11987" y="15256"/>
                </a:cubicBezTo>
                <a:cubicBezTo>
                  <a:pt x="10434" y="12852"/>
                  <a:pt x="8989" y="10382"/>
                  <a:pt x="7419" y="8004"/>
                </a:cubicBezTo>
                <a:lnTo>
                  <a:pt x="7419" y="8004"/>
                </a:lnTo>
                <a:cubicBezTo>
                  <a:pt x="7502" y="8070"/>
                  <a:pt x="7576" y="8136"/>
                  <a:pt x="7659" y="8210"/>
                </a:cubicBezTo>
                <a:cubicBezTo>
                  <a:pt x="8972" y="9449"/>
                  <a:pt x="10360" y="10688"/>
                  <a:pt x="12078" y="11332"/>
                </a:cubicBezTo>
                <a:cubicBezTo>
                  <a:pt x="12763" y="11588"/>
                  <a:pt x="13490" y="11737"/>
                  <a:pt x="14234" y="11762"/>
                </a:cubicBezTo>
                <a:lnTo>
                  <a:pt x="17521" y="12464"/>
                </a:lnTo>
                <a:cubicBezTo>
                  <a:pt x="19078" y="12939"/>
                  <a:pt x="20692" y="13180"/>
                  <a:pt x="22310" y="13180"/>
                </a:cubicBezTo>
                <a:cubicBezTo>
                  <a:pt x="23310" y="13180"/>
                  <a:pt x="24312" y="13088"/>
                  <a:pt x="25302" y="12902"/>
                </a:cubicBezTo>
                <a:cubicBezTo>
                  <a:pt x="26123" y="12746"/>
                  <a:pt x="26953" y="12535"/>
                  <a:pt x="27775" y="12535"/>
                </a:cubicBezTo>
                <a:cubicBezTo>
                  <a:pt x="28045" y="12535"/>
                  <a:pt x="28314" y="12558"/>
                  <a:pt x="28582" y="12613"/>
                </a:cubicBezTo>
                <a:cubicBezTo>
                  <a:pt x="30101" y="12927"/>
                  <a:pt x="31332" y="14265"/>
                  <a:pt x="32885" y="14273"/>
                </a:cubicBezTo>
                <a:cubicBezTo>
                  <a:pt x="34273" y="14273"/>
                  <a:pt x="35421" y="13207"/>
                  <a:pt x="36313" y="12142"/>
                </a:cubicBezTo>
                <a:cubicBezTo>
                  <a:pt x="37238" y="11027"/>
                  <a:pt x="38072" y="9846"/>
                  <a:pt x="38799" y="8598"/>
                </a:cubicBezTo>
                <a:lnTo>
                  <a:pt x="38799" y="8598"/>
                </a:lnTo>
                <a:cubicBezTo>
                  <a:pt x="38478" y="8633"/>
                  <a:pt x="38157" y="8650"/>
                  <a:pt x="37837" y="8650"/>
                </a:cubicBezTo>
                <a:cubicBezTo>
                  <a:pt x="35470" y="8650"/>
                  <a:pt x="33184" y="7720"/>
                  <a:pt x="31481" y="6046"/>
                </a:cubicBezTo>
                <a:cubicBezTo>
                  <a:pt x="30803" y="5369"/>
                  <a:pt x="30209" y="4567"/>
                  <a:pt x="29358" y="4130"/>
                </a:cubicBezTo>
                <a:cubicBezTo>
                  <a:pt x="28770" y="3829"/>
                  <a:pt x="28123" y="3732"/>
                  <a:pt x="27462" y="3732"/>
                </a:cubicBezTo>
                <a:cubicBezTo>
                  <a:pt x="26888" y="3732"/>
                  <a:pt x="26304" y="3805"/>
                  <a:pt x="25740" y="3882"/>
                </a:cubicBezTo>
                <a:cubicBezTo>
                  <a:pt x="23601" y="4163"/>
                  <a:pt x="21337" y="4501"/>
                  <a:pt x="19661" y="5864"/>
                </a:cubicBezTo>
                <a:cubicBezTo>
                  <a:pt x="18479" y="6831"/>
                  <a:pt x="17711" y="8210"/>
                  <a:pt x="16737" y="9383"/>
                </a:cubicBezTo>
                <a:cubicBezTo>
                  <a:pt x="15968" y="10316"/>
                  <a:pt x="14936" y="11159"/>
                  <a:pt x="13788" y="11407"/>
                </a:cubicBezTo>
                <a:cubicBezTo>
                  <a:pt x="12103" y="11085"/>
                  <a:pt x="10591" y="10011"/>
                  <a:pt x="9311" y="8896"/>
                </a:cubicBezTo>
                <a:cubicBezTo>
                  <a:pt x="8675" y="8334"/>
                  <a:pt x="8063" y="7731"/>
                  <a:pt x="7394" y="7202"/>
                </a:cubicBezTo>
                <a:cubicBezTo>
                  <a:pt x="7023" y="6905"/>
                  <a:pt x="6560" y="6583"/>
                  <a:pt x="6197" y="6211"/>
                </a:cubicBezTo>
                <a:cubicBezTo>
                  <a:pt x="5569" y="5319"/>
                  <a:pt x="4908" y="4443"/>
                  <a:pt x="4206" y="3601"/>
                </a:cubicBezTo>
                <a:cubicBezTo>
                  <a:pt x="3157" y="2337"/>
                  <a:pt x="2017" y="1156"/>
                  <a:pt x="778" y="66"/>
                </a:cubicBezTo>
                <a:cubicBezTo>
                  <a:pt x="724" y="20"/>
                  <a:pt x="655" y="1"/>
                  <a:pt x="5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39" name="Google Shape;914;p74"/>
          <p:cNvSpPr/>
          <p:nvPr/>
        </p:nvSpPr>
        <p:spPr>
          <a:xfrm rot="5400000">
            <a:off x="5357395" y="584497"/>
            <a:ext cx="2173307" cy="4559006"/>
          </a:xfrm>
          <a:custGeom>
            <a:avLst/>
            <a:gdLst/>
            <a:ahLst/>
            <a:cxnLst/>
            <a:rect l="l" t="t" r="r" b="b"/>
            <a:pathLst>
              <a:path w="40971" h="85946" extrusionOk="0">
                <a:moveTo>
                  <a:pt x="17519" y="0"/>
                </a:moveTo>
                <a:cubicBezTo>
                  <a:pt x="16554" y="0"/>
                  <a:pt x="15628" y="107"/>
                  <a:pt x="14762" y="338"/>
                </a:cubicBezTo>
                <a:cubicBezTo>
                  <a:pt x="8261" y="2056"/>
                  <a:pt x="1" y="7953"/>
                  <a:pt x="1570" y="22268"/>
                </a:cubicBezTo>
                <a:cubicBezTo>
                  <a:pt x="3288" y="37896"/>
                  <a:pt x="14662" y="33188"/>
                  <a:pt x="14340" y="70887"/>
                </a:cubicBezTo>
                <a:cubicBezTo>
                  <a:pt x="14291" y="76735"/>
                  <a:pt x="15984" y="83756"/>
                  <a:pt x="21543" y="85565"/>
                </a:cubicBezTo>
                <a:cubicBezTo>
                  <a:pt x="22342" y="85825"/>
                  <a:pt x="23162" y="85945"/>
                  <a:pt x="23982" y="85945"/>
                </a:cubicBezTo>
                <a:cubicBezTo>
                  <a:pt x="27183" y="85945"/>
                  <a:pt x="30392" y="84110"/>
                  <a:pt x="32397" y="81526"/>
                </a:cubicBezTo>
                <a:cubicBezTo>
                  <a:pt x="34916" y="78272"/>
                  <a:pt x="35866" y="74075"/>
                  <a:pt x="36304" y="69987"/>
                </a:cubicBezTo>
                <a:cubicBezTo>
                  <a:pt x="36816" y="65138"/>
                  <a:pt x="36717" y="60248"/>
                  <a:pt x="36007" y="55424"/>
                </a:cubicBezTo>
                <a:cubicBezTo>
                  <a:pt x="35635" y="52930"/>
                  <a:pt x="35098" y="50385"/>
                  <a:pt x="35569" y="47907"/>
                </a:cubicBezTo>
                <a:cubicBezTo>
                  <a:pt x="36073" y="45281"/>
                  <a:pt x="35874" y="43455"/>
                  <a:pt x="36535" y="40457"/>
                </a:cubicBezTo>
                <a:cubicBezTo>
                  <a:pt x="37857" y="34510"/>
                  <a:pt x="40971" y="28604"/>
                  <a:pt x="40161" y="22566"/>
                </a:cubicBezTo>
                <a:cubicBezTo>
                  <a:pt x="39517" y="17750"/>
                  <a:pt x="38418" y="12777"/>
                  <a:pt x="35346" y="9019"/>
                </a:cubicBezTo>
                <a:cubicBezTo>
                  <a:pt x="31660" y="4510"/>
                  <a:pt x="23780" y="0"/>
                  <a:pt x="175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40" name="Google Shape;915;p74"/>
          <p:cNvSpPr/>
          <p:nvPr/>
        </p:nvSpPr>
        <p:spPr>
          <a:xfrm>
            <a:off x="1296058" y="93315"/>
            <a:ext cx="6551810" cy="4071476"/>
          </a:xfrm>
          <a:custGeom>
            <a:avLst/>
            <a:gdLst/>
            <a:ahLst/>
            <a:cxnLst/>
            <a:rect l="l" t="t" r="r" b="b"/>
            <a:pathLst>
              <a:path w="83601" h="50388" extrusionOk="0">
                <a:moveTo>
                  <a:pt x="51540" y="1"/>
                </a:moveTo>
                <a:cubicBezTo>
                  <a:pt x="51522" y="1"/>
                  <a:pt x="51504" y="1"/>
                  <a:pt x="51486" y="1"/>
                </a:cubicBezTo>
                <a:cubicBezTo>
                  <a:pt x="45101" y="9"/>
                  <a:pt x="33834" y="1389"/>
                  <a:pt x="19635" y="7270"/>
                </a:cubicBezTo>
                <a:cubicBezTo>
                  <a:pt x="5436" y="13159"/>
                  <a:pt x="1" y="26061"/>
                  <a:pt x="3115" y="31331"/>
                </a:cubicBezTo>
                <a:cubicBezTo>
                  <a:pt x="3115" y="31331"/>
                  <a:pt x="2545" y="50379"/>
                  <a:pt x="38220" y="50387"/>
                </a:cubicBezTo>
                <a:cubicBezTo>
                  <a:pt x="81759" y="50387"/>
                  <a:pt x="83601" y="35015"/>
                  <a:pt x="81486" y="25194"/>
                </a:cubicBezTo>
                <a:cubicBezTo>
                  <a:pt x="78055" y="9306"/>
                  <a:pt x="65017" y="1"/>
                  <a:pt x="515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42" name="Google Shape;918;p74"/>
          <p:cNvSpPr txBox="1">
            <a:spLocks noGrp="1"/>
          </p:cNvSpPr>
          <p:nvPr>
            <p:ph type="title" idx="2"/>
          </p:nvPr>
        </p:nvSpPr>
        <p:spPr>
          <a:xfrm>
            <a:off x="1044158" y="1770328"/>
            <a:ext cx="702943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PERMASALAHAN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048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Subtitle 1"/>
          <p:cNvSpPr>
            <a:spLocks noGrp="1"/>
          </p:cNvSpPr>
          <p:nvPr>
            <p:ph type="subTitle" idx="1"/>
          </p:nvPr>
        </p:nvSpPr>
        <p:spPr>
          <a:xfrm>
            <a:off x="196139" y="734898"/>
            <a:ext cx="7715400" cy="2073317"/>
          </a:xfrm>
        </p:spPr>
        <p:txBody>
          <a:bodyPr/>
          <a:lstStyle/>
          <a:p>
            <a:pPr marL="114300" indent="0" algn="just">
              <a:buNone/>
            </a:pPr>
            <a:r>
              <a:rPr lang="id-ID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</a:rPr>
              <a:t>Indeks keparahan kemiskinan menjadi fokus penelitian dalam upaya mengatasi masalah ketidaksetaraan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</a:rPr>
              <a:t>penduduk</a:t>
            </a:r>
            <a:r>
              <a:rPr lang="id-ID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</a:rPr>
              <a:t>. Kondisi kemiskinan diukur dari berbagai dimensi, seperti pendapatan, pendidikan, kesehatan, dan akses terhadap sumber daya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</a:rPr>
              <a:t>. U</a:t>
            </a:r>
            <a:r>
              <a:rPr lang="id-ID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</a:rPr>
              <a:t>saha untuk mengukur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</a:rPr>
              <a:t>persentase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</a:rPr>
              <a:t>penduduk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</a:rPr>
              <a:t>kemiskinan</a:t>
            </a:r>
            <a:r>
              <a:rPr lang="id-ID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</a:rPr>
              <a:t>, masih terdapat kekurangan dalam metodologi dan indikator yang 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</a:rPr>
              <a:t>. </a:t>
            </a:r>
            <a:r>
              <a:rPr lang="id-ID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</a:rPr>
              <a:t>Oleh karena itu, penelitian bertujuan untuk mengembangkan suatu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</a:rPr>
              <a:t>Tiingkat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</a:rPr>
              <a:t>kemiskinan yang lebih holistik, memperhitungkan aspek-aspek penting yang belum sepenuhnya tercakup oleh indeks-indeks yang ada.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Masalah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utama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dihadapi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analisis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kemiskinan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setiap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wilayah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perbedaan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data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signifikan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Perbedaan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dipengaruhi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oleh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banyak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indikator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pendukung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beragam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menentukan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mengukur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indikator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kemiskinan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berbeda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mudah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memahami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mengidentifikasi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tingkat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persentase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kemiskinan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suatu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wilayah.</a:t>
            </a:r>
            <a:endParaRPr lang="en-US" sz="1800" b="1" dirty="0"/>
          </a:p>
        </p:txBody>
      </p:sp>
      <p:sp>
        <p:nvSpPr>
          <p:cNvPr id="1048746" name="Title 2"/>
          <p:cNvSpPr>
            <a:spLocks noGrp="1"/>
          </p:cNvSpPr>
          <p:nvPr>
            <p:ph type="title"/>
          </p:nvPr>
        </p:nvSpPr>
        <p:spPr>
          <a:xfrm>
            <a:off x="-1551380" y="85235"/>
            <a:ext cx="7715400" cy="468000"/>
          </a:xfrm>
        </p:spPr>
        <p:txBody>
          <a:bodyPr/>
          <a:lstStyle/>
          <a:p>
            <a:pPr algn="ctr"/>
            <a:r>
              <a:rPr lang="en-US" sz="4000" dirty="0" err="1"/>
              <a:t>Permasalahan</a:t>
            </a:r>
            <a:endParaRPr lang="en-US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048606"/>
          <p:cNvSpPr>
            <a:spLocks noGrp="1"/>
          </p:cNvSpPr>
          <p:nvPr>
            <p:ph type="title"/>
          </p:nvPr>
        </p:nvSpPr>
        <p:spPr>
          <a:xfrm>
            <a:off x="376596" y="2571750"/>
            <a:ext cx="5106900" cy="1987500"/>
          </a:xfrm>
        </p:spPr>
        <p:txBody>
          <a:bodyPr/>
          <a:lstStyle/>
          <a:p>
            <a:pPr algn="ctr"/>
            <a:r>
              <a:rPr lang="en-US" sz="4000" dirty="0" err="1"/>
              <a:t>Metode</a:t>
            </a:r>
            <a:r>
              <a:rPr lang="en-US" sz="4000" dirty="0"/>
              <a:t>  </a:t>
            </a:r>
            <a:r>
              <a:rPr lang="en-US" sz="4000" dirty="0" err="1"/>
              <a:t>Penelitian</a:t>
            </a:r>
            <a:endParaRPr lang="in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8D5263-A52E-36FA-E3A4-59B0A72F4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435" y="0"/>
            <a:ext cx="308113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048606"/>
          <p:cNvSpPr>
            <a:spLocks noGrp="1"/>
          </p:cNvSpPr>
          <p:nvPr>
            <p:ph type="title"/>
          </p:nvPr>
        </p:nvSpPr>
        <p:spPr>
          <a:xfrm>
            <a:off x="376596" y="2571750"/>
            <a:ext cx="5106900" cy="1987500"/>
          </a:xfrm>
        </p:spPr>
        <p:txBody>
          <a:bodyPr/>
          <a:lstStyle/>
          <a:p>
            <a:pPr algn="ctr"/>
            <a:r>
              <a:rPr lang="en-US" sz="4000" dirty="0" err="1"/>
              <a:t>Sampel</a:t>
            </a:r>
            <a:r>
              <a:rPr lang="en-US" sz="4000" dirty="0"/>
              <a:t> data</a:t>
            </a:r>
            <a:endParaRPr lang="in-ID" sz="4000" dirty="0"/>
          </a:p>
        </p:txBody>
      </p:sp>
    </p:spTree>
    <p:extLst>
      <p:ext uri="{BB962C8B-B14F-4D97-AF65-F5344CB8AC3E}">
        <p14:creationId xmlns:p14="http://schemas.microsoft.com/office/powerpoint/2010/main" val="1605718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Subtitle 1"/>
          <p:cNvSpPr>
            <a:spLocks noGrp="1"/>
          </p:cNvSpPr>
          <p:nvPr>
            <p:ph type="subTitle" idx="1"/>
          </p:nvPr>
        </p:nvSpPr>
        <p:spPr>
          <a:xfrm>
            <a:off x="196139" y="734898"/>
            <a:ext cx="7715400" cy="2073317"/>
          </a:xfrm>
        </p:spPr>
        <p:txBody>
          <a:bodyPr/>
          <a:lstStyle/>
          <a:p>
            <a:pPr marL="114300" indent="0" algn="just">
              <a:buNone/>
            </a:pPr>
            <a:endParaRPr lang="en-US" sz="1800" b="1" dirty="0"/>
          </a:p>
        </p:txBody>
      </p:sp>
      <p:sp>
        <p:nvSpPr>
          <p:cNvPr id="1048746" name="Title 2"/>
          <p:cNvSpPr>
            <a:spLocks noGrp="1"/>
          </p:cNvSpPr>
          <p:nvPr>
            <p:ph type="title"/>
          </p:nvPr>
        </p:nvSpPr>
        <p:spPr>
          <a:xfrm>
            <a:off x="-1551380" y="85235"/>
            <a:ext cx="6846587" cy="468000"/>
          </a:xfrm>
        </p:spPr>
        <p:txBody>
          <a:bodyPr/>
          <a:lstStyle/>
          <a:p>
            <a:pPr algn="ctr"/>
            <a:r>
              <a:rPr lang="en-US" sz="4000" dirty="0" err="1"/>
              <a:t>Sampel</a:t>
            </a:r>
            <a:r>
              <a:rPr lang="en-US" sz="4000" dirty="0"/>
              <a:t>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CA9B8-E644-29D5-F8B5-0BC902E0B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91" y="734898"/>
            <a:ext cx="7651721" cy="41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8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Title 2"/>
          <p:cNvSpPr>
            <a:spLocks noGrp="1"/>
          </p:cNvSpPr>
          <p:nvPr>
            <p:ph type="title"/>
          </p:nvPr>
        </p:nvSpPr>
        <p:spPr>
          <a:xfrm>
            <a:off x="-894432" y="0"/>
            <a:ext cx="7715400" cy="468000"/>
          </a:xfrm>
        </p:spPr>
        <p:txBody>
          <a:bodyPr/>
          <a:lstStyle/>
          <a:p>
            <a:pPr algn="ctr"/>
            <a:r>
              <a:rPr lang="en-US" sz="4000" dirty="0" err="1"/>
              <a:t>Atribut</a:t>
            </a:r>
            <a:r>
              <a:rPr lang="en-US" sz="4000" dirty="0"/>
              <a:t> </a:t>
            </a:r>
            <a:r>
              <a:rPr lang="en-US" sz="4000" dirty="0" err="1"/>
              <a:t>Kategorikal</a:t>
            </a:r>
            <a:endParaRPr lang="en-US" sz="4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A587D8-5AEA-90E6-B142-B2B2A2562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268134"/>
              </p:ext>
            </p:extLst>
          </p:nvPr>
        </p:nvGraphicFramePr>
        <p:xfrm>
          <a:off x="714300" y="967665"/>
          <a:ext cx="7715400" cy="2190010"/>
        </p:xfrm>
        <a:graphic>
          <a:graphicData uri="http://schemas.openxmlformats.org/drawingml/2006/table">
            <a:tbl>
              <a:tblPr/>
              <a:tblGrid>
                <a:gridCol w="3644697">
                  <a:extLst>
                    <a:ext uri="{9D8B030D-6E8A-4147-A177-3AD203B41FA5}">
                      <a16:colId xmlns:a16="http://schemas.microsoft.com/office/drawing/2014/main" val="2618519998"/>
                    </a:ext>
                  </a:extLst>
                </a:gridCol>
                <a:gridCol w="4070703">
                  <a:extLst>
                    <a:ext uri="{9D8B030D-6E8A-4147-A177-3AD203B41FA5}">
                      <a16:colId xmlns:a16="http://schemas.microsoft.com/office/drawing/2014/main" val="3997626106"/>
                    </a:ext>
                  </a:extLst>
                </a:gridCol>
              </a:tblGrid>
              <a:tr h="28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atribut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Keterangan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222357"/>
                  </a:ext>
                </a:extLst>
              </a:tr>
              <a:tr h="28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kabupate_kota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wilayah jawa barat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057373"/>
                  </a:ext>
                </a:extLst>
              </a:tr>
              <a:tr h="28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persentase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angka indeks kedalaman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153183"/>
                  </a:ext>
                </a:extLst>
              </a:tr>
              <a:tr h="28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tahun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efek perubahan (ditentukan)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200871"/>
                  </a:ext>
                </a:extLst>
              </a:tr>
              <a:tr h="529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tingkat_rendah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jika persentase &lt; 13.8033% di nyatakan rendah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320957"/>
                  </a:ext>
                </a:extLst>
              </a:tr>
              <a:tr h="529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tingkat_tinggi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jika persentase &gt; 13.8033% di nyatakan tinggi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177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544234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Issues Thesis: Child Poverty by Slidesgo">
  <a:themeElements>
    <a:clrScheme name="Simple Light">
      <a:dk1>
        <a:srgbClr val="508196"/>
      </a:dk1>
      <a:lt1>
        <a:srgbClr val="89A997"/>
      </a:lt1>
      <a:dk2>
        <a:srgbClr val="F9A246"/>
      </a:dk2>
      <a:lt2>
        <a:srgbClr val="D99C9C"/>
      </a:lt2>
      <a:accent1>
        <a:srgbClr val="EDE0E2"/>
      </a:accent1>
      <a:accent2>
        <a:srgbClr val="74656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7465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562</Words>
  <Application>Microsoft Office PowerPoint</Application>
  <PresentationFormat>On-screen Show (16:9)</PresentationFormat>
  <Paragraphs>244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Erica One</vt:lpstr>
      <vt:lpstr>Times New Roman</vt:lpstr>
      <vt:lpstr>Roboto Condensed Light</vt:lpstr>
      <vt:lpstr>Catamaran</vt:lpstr>
      <vt:lpstr>Arial</vt:lpstr>
      <vt:lpstr>Calibri</vt:lpstr>
      <vt:lpstr>Social Issues Thesis: Child Poverty by Slidesgo</vt:lpstr>
      <vt:lpstr>Klasifikasi Tingkat Kemiskinan Di Jawa Barat</vt:lpstr>
      <vt:lpstr>Kelompok 1</vt:lpstr>
      <vt:lpstr>PERMASALAHAN</vt:lpstr>
      <vt:lpstr>Permasalahan</vt:lpstr>
      <vt:lpstr>Metode  Penelitian</vt:lpstr>
      <vt:lpstr>PowerPoint Presentation</vt:lpstr>
      <vt:lpstr>Sampel data</vt:lpstr>
      <vt:lpstr>Sampel data</vt:lpstr>
      <vt:lpstr>Atribut Kategorikal</vt:lpstr>
      <vt:lpstr>Hasil Entropi</vt:lpstr>
      <vt:lpstr>Pohon Keputusan</vt:lpstr>
      <vt:lpstr>Hasil analisis pohon keputusan</vt:lpstr>
      <vt:lpstr>Besar Akurasi</vt:lpstr>
      <vt:lpstr>Kesimpulan</vt:lpstr>
      <vt:lpstr>Kesimpulan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Tingkat Kesetaraan Kemiskinan</dc:title>
  <dc:creator>CPH2333</dc:creator>
  <cp:lastModifiedBy>user</cp:lastModifiedBy>
  <cp:revision>9</cp:revision>
  <dcterms:created xsi:type="dcterms:W3CDTF">2023-12-19T01:59:04Z</dcterms:created>
  <dcterms:modified xsi:type="dcterms:W3CDTF">2023-12-22T13:21:02Z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351668790d4d43a3b48855aa8bed45c3</vt:lpwstr>
  </property>
</Properties>
</file>