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9" r:id="rId9"/>
    <p:sldId id="264" r:id="rId10"/>
    <p:sldId id="265" r:id="rId11"/>
    <p:sldId id="263" r:id="rId12"/>
    <p:sldId id="266" r:id="rId13"/>
    <p:sldId id="267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4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3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3F6ABD-0889-439F-B717-8343274C444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D3669B-3B2F-4658-889C-134A45FF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5295E-E25A-4937-80AD-A2C967D73611}"/>
              </a:ext>
            </a:extLst>
          </p:cNvPr>
          <p:cNvSpPr txBox="1"/>
          <p:nvPr/>
        </p:nvSpPr>
        <p:spPr>
          <a:xfrm>
            <a:off x="2762865" y="2792361"/>
            <a:ext cx="754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Gravity Books Data Warehouse Design.</a:t>
            </a:r>
          </a:p>
        </p:txBody>
      </p:sp>
    </p:spTree>
    <p:extLst>
      <p:ext uri="{BB962C8B-B14F-4D97-AF65-F5344CB8AC3E}">
        <p14:creationId xmlns:p14="http://schemas.microsoft.com/office/powerpoint/2010/main" val="55989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241613" y="2766816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Author-</a:t>
            </a:r>
            <a:r>
              <a:rPr lang="en-US" sz="2000" b="1" dirty="0" err="1"/>
              <a:t>Book_Dim</a:t>
            </a:r>
            <a:r>
              <a:rPr lang="en-US" sz="2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091" y="2067671"/>
            <a:ext cx="4365336" cy="3337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711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311382" y="2892322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Shipping </a:t>
            </a:r>
            <a:r>
              <a:rPr lang="en-US" sz="2000" b="1" dirty="0" err="1"/>
              <a:t>Method_Dim</a:t>
            </a:r>
            <a:r>
              <a:rPr lang="en-US" sz="2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091" y="1199535"/>
            <a:ext cx="4365336" cy="5358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472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151966" y="2793710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Accunlated_Fact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806" y="353961"/>
            <a:ext cx="5604388" cy="6292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85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214718" y="2838533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Tranasactions</a:t>
            </a:r>
            <a:r>
              <a:rPr lang="en-US" sz="2000" b="1" dirty="0"/>
              <a:t>(sales)_Fact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806" y="1380565"/>
            <a:ext cx="5604388" cy="4267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630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E53A8-2516-4F4A-8242-4C07F304844C}"/>
              </a:ext>
            </a:extLst>
          </p:cNvPr>
          <p:cNvSpPr txBox="1"/>
          <p:nvPr/>
        </p:nvSpPr>
        <p:spPr>
          <a:xfrm>
            <a:off x="4285129" y="1891553"/>
            <a:ext cx="540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SQL Server Analysis Services  (SSAS)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1188-B93A-4427-88E7-007446627245}"/>
              </a:ext>
            </a:extLst>
          </p:cNvPr>
          <p:cNvSpPr txBox="1"/>
          <p:nvPr/>
        </p:nvSpPr>
        <p:spPr>
          <a:xfrm>
            <a:off x="6096000" y="2675965"/>
            <a:ext cx="26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82362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214718" y="2838533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Book Cube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806" y="1988346"/>
            <a:ext cx="5604388" cy="3051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61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214718" y="2838533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Book Analysis Using SSAS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9243" y="2181334"/>
            <a:ext cx="6183845" cy="2941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065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214718" y="2838533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Customer  Cube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5362" y="2181334"/>
            <a:ext cx="5231606" cy="2941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193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214717" y="2838533"/>
            <a:ext cx="4153695" cy="35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Customer  Analysis  using SSAS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5362" y="2385468"/>
            <a:ext cx="5231606" cy="2533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06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DEDBAD-2B01-4A99-A422-3787E845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05848" y="729485"/>
            <a:ext cx="8964276" cy="5134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97300-E68C-4425-9799-2CB0A166684F}"/>
              </a:ext>
            </a:extLst>
          </p:cNvPr>
          <p:cNvSpPr txBox="1"/>
          <p:nvPr/>
        </p:nvSpPr>
        <p:spPr>
          <a:xfrm>
            <a:off x="2122842" y="1674841"/>
            <a:ext cx="382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Gravity Book </a:t>
            </a:r>
            <a:r>
              <a:rPr lang="ar-EG" sz="2000" b="1" u="sng" dirty="0"/>
              <a:t>)</a:t>
            </a:r>
            <a:r>
              <a:rPr lang="en-US" sz="2000" b="1" u="sng" dirty="0"/>
              <a:t>OLTB</a:t>
            </a:r>
            <a:r>
              <a:rPr lang="ar-EG" sz="2000" b="1" u="sng" dirty="0"/>
              <a:t>(</a:t>
            </a:r>
            <a:r>
              <a:rPr lang="en-US" sz="2000" b="1" u="sng" dirty="0"/>
              <a:t> scheme </a:t>
            </a:r>
          </a:p>
        </p:txBody>
      </p:sp>
    </p:spTree>
    <p:extLst>
      <p:ext uri="{BB962C8B-B14F-4D97-AF65-F5344CB8AC3E}">
        <p14:creationId xmlns:p14="http://schemas.microsoft.com/office/powerpoint/2010/main" val="284778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D5B135B-7961-414A-B06F-69CF6ABD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82" y="416714"/>
            <a:ext cx="8818130" cy="6024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DD5E7-60D8-4C59-97D9-5038E19CC0A3}"/>
              </a:ext>
            </a:extLst>
          </p:cNvPr>
          <p:cNvSpPr txBox="1"/>
          <p:nvPr/>
        </p:nvSpPr>
        <p:spPr>
          <a:xfrm>
            <a:off x="2061482" y="2022824"/>
            <a:ext cx="438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Dimensional </a:t>
            </a:r>
            <a:r>
              <a:rPr lang="en-US" b="1" u="sng" dirty="0"/>
              <a:t>Modeling</a:t>
            </a:r>
            <a:r>
              <a:rPr lang="en-US" sz="2000" b="1" u="sng" dirty="0"/>
              <a:t> Design (OLAB)</a:t>
            </a:r>
          </a:p>
        </p:txBody>
      </p:sp>
    </p:spTree>
    <p:extLst>
      <p:ext uri="{BB962C8B-B14F-4D97-AF65-F5344CB8AC3E}">
        <p14:creationId xmlns:p14="http://schemas.microsoft.com/office/powerpoint/2010/main" val="275121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E53A8-2516-4F4A-8242-4C07F304844C}"/>
              </a:ext>
            </a:extLst>
          </p:cNvPr>
          <p:cNvSpPr txBox="1"/>
          <p:nvPr/>
        </p:nvSpPr>
        <p:spPr>
          <a:xfrm>
            <a:off x="4285129" y="1891553"/>
            <a:ext cx="540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SQL Server Integration Services  (SSIS)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1188-B93A-4427-88E7-007446627245}"/>
              </a:ext>
            </a:extLst>
          </p:cNvPr>
          <p:cNvSpPr txBox="1"/>
          <p:nvPr/>
        </p:nvSpPr>
        <p:spPr>
          <a:xfrm>
            <a:off x="6096000" y="2675965"/>
            <a:ext cx="26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ETL Process</a:t>
            </a:r>
          </a:p>
        </p:txBody>
      </p:sp>
    </p:spTree>
    <p:extLst>
      <p:ext uri="{BB962C8B-B14F-4D97-AF65-F5344CB8AC3E}">
        <p14:creationId xmlns:p14="http://schemas.microsoft.com/office/powerpoint/2010/main" val="13910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160931" y="2820604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Book_Dim</a:t>
            </a:r>
            <a:r>
              <a:rPr lang="en-US" sz="2000" b="1" dirty="0"/>
              <a:t>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91" y="643234"/>
            <a:ext cx="4365336" cy="5599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37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143001" y="2686134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Customer_Dim</a:t>
            </a:r>
            <a:r>
              <a:rPr lang="en-US" sz="2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091" y="958288"/>
            <a:ext cx="4365336" cy="4969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78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116107" y="2802675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Address_Dim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0064" y="678427"/>
            <a:ext cx="4395019" cy="5198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62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160931" y="2766817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Customer-</a:t>
            </a:r>
            <a:r>
              <a:rPr lang="en-US" sz="2000" b="1" dirty="0" err="1"/>
              <a:t>Address_Dim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781" y="678427"/>
            <a:ext cx="3843584" cy="5198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13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CAE2-4FC1-4A77-BA18-ADE899C9CBF4}"/>
              </a:ext>
            </a:extLst>
          </p:cNvPr>
          <p:cNvSpPr txBox="1"/>
          <p:nvPr/>
        </p:nvSpPr>
        <p:spPr>
          <a:xfrm>
            <a:off x="1311382" y="2838534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Author_Dim</a:t>
            </a:r>
            <a:r>
              <a:rPr lang="en-US" sz="2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80E2-1B3C-47B4-98C1-AD848765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091" y="1160206"/>
            <a:ext cx="4365336" cy="5152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687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80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Rabei</dc:creator>
  <cp:lastModifiedBy>Mohamed Rabei</cp:lastModifiedBy>
  <cp:revision>6</cp:revision>
  <dcterms:created xsi:type="dcterms:W3CDTF">2024-02-21T09:21:53Z</dcterms:created>
  <dcterms:modified xsi:type="dcterms:W3CDTF">2024-02-21T10:45:04Z</dcterms:modified>
</cp:coreProperties>
</file>