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803994d27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803994d27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803994d27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803994d27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803994d27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803994d2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803994d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803994d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9803994d27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9803994d27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803994d27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803994d27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803994d27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803994d27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803994d27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803994d27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803994d27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803994d27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803994d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803994d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803994d27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803994d27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803994d27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803994d27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803994d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803994d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803994d27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803994d27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803994d27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803994d27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803994d27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803994d27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54425" y="-110200"/>
            <a:ext cx="4897200" cy="14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Machine Learning?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By Charity Delmus</a:t>
            </a:r>
            <a:endParaRPr sz="2800"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800" y="1168100"/>
            <a:ext cx="3557201" cy="359040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/>
        </p:nvSpPr>
        <p:spPr>
          <a:xfrm>
            <a:off x="4572000" y="3772925"/>
            <a:ext cx="3819000" cy="12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@CharityDelmus</a:t>
            </a:r>
            <a:endParaRPr b="1" sz="2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@WiMLDS_Kampala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600" y="0"/>
            <a:ext cx="72580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2"/>
          <p:cNvSpPr txBox="1"/>
          <p:nvPr/>
        </p:nvSpPr>
        <p:spPr>
          <a:xfrm>
            <a:off x="1872750" y="4646625"/>
            <a:ext cx="5398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https://www.mygreatlearning.com/blog/what-is-machine-learning/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00" y="0"/>
            <a:ext cx="860978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3"/>
          <p:cNvSpPr txBox="1"/>
          <p:nvPr/>
        </p:nvSpPr>
        <p:spPr>
          <a:xfrm>
            <a:off x="1237200" y="4838700"/>
            <a:ext cx="66696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https://medium.com/swlh/the-stages-of-a-machine-learning-project-cf4bb073a4ad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300" y="0"/>
            <a:ext cx="38709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188" y="0"/>
            <a:ext cx="484562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5"/>
          <p:cNvSpPr txBox="1"/>
          <p:nvPr/>
        </p:nvSpPr>
        <p:spPr>
          <a:xfrm>
            <a:off x="0" y="4727100"/>
            <a:ext cx="9560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https://medium.com/@hacware/memetic-memory-what-memes-can-teach-us-about-machine-learning-a1d487cf066f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038" y="0"/>
            <a:ext cx="48119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6"/>
          <p:cNvSpPr txBox="1"/>
          <p:nvPr/>
        </p:nvSpPr>
        <p:spPr>
          <a:xfrm>
            <a:off x="684150" y="4838700"/>
            <a:ext cx="77757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https://medium.com/nybles/understanding-machine-learning-through-memes-4580b67527bf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00" y="85250"/>
            <a:ext cx="3921640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990" y="237650"/>
            <a:ext cx="28194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0503" y="2904650"/>
            <a:ext cx="2510482" cy="201930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7"/>
          <p:cNvSpPr txBox="1"/>
          <p:nvPr/>
        </p:nvSpPr>
        <p:spPr>
          <a:xfrm>
            <a:off x="4346800" y="2766475"/>
            <a:ext cx="4180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https://blog.evjang.com/2018/11/memes.html</a:t>
            </a:r>
            <a:endParaRPr/>
          </a:p>
        </p:txBody>
      </p:sp>
      <p:sp>
        <p:nvSpPr>
          <p:cNvPr id="366" name="Google Shape;366;p27"/>
          <p:cNvSpPr txBox="1"/>
          <p:nvPr/>
        </p:nvSpPr>
        <p:spPr>
          <a:xfrm>
            <a:off x="5527500" y="4767600"/>
            <a:ext cx="3616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https://humornama.com/t/machine-learning/</a:t>
            </a:r>
            <a:endParaRPr/>
          </a:p>
        </p:txBody>
      </p:sp>
      <p:sp>
        <p:nvSpPr>
          <p:cNvPr id="367" name="Google Shape;367;p27"/>
          <p:cNvSpPr txBox="1"/>
          <p:nvPr/>
        </p:nvSpPr>
        <p:spPr>
          <a:xfrm>
            <a:off x="0" y="4767600"/>
            <a:ext cx="569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https://atlascorps.org/unintended-social-bias-of-machine-learning/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More: Learning ML</a:t>
            </a:r>
            <a:endParaRPr/>
          </a:p>
        </p:txBody>
      </p:sp>
      <p:sp>
        <p:nvSpPr>
          <p:cNvPr id="373" name="Google Shape;373;p28"/>
          <p:cNvSpPr txBox="1"/>
          <p:nvPr>
            <p:ph idx="1" type="body"/>
          </p:nvPr>
        </p:nvSpPr>
        <p:spPr>
          <a:xfrm>
            <a:off x="2364725" y="1869175"/>
            <a:ext cx="3687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aven Pro"/>
              <a:buAutoNum type="arabicPeriod"/>
            </a:pPr>
            <a:r>
              <a:rPr b="1" lang="en" sz="2800">
                <a:latin typeface="Maven Pro"/>
                <a:ea typeface="Maven Pro"/>
                <a:cs typeface="Maven Pro"/>
                <a:sym typeface="Maven Pro"/>
              </a:rPr>
              <a:t>Kaggle</a:t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aven Pro"/>
              <a:buAutoNum type="arabicPeriod"/>
            </a:pPr>
            <a:r>
              <a:rPr b="1" lang="en" sz="2800">
                <a:latin typeface="Maven Pro"/>
                <a:ea typeface="Maven Pro"/>
                <a:cs typeface="Maven Pro"/>
                <a:sym typeface="Maven Pro"/>
              </a:rPr>
              <a:t>Zindi</a:t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aven Pro"/>
              <a:buAutoNum type="arabicPeriod"/>
            </a:pPr>
            <a:r>
              <a:rPr b="1" lang="en" sz="2800">
                <a:latin typeface="Maven Pro"/>
                <a:ea typeface="Maven Pro"/>
                <a:cs typeface="Maven Pro"/>
                <a:sym typeface="Maven Pro"/>
              </a:rPr>
              <a:t>Internships</a:t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25" y="0"/>
            <a:ext cx="772475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9"/>
          <p:cNvSpPr txBox="1"/>
          <p:nvPr/>
        </p:nvSpPr>
        <p:spPr>
          <a:xfrm>
            <a:off x="150600" y="4589100"/>
            <a:ext cx="89934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https://towardsdatascience.com/best-python-libraries-for-machine-learning-and-deep-learning-b0bd40c7e8c?gi=730482cb397a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554425" y="-110200"/>
            <a:ext cx="4897200" cy="14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Machine Learning?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By Charity Delmus</a:t>
            </a:r>
            <a:endParaRPr sz="2800"/>
          </a:p>
        </p:txBody>
      </p:sp>
      <p:sp>
        <p:nvSpPr>
          <p:cNvPr id="285" name="Google Shape;285;p14"/>
          <p:cNvSpPr txBox="1"/>
          <p:nvPr/>
        </p:nvSpPr>
        <p:spPr>
          <a:xfrm>
            <a:off x="4572000" y="3772925"/>
            <a:ext cx="3819000" cy="12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@CharityDelmus</a:t>
            </a:r>
            <a:endParaRPr b="1" sz="2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@WiMLDS_Kampala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002" y="1833553"/>
            <a:ext cx="3819000" cy="266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00" y="462000"/>
            <a:ext cx="7492200" cy="40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1555375" y="4545250"/>
            <a:ext cx="5790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https://makeameme.org/meme/machine-learning-machine-884d19c7bd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775" y="152400"/>
            <a:ext cx="504834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762600" y="4773800"/>
            <a:ext cx="7618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https://www.quora.com/What-is-the-difference-between-data-analytics-and-Machine-learning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575" y="519113"/>
            <a:ext cx="6667500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 txBox="1"/>
          <p:nvPr/>
        </p:nvSpPr>
        <p:spPr>
          <a:xfrm>
            <a:off x="600600" y="4562800"/>
            <a:ext cx="8254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https://medium.com/@harish_6956/what-is-machine-learning-deep-learning-7788604004da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838" y="0"/>
            <a:ext cx="560431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8"/>
          <p:cNvSpPr txBox="1"/>
          <p:nvPr/>
        </p:nvSpPr>
        <p:spPr>
          <a:xfrm>
            <a:off x="2914200" y="4754100"/>
            <a:ext cx="3894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https://blog.evjang.com/2018/11/memes.html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0"/>
            <a:ext cx="860213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"/>
          <p:cNvSpPr txBox="1"/>
          <p:nvPr/>
        </p:nvSpPr>
        <p:spPr>
          <a:xfrm>
            <a:off x="2032775" y="4838700"/>
            <a:ext cx="4635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https://data-flair.training/blogs/machine-learning-tutorial/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75" y="571500"/>
            <a:ext cx="763905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 txBox="1"/>
          <p:nvPr/>
        </p:nvSpPr>
        <p:spPr>
          <a:xfrm>
            <a:off x="2062400" y="4572000"/>
            <a:ext cx="47430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https://data-flair.training/blogs/machine-learning-tutorial/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775" y="0"/>
            <a:ext cx="6667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1"/>
          <p:cNvSpPr txBox="1"/>
          <p:nvPr/>
        </p:nvSpPr>
        <p:spPr>
          <a:xfrm>
            <a:off x="2078950" y="4762500"/>
            <a:ext cx="4572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https://data-flair.training/blogs/machine-learning-tutorial/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