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58" r:id="rId5"/>
    <p:sldId id="259" r:id="rId6"/>
    <p:sldId id="262" r:id="rId7"/>
    <p:sldId id="268" r:id="rId8"/>
    <p:sldId id="269" r:id="rId9"/>
    <p:sldId id="264" r:id="rId10"/>
    <p:sldId id="270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6C9D3-AC80-4718-AAA4-4466428565B2}">
          <p14:sldIdLst>
            <p14:sldId id="271"/>
            <p14:sldId id="272"/>
            <p14:sldId id="257"/>
            <p14:sldId id="258"/>
            <p14:sldId id="259"/>
            <p14:sldId id="262"/>
            <p14:sldId id="268"/>
            <p14:sldId id="269"/>
            <p14:sldId id="264"/>
            <p14:sldId id="270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7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2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A042-237A-445A-9D3A-2D8667CCBFB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2894-C685-4F60-B712-59FAA55C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495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6000" b="1" dirty="0" smtClean="0"/>
              <a:t>Morse Code Encoding &amp; Decoding Application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724400"/>
            <a:ext cx="7467600" cy="2209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Developed By: </a:t>
            </a:r>
            <a:r>
              <a:rPr lang="en-US" dirty="0" smtClean="0"/>
              <a:t>	Muhammad </a:t>
            </a:r>
            <a:r>
              <a:rPr lang="en-US" dirty="0" err="1"/>
              <a:t>Raheel</a:t>
            </a:r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Participant</a:t>
            </a:r>
            <a:r>
              <a:rPr lang="en-US" dirty="0"/>
              <a:t>: </a:t>
            </a:r>
            <a:r>
              <a:rPr lang="en-US" dirty="0" smtClean="0"/>
              <a:t>	Individual</a:t>
            </a:r>
            <a:endParaRPr lang="en-US" dirty="0"/>
          </a:p>
          <a:p>
            <a:pPr algn="l"/>
            <a:r>
              <a:rPr lang="en-US" dirty="0"/>
              <a:t>Project Name: </a:t>
            </a:r>
            <a:r>
              <a:rPr lang="en-US" dirty="0" smtClean="0"/>
              <a:t>	Morse </a:t>
            </a:r>
            <a:r>
              <a:rPr lang="en-US" dirty="0"/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" cy="694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-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-</a:t>
            </a:r>
          </a:p>
          <a:p>
            <a:pPr algn="ctr"/>
            <a:r>
              <a:rPr lang="en-US" b="1" dirty="0" smtClean="0"/>
              <a:t>-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-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-</a:t>
            </a:r>
          </a:p>
          <a:p>
            <a:pPr algn="ctr"/>
            <a:r>
              <a:rPr lang="en-US" b="1" dirty="0"/>
              <a:t>-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81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8349"/>
            <a:ext cx="746760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Why We Need Morse Code In This Era?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87" y="1524000"/>
            <a:ext cx="4571758" cy="34591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08018"/>
            <a:ext cx="3796145" cy="30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Why We Need Morse Code In This Era?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8640"/>
            <a:ext cx="8534400" cy="35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04" y="-76200"/>
            <a:ext cx="9144000" cy="18589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Should We Learn Morse Code In This Era &amp; What Is The Used Of Morse Code?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9144000" cy="2209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1"/>
            <a:ext cx="87630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Morse code illusion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45" y="1752600"/>
            <a:ext cx="37084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7" y="2720454"/>
            <a:ext cx="4240473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27" y="3152297"/>
            <a:ext cx="21449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166"/>
            <a:ext cx="9144000" cy="53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Morse Code Encoding &amp; Decoding Application</vt:lpstr>
      <vt:lpstr>PowerPoint Presentation</vt:lpstr>
      <vt:lpstr>Why We Need Morse Code In This Era?</vt:lpstr>
      <vt:lpstr>Why We Need Morse Code In This Era?</vt:lpstr>
      <vt:lpstr>Should We Learn Morse Code In This Era &amp; What Is The Used Of Morse Code?</vt:lpstr>
      <vt:lpstr>Morse code illusion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Muhammad Raheel Naseem</cp:lastModifiedBy>
  <cp:revision>13</cp:revision>
  <dcterms:created xsi:type="dcterms:W3CDTF">2021-01-06T04:07:20Z</dcterms:created>
  <dcterms:modified xsi:type="dcterms:W3CDTF">2021-05-04T18:45:33Z</dcterms:modified>
</cp:coreProperties>
</file>