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9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5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2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1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2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061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3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C3E2-BFD0-4CB1-BD2A-27DDD43A3366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F52DBF-A406-4FDE-AA55-CAC3A0993732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03E3-CC17-441C-B222-5149756F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379" y="887569"/>
            <a:ext cx="8637073" cy="254143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5200" dirty="0"/>
              <a:t>DSK PROJEK AKHIR-MEMBUAT PROGRAM MENENTUKAN GANJIL GENAPNYA SEBUAH ANGKA</a:t>
            </a:r>
            <a:endParaRPr lang="en-ID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FAEFB-A4CB-4125-BA69-F1B5D33C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4573588"/>
            <a:ext cx="9144000" cy="1655762"/>
          </a:xfrm>
        </p:spPr>
        <p:txBody>
          <a:bodyPr anchor="t">
            <a:normAutofit fontScale="85000" lnSpcReduction="10000"/>
          </a:bodyPr>
          <a:lstStyle/>
          <a:p>
            <a:pPr algn="l"/>
            <a:r>
              <a:rPr lang="en-US" dirty="0"/>
              <a:t>Nama		: Muhammad Nur </a:t>
            </a:r>
            <a:r>
              <a:rPr lang="en-US" dirty="0" err="1"/>
              <a:t>Rasyid</a:t>
            </a:r>
            <a:endParaRPr lang="en-US" dirty="0"/>
          </a:p>
          <a:p>
            <a:pPr algn="l"/>
            <a:r>
              <a:rPr lang="en-US" dirty="0"/>
              <a:t>NIM		: 2300018106</a:t>
            </a:r>
          </a:p>
          <a:p>
            <a:pPr algn="l"/>
            <a:r>
              <a:rPr lang="en-US" dirty="0"/>
              <a:t>Kelas		: C</a:t>
            </a:r>
          </a:p>
          <a:p>
            <a:pPr algn="l"/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	: https://github.com/users/MuhammadRasyid04/projects/3/views/1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887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9107-D285-4198-89E4-F5DFFFF7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404" y="1995144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SEKIAN DAN 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31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48D3-09AB-4350-9225-0075C5B6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Deskripsi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063B9-86CB-4B18-B594-821B4FDF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INI ADALAH SEBUAH PROGRAM SEDERHANA DIMANA USER AKAN MELAKUKAN SEBUAH INPUT ANGKA ANTARA 0-9 LALU PROGRAM AKAN MENETUKAN APAKAH INPUTAN USER TERSEBUT ADALAH SEBUAH ANGKA GANJIL ATAU GENAP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9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2CAE-BC0D-47F4-93B6-3CDE58BA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FITUR-FITUR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90E5-430E-49EA-BE14-C6ED8790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MENENTUKAN SEBUAH ANGKA GANJIL ATAU GENAP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4D66C-5C9E-4E62-A8B2-5FEC2C9D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443053"/>
            <a:ext cx="7911980" cy="36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3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8EA195-4AF0-47E9-9721-F330CCFF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ID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1E535C-EE98-41F4-9431-2F3DC2B3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-PROGRAM AKAN MEMEBERI TAU JIKA INPUTAN TIDAK SESUAI</a:t>
            </a:r>
          </a:p>
          <a:p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A98B71-76DD-4732-879C-9B34AC5B6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396543"/>
            <a:ext cx="8496724" cy="37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3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67BB-CE53-41D6-99D1-4815F186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ALUR KERJA 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5AA97-600B-471E-B8A2-BE8F572A6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329136"/>
            <a:ext cx="9603275" cy="4825772"/>
          </a:xfrm>
        </p:spPr>
      </p:pic>
    </p:spTree>
    <p:extLst>
      <p:ext uri="{BB962C8B-B14F-4D97-AF65-F5344CB8AC3E}">
        <p14:creationId xmlns:p14="http://schemas.microsoft.com/office/powerpoint/2010/main" val="7447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673B-DCA4-4A59-A056-A2B122FC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SKETSA ANTARMUKA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025B5-734E-442E-A487-10482B3CB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2025649"/>
            <a:ext cx="5946311" cy="3690317"/>
          </a:xfrm>
        </p:spPr>
      </p:pic>
    </p:spTree>
    <p:extLst>
      <p:ext uri="{BB962C8B-B14F-4D97-AF65-F5344CB8AC3E}">
        <p14:creationId xmlns:p14="http://schemas.microsoft.com/office/powerpoint/2010/main" val="8428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9116-9EA5-43EA-8CF8-C0BBD785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SCREENSHOOT CODING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CCF2E-EC81-46CC-9CFB-0F7572D8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920874"/>
            <a:ext cx="7398244" cy="4161513"/>
          </a:xfrm>
        </p:spPr>
      </p:pic>
    </p:spTree>
    <p:extLst>
      <p:ext uri="{BB962C8B-B14F-4D97-AF65-F5344CB8AC3E}">
        <p14:creationId xmlns:p14="http://schemas.microsoft.com/office/powerpoint/2010/main" val="323565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C5E397-F76F-4D0D-AFE7-7E2D66088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59" y="1901824"/>
            <a:ext cx="7219246" cy="4060826"/>
          </a:xfrm>
        </p:spPr>
      </p:pic>
    </p:spTree>
    <p:extLst>
      <p:ext uri="{BB962C8B-B14F-4D97-AF65-F5344CB8AC3E}">
        <p14:creationId xmlns:p14="http://schemas.microsoft.com/office/powerpoint/2010/main" val="158256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51FE-0639-4E02-817E-BF8E1800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892" y="889406"/>
            <a:ext cx="9605635" cy="1059305"/>
          </a:xfrm>
        </p:spPr>
        <p:txBody>
          <a:bodyPr/>
          <a:lstStyle/>
          <a:p>
            <a:pPr algn="ctr"/>
            <a:r>
              <a:rPr lang="en-US" dirty="0"/>
              <a:t>UNGGAHAN HALAMAN PROJEK GITHUB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B42743-9537-4BB3-8458-14F7CCD071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48710"/>
            <a:ext cx="5805485" cy="4019884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0774AF-542F-40CA-828F-809A19D67C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81" y="1948710"/>
            <a:ext cx="6025619" cy="4019884"/>
          </a:xfrm>
        </p:spPr>
      </p:pic>
    </p:spTree>
    <p:extLst>
      <p:ext uri="{BB962C8B-B14F-4D97-AF65-F5344CB8AC3E}">
        <p14:creationId xmlns:p14="http://schemas.microsoft.com/office/powerpoint/2010/main" val="10147246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112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DSK PROJEK AKHIR-MEMBUAT PROGRAM MENENTUKAN GANJIL GENAPNYA SEBUAH ANGKA</vt:lpstr>
      <vt:lpstr>Deskripsi PROGRAM</vt:lpstr>
      <vt:lpstr>FITUR-FITUR APLIKASI</vt:lpstr>
      <vt:lpstr>fitur lainnya</vt:lpstr>
      <vt:lpstr>ALUR KERJA APLIKASI</vt:lpstr>
      <vt:lpstr>SKETSA ANTARMUKA</vt:lpstr>
      <vt:lpstr>SCREENSHOOT CODING </vt:lpstr>
      <vt:lpstr>PowerPoint Presentation</vt:lpstr>
      <vt:lpstr>UNGGAHAN HALAMAN PROJEK GITHUB</vt:lpstr>
      <vt:lpstr>SEKIAN DAN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DSK PROJEK AKHIR-MEMBUAT PROGRAM MENENTUKAN GANJIL GENAPNYA SEBUAH ANGKA</dc:title>
  <dc:creator>User</dc:creator>
  <cp:lastModifiedBy>User</cp:lastModifiedBy>
  <cp:revision>2</cp:revision>
  <dcterms:created xsi:type="dcterms:W3CDTF">2024-01-05T11:26:00Z</dcterms:created>
  <dcterms:modified xsi:type="dcterms:W3CDTF">2024-01-05T11:59:30Z</dcterms:modified>
</cp:coreProperties>
</file>