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Arial Black"/>
      <p:regular r:id="rId24"/>
    </p:embeddedFon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jvitBARfxMZYACnYjri2DNrbAf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rialBlack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9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9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9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9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4" name="Google Shape;114;p30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0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3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1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2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1" name="Google Shape;131;p32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2" name="Google Shape;132;p3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2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2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3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1" name="Google Shape;141;p33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2" name="Google Shape;142;p3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4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9" name="Google Shape;149;p3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5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56" name="Google Shape;156;p3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3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25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25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2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28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2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8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8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9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9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9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9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9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9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9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9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9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9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9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9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9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19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9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9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9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9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9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9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9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9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9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9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9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9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1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hosainabid/smart-diary.git" TargetMode="External"/><Relationship Id="rId4" Type="http://schemas.openxmlformats.org/officeDocument/2006/relationships/hyperlink" Target="https://github.com/hosainabid/smart-diary.git" TargetMode="External"/><Relationship Id="rId5" Type="http://schemas.openxmlformats.org/officeDocument/2006/relationships/hyperlink" Target="https://smart-diary-simple.web.app/" TargetMode="External"/><Relationship Id="rId6" Type="http://schemas.openxmlformats.org/officeDocument/2006/relationships/hyperlink" Target="https://smart-diary-simple.web.app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2327685" y="1868738"/>
            <a:ext cx="9426165" cy="118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PROJECT PRESENTATION</a:t>
            </a:r>
            <a:br>
              <a:rPr lang="en-US">
                <a:latin typeface="Arial Black"/>
                <a:ea typeface="Arial Black"/>
                <a:cs typeface="Arial Black"/>
                <a:sym typeface="Arial Black"/>
              </a:rPr>
            </a:br>
            <a:br>
              <a:rPr lang="en-US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Made By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9096376" y="5721134"/>
            <a:ext cx="2590800" cy="565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Rafi Chowdhury</a:t>
            </a:r>
            <a:endParaRPr b="1"/>
          </a:p>
        </p:txBody>
      </p:sp>
      <p:sp>
        <p:nvSpPr>
          <p:cNvPr id="166" name="Google Shape;166;p1"/>
          <p:cNvSpPr txBox="1"/>
          <p:nvPr/>
        </p:nvSpPr>
        <p:spPr>
          <a:xfrm>
            <a:off x="5553076" y="5721134"/>
            <a:ext cx="2590800" cy="565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MD Abid Hossain</a:t>
            </a:r>
            <a:endParaRPr b="1" i="0" sz="18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"/>
          <p:cNvSpPr txBox="1"/>
          <p:nvPr/>
        </p:nvSpPr>
        <p:spPr>
          <a:xfrm>
            <a:off x="2087133" y="5721134"/>
            <a:ext cx="2590800" cy="565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Muhammad Rifat</a:t>
            </a:r>
            <a:endParaRPr b="1" i="0" sz="18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8" name="Google Shape;1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8857" y="3913660"/>
            <a:ext cx="1438662" cy="152479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  <p:pic>
        <p:nvPicPr>
          <p:cNvPr id="169" name="Google Shape;16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3910" y="3909338"/>
            <a:ext cx="1557247" cy="1529112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  <p:pic>
        <p:nvPicPr>
          <p:cNvPr id="170" name="Google Shape;17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72625" y="3913660"/>
            <a:ext cx="1468008" cy="1538259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/>
        </p:nvSpPr>
        <p:spPr>
          <a:xfrm>
            <a:off x="2990850" y="597538"/>
            <a:ext cx="6657975" cy="7740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we organized out development in Jira</a:t>
            </a:r>
            <a:endParaRPr b="1" i="0" sz="2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637" y="1371600"/>
            <a:ext cx="9296400" cy="4996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 txBox="1"/>
          <p:nvPr/>
        </p:nvSpPr>
        <p:spPr>
          <a:xfrm>
            <a:off x="3712563" y="568001"/>
            <a:ext cx="4019550" cy="66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 did as a contributor</a:t>
            </a:r>
            <a:endParaRPr b="1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3225" y="3300413"/>
            <a:ext cx="6076950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3007" y="1413976"/>
            <a:ext cx="1438662" cy="152479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"/>
          <p:cNvSpPr txBox="1"/>
          <p:nvPr/>
        </p:nvSpPr>
        <p:spPr>
          <a:xfrm>
            <a:off x="3712563" y="237639"/>
            <a:ext cx="4019550" cy="66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what Mr. Rifat did</a:t>
            </a:r>
            <a:endParaRPr b="1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3714" y="898363"/>
            <a:ext cx="1557247" cy="1529112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  <p:pic>
        <p:nvPicPr>
          <p:cNvPr id="250" name="Google Shape;25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4050" y="2666675"/>
            <a:ext cx="326707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1150" y="3005138"/>
            <a:ext cx="9220200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7246" y="1237135"/>
            <a:ext cx="1468008" cy="1538259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  <p:sp>
        <p:nvSpPr>
          <p:cNvPr id="257" name="Google Shape;257;p13"/>
          <p:cNvSpPr txBox="1"/>
          <p:nvPr/>
        </p:nvSpPr>
        <p:spPr>
          <a:xfrm>
            <a:off x="4181475" y="428139"/>
            <a:ext cx="4019550" cy="66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what Mr. Rafi did</a:t>
            </a:r>
            <a:endParaRPr b="1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04262" y="755228"/>
            <a:ext cx="1239275" cy="441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en-US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Unit Testing</a:t>
            </a:r>
            <a:endParaRPr b="1" i="0" sz="14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1311178"/>
            <a:ext cx="5524500" cy="5265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1299" y="3810239"/>
            <a:ext cx="5248275" cy="258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4800" y="361950"/>
            <a:ext cx="2943225" cy="3033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 txBox="1"/>
          <p:nvPr/>
        </p:nvSpPr>
        <p:spPr>
          <a:xfrm>
            <a:off x="2258008" y="855732"/>
            <a:ext cx="818605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Live Site Link</a:t>
            </a:r>
            <a:endParaRPr b="0" i="1" sz="40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1" name="Google Shape;271;p15"/>
          <p:cNvSpPr txBox="1"/>
          <p:nvPr/>
        </p:nvSpPr>
        <p:spPr>
          <a:xfrm>
            <a:off x="2410408" y="3570357"/>
            <a:ext cx="818605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Github Link</a:t>
            </a:r>
            <a:endParaRPr b="0" i="1" sz="40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2" name="Google Shape;272;p15">
            <a:hlinkClick r:id="rId3"/>
          </p:cNvPr>
          <p:cNvSpPr/>
          <p:nvPr/>
        </p:nvSpPr>
        <p:spPr>
          <a:xfrm>
            <a:off x="3685883" y="4596884"/>
            <a:ext cx="53303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https://github.com/hosainabid/smart-diary.git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Google Shape;273;p15">
            <a:hlinkClick r:id="rId5"/>
          </p:cNvPr>
          <p:cNvSpPr/>
          <p:nvPr/>
        </p:nvSpPr>
        <p:spPr>
          <a:xfrm>
            <a:off x="4308534" y="1777484"/>
            <a:ext cx="42226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https://smart-diary-simple.web.app/</a:t>
            </a:r>
            <a:endParaRPr b="0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 txBox="1"/>
          <p:nvPr/>
        </p:nvSpPr>
        <p:spPr>
          <a:xfrm>
            <a:off x="2842727" y="1816359"/>
            <a:ext cx="3800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6"/>
          <p:cNvSpPr txBox="1"/>
          <p:nvPr/>
        </p:nvSpPr>
        <p:spPr>
          <a:xfrm>
            <a:off x="2842727" y="3013683"/>
            <a:ext cx="78625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tried our best to develop a smart online diary system for everyone. Hope the design is efficient and it meets all the user requirements.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"/>
          <p:cNvSpPr txBox="1"/>
          <p:nvPr/>
        </p:nvSpPr>
        <p:spPr>
          <a:xfrm>
            <a:off x="3952874" y="3007373"/>
            <a:ext cx="817361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Any Questions?</a:t>
            </a:r>
            <a:endParaRPr b="0" i="1" sz="40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 txBox="1"/>
          <p:nvPr/>
        </p:nvSpPr>
        <p:spPr>
          <a:xfrm>
            <a:off x="2258008" y="3075057"/>
            <a:ext cx="818605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THANK YOU SO MUCH!</a:t>
            </a:r>
            <a:endParaRPr b="0" i="1" sz="40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"/>
          <p:cNvSpPr txBox="1"/>
          <p:nvPr/>
        </p:nvSpPr>
        <p:spPr>
          <a:xfrm>
            <a:off x="4402299" y="1541876"/>
            <a:ext cx="305635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TITLE</a:t>
            </a:r>
            <a:endParaRPr b="1" i="0" sz="32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"/>
          <p:cNvSpPr txBox="1"/>
          <p:nvPr/>
        </p:nvSpPr>
        <p:spPr>
          <a:xfrm>
            <a:off x="3454755" y="2920336"/>
            <a:ext cx="4951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SMAR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ONLINE DIARY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"/>
          <p:cNvSpPr txBox="1"/>
          <p:nvPr/>
        </p:nvSpPr>
        <p:spPr>
          <a:xfrm>
            <a:off x="8406201" y="5709168"/>
            <a:ext cx="31051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 Abid Hossain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2520" y="4593646"/>
            <a:ext cx="1052512" cy="1115522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"/>
          <p:cNvSpPr txBox="1"/>
          <p:nvPr/>
        </p:nvSpPr>
        <p:spPr>
          <a:xfrm>
            <a:off x="2786835" y="1494170"/>
            <a:ext cx="41394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Introduction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4" name="Google Shape;184;p3"/>
          <p:cNvSpPr txBox="1"/>
          <p:nvPr/>
        </p:nvSpPr>
        <p:spPr>
          <a:xfrm>
            <a:off x="2786835" y="2768263"/>
            <a:ext cx="7038900" cy="12899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presentation will provide a highlighted and summarized information about the project we have completed.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 txBox="1"/>
          <p:nvPr/>
        </p:nvSpPr>
        <p:spPr>
          <a:xfrm>
            <a:off x="2869304" y="861526"/>
            <a:ext cx="41394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b="1" i="0" sz="2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2816562" y="2145052"/>
            <a:ext cx="8299113" cy="2750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It’s a smart web based diary where people can share their feeling and store them. Anyone can signup/sign in and write something with an image attached to it. Also you can delete any post anytime you want.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can also be used as a web based To-Do app.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4020328" y="1686508"/>
            <a:ext cx="3987281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Aims of the 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 platform for online smart diary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 will be completely free to use.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can write and store their daily activities.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 through Google or signup using email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can delete any post. 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/>
          <p:nvPr/>
        </p:nvSpPr>
        <p:spPr>
          <a:xfrm>
            <a:off x="2568464" y="870188"/>
            <a:ext cx="589525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Features</a:t>
            </a:r>
            <a:endParaRPr b="1" i="0" sz="2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"/>
          <p:cNvSpPr txBox="1"/>
          <p:nvPr/>
        </p:nvSpPr>
        <p:spPr>
          <a:xfrm>
            <a:off x="4440878" y="1706138"/>
            <a:ext cx="3141022" cy="27134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Login/Registration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018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Responsive Design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018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Daily Update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018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as a to-do list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018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Posts can be deleted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018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upload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018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/>
          <p:nvPr/>
        </p:nvSpPr>
        <p:spPr>
          <a:xfrm>
            <a:off x="2835164" y="664238"/>
            <a:ext cx="589525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and Package Used</a:t>
            </a:r>
            <a:endParaRPr b="1" i="0" sz="32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8989" y="1986802"/>
            <a:ext cx="2515615" cy="147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9001" y="4142851"/>
            <a:ext cx="2465317" cy="811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31829" y="1986802"/>
            <a:ext cx="3332010" cy="101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36415" y="2997153"/>
            <a:ext cx="1922838" cy="225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"/>
          <p:cNvSpPr txBox="1"/>
          <p:nvPr/>
        </p:nvSpPr>
        <p:spPr>
          <a:xfrm>
            <a:off x="3164075" y="1043219"/>
            <a:ext cx="64353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 Evolved with System Development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/>
          <p:cNvSpPr txBox="1"/>
          <p:nvPr/>
        </p:nvSpPr>
        <p:spPr>
          <a:xfrm>
            <a:off x="8629651" y="4301909"/>
            <a:ext cx="2590800" cy="565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1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Rafi Chowdhury</a:t>
            </a:r>
            <a:endParaRPr b="1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5086351" y="4301909"/>
            <a:ext cx="2590800" cy="565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MD Abid Hossain</a:t>
            </a:r>
            <a:endParaRPr b="1" i="0" sz="18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1620408" y="4301909"/>
            <a:ext cx="2590800" cy="565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Muhammad Rifat</a:t>
            </a:r>
            <a:endParaRPr b="1" i="0" sz="18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2132" y="2494435"/>
            <a:ext cx="1438662" cy="152479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7185" y="2490113"/>
            <a:ext cx="1557247" cy="1529112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05900" y="2494435"/>
            <a:ext cx="1468008" cy="1538259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  <p:sp>
        <p:nvSpPr>
          <p:cNvPr id="222" name="Google Shape;222;p8"/>
          <p:cNvSpPr txBox="1"/>
          <p:nvPr/>
        </p:nvSpPr>
        <p:spPr>
          <a:xfrm>
            <a:off x="1620408" y="4619306"/>
            <a:ext cx="2590800" cy="565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Lead Developer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Backend Expert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8"/>
          <p:cNvSpPr txBox="1"/>
          <p:nvPr/>
        </p:nvSpPr>
        <p:spPr>
          <a:xfrm>
            <a:off x="5086351" y="4619306"/>
            <a:ext cx="2590800" cy="565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Front-End Developer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Manager</a:t>
            </a:r>
            <a:endParaRPr b="1" i="0" sz="1800" u="none" cap="none" strike="noStrike">
              <a:solidFill>
                <a:srgbClr val="A5A5A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8"/>
          <p:cNvSpPr txBox="1"/>
          <p:nvPr/>
        </p:nvSpPr>
        <p:spPr>
          <a:xfrm>
            <a:off x="8529639" y="4631905"/>
            <a:ext cx="2790824" cy="565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Analyst and Code Tester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"/>
          <p:cNvSpPr txBox="1"/>
          <p:nvPr/>
        </p:nvSpPr>
        <p:spPr>
          <a:xfrm>
            <a:off x="3415934" y="957494"/>
            <a:ext cx="65776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and Development Methodology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3684563" y="2044184"/>
            <a:ext cx="54668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Agile (as Development Methodology)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Jira (As project management tool)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