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5" r:id="rId1"/>
  </p:sldMasterIdLst>
  <p:notesMasterIdLst>
    <p:notesMasterId r:id="rId16"/>
  </p:notesMasterIdLst>
  <p:sldIdLst>
    <p:sldId id="256" r:id="rId2"/>
    <p:sldId id="259" r:id="rId3"/>
    <p:sldId id="262" r:id="rId4"/>
    <p:sldId id="258" r:id="rId5"/>
    <p:sldId id="292" r:id="rId6"/>
    <p:sldId id="293" r:id="rId7"/>
    <p:sldId id="294" r:id="rId8"/>
    <p:sldId id="295" r:id="rId9"/>
    <p:sldId id="268" r:id="rId10"/>
    <p:sldId id="296" r:id="rId11"/>
    <p:sldId id="297" r:id="rId12"/>
    <p:sldId id="298" r:id="rId13"/>
    <p:sldId id="299" r:id="rId14"/>
    <p:sldId id="290" r:id="rId15"/>
  </p:sldIdLst>
  <p:sldSz cx="9144000" cy="5143500" type="screen16x9"/>
  <p:notesSz cx="6858000" cy="9144000"/>
  <p:embeddedFontLst>
    <p:embeddedFont>
      <p:font typeface="Open Sans" panose="020B0604020202020204" charset="0"/>
      <p:regular r:id="rId17"/>
      <p:bold r:id="rId18"/>
      <p:italic r:id="rId19"/>
      <p:boldItalic r:id="rId20"/>
    </p:embeddedFont>
    <p:embeddedFont>
      <p:font typeface="Palatino Linotype" panose="02040502050505030304" pitchFamily="18" charset="0"/>
      <p:regular r:id="rId21"/>
      <p:bold r:id="rId22"/>
      <p:italic r:id="rId23"/>
      <p:boldItalic r:id="rId24"/>
    </p:embeddedFont>
    <p:embeddedFont>
      <p:font typeface="Poppins" panose="020B060402020202020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364AC1-2618-4946-B193-E2B28ADBC377}">
  <a:tblStyle styleId="{A8364AC1-2618-4946-B193-E2B28ADBC3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63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9f20d3304_0_5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9f20d3304_0_5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819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842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747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447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09f20d3304_0_6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09f20d3304_0_6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9f20d3304_0_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9f20d3304_0_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9f20d3304_0_5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9f20d3304_0_5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339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424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538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9f20d3304_0_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9f20d3304_0_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50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9f20d3304_0_6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9f20d3304_0_6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rot="9434193" flipH="1">
            <a:off x="-1325181" y="-1427088"/>
            <a:ext cx="5560998" cy="276283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/>
          <p:nvPr/>
        </p:nvSpPr>
        <p:spPr>
          <a:xfrm rot="8099551">
            <a:off x="3314803" y="3855055"/>
            <a:ext cx="5113623" cy="4386773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9BC195-8441-4993-BBB1-A0B880F3F3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08C3F-DB93-488A-BEDA-182F5BA955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419675" y="2154900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 idx="2" hasCustomPrompt="1"/>
          </p:nvPr>
        </p:nvSpPr>
        <p:spPr>
          <a:xfrm>
            <a:off x="6720926" y="95061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 rot="279">
            <a:off x="4569062" y="363000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/>
          <p:nvPr/>
        </p:nvSpPr>
        <p:spPr>
          <a:xfrm rot="-2407343">
            <a:off x="1206239" y="-3609999"/>
            <a:ext cx="6248361" cy="5074968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/>
          <p:nvPr/>
        </p:nvSpPr>
        <p:spPr>
          <a:xfrm rot="1233818">
            <a:off x="-1293788" y="2776156"/>
            <a:ext cx="6216641" cy="374719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7703F8-BE2A-4DAD-938B-8167960111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76416" y="227380"/>
            <a:ext cx="846659" cy="827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438A48-D2A7-40D1-8C81-55AB6770C7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9897" y="361104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3403806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6"/>
          <p:cNvSpPr txBox="1">
            <a:spLocks noGrp="1"/>
          </p:cNvSpPr>
          <p:nvPr>
            <p:ph type="title" idx="3" hasCustomPrompt="1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4" hasCustomPrompt="1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6"/>
          <p:cNvSpPr txBox="1">
            <a:spLocks noGrp="1"/>
          </p:cNvSpPr>
          <p:nvPr>
            <p:ph type="title" idx="5"/>
          </p:nvPr>
        </p:nvSpPr>
        <p:spPr>
          <a:xfrm>
            <a:off x="728556" y="1721290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ubTitle" idx="6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7"/>
          </p:nvPr>
        </p:nvSpPr>
        <p:spPr>
          <a:xfrm>
            <a:off x="703018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ubTitle" idx="8"/>
          </p:nvPr>
        </p:nvSpPr>
        <p:spPr>
          <a:xfrm>
            <a:off x="703313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9"/>
          </p:nvPr>
        </p:nvSpPr>
        <p:spPr>
          <a:xfrm>
            <a:off x="3403743" y="358042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subTitle" idx="13"/>
          </p:nvPr>
        </p:nvSpPr>
        <p:spPr>
          <a:xfrm>
            <a:off x="3403888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title" idx="14"/>
          </p:nvPr>
        </p:nvSpPr>
        <p:spPr>
          <a:xfrm>
            <a:off x="6104318" y="358041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subTitle" idx="15"/>
          </p:nvPr>
        </p:nvSpPr>
        <p:spPr>
          <a:xfrm>
            <a:off x="6104163" y="40091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title" idx="16"/>
          </p:nvPr>
        </p:nvSpPr>
        <p:spPr>
          <a:xfrm>
            <a:off x="6079043" y="1721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6750218" y="3197425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36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 flipH="1">
            <a:off x="720002" y="2232557"/>
            <a:ext cx="38514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10" y="1047250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40"/>
          <p:cNvSpPr txBox="1">
            <a:spLocks noGrp="1"/>
          </p:cNvSpPr>
          <p:nvPr>
            <p:ph type="subTitle" idx="1"/>
          </p:nvPr>
        </p:nvSpPr>
        <p:spPr>
          <a:xfrm rot="-279" flipH="1">
            <a:off x="719989" y="3694150"/>
            <a:ext cx="370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0"/>
          <p:cNvSpPr/>
          <p:nvPr/>
        </p:nvSpPr>
        <p:spPr>
          <a:xfrm rot="2561970" flipH="1">
            <a:off x="1816178" y="-3443557"/>
            <a:ext cx="6463663" cy="507499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0"/>
          <p:cNvSpPr/>
          <p:nvPr/>
        </p:nvSpPr>
        <p:spPr>
          <a:xfrm rot="-1803158">
            <a:off x="4185039" y="2776153"/>
            <a:ext cx="6216628" cy="3747177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97878-95BB-4E9D-8AAE-1BEB627F7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4D6490-CC80-44A3-AEF0-76B1A329FC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7">
    <p:bg>
      <p:bgPr>
        <a:solidFill>
          <a:schemeClr val="dk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8"/>
          <p:cNvSpPr txBox="1">
            <a:spLocks noGrp="1"/>
          </p:cNvSpPr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8"/>
          <p:cNvSpPr/>
          <p:nvPr/>
        </p:nvSpPr>
        <p:spPr>
          <a:xfrm rot="3769007">
            <a:off x="-1798121" y="-1427388"/>
            <a:ext cx="3544583" cy="393475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8"/>
          <p:cNvSpPr/>
          <p:nvPr/>
        </p:nvSpPr>
        <p:spPr>
          <a:xfrm rot="-4095310">
            <a:off x="6913406" y="2723947"/>
            <a:ext cx="4662422" cy="2337016"/>
          </a:xfrm>
          <a:custGeom>
            <a:avLst/>
            <a:gdLst/>
            <a:ahLst/>
            <a:cxnLst/>
            <a:rect l="l" t="t" r="r" b="b"/>
            <a:pathLst>
              <a:path w="24980" h="10743" extrusionOk="0">
                <a:moveTo>
                  <a:pt x="19758" y="0"/>
                </a:moveTo>
                <a:cubicBezTo>
                  <a:pt x="17520" y="0"/>
                  <a:pt x="15017" y="1612"/>
                  <a:pt x="12812" y="1927"/>
                </a:cubicBezTo>
                <a:cubicBezTo>
                  <a:pt x="12501" y="1972"/>
                  <a:pt x="12196" y="1991"/>
                  <a:pt x="11894" y="1991"/>
                </a:cubicBezTo>
                <a:cubicBezTo>
                  <a:pt x="10175" y="1991"/>
                  <a:pt x="8582" y="1376"/>
                  <a:pt x="6795" y="1376"/>
                </a:cubicBezTo>
                <a:cubicBezTo>
                  <a:pt x="6426" y="1376"/>
                  <a:pt x="6048" y="1403"/>
                  <a:pt x="5659" y="1466"/>
                </a:cubicBezTo>
                <a:cubicBezTo>
                  <a:pt x="3078" y="1909"/>
                  <a:pt x="0" y="4010"/>
                  <a:pt x="516" y="5596"/>
                </a:cubicBezTo>
                <a:cubicBezTo>
                  <a:pt x="1014" y="7200"/>
                  <a:pt x="5125" y="8269"/>
                  <a:pt x="7706" y="8969"/>
                </a:cubicBezTo>
                <a:cubicBezTo>
                  <a:pt x="10305" y="9670"/>
                  <a:pt x="11374" y="9983"/>
                  <a:pt x="12812" y="10315"/>
                </a:cubicBezTo>
                <a:cubicBezTo>
                  <a:pt x="13653" y="10522"/>
                  <a:pt x="14615" y="10743"/>
                  <a:pt x="15765" y="10743"/>
                </a:cubicBezTo>
                <a:cubicBezTo>
                  <a:pt x="16559" y="10743"/>
                  <a:pt x="17442" y="10638"/>
                  <a:pt x="18435" y="10352"/>
                </a:cubicBezTo>
                <a:cubicBezTo>
                  <a:pt x="20868" y="9652"/>
                  <a:pt x="23947" y="7882"/>
                  <a:pt x="24464" y="5596"/>
                </a:cubicBezTo>
                <a:cubicBezTo>
                  <a:pt x="24980" y="3309"/>
                  <a:pt x="22933" y="489"/>
                  <a:pt x="20500" y="65"/>
                </a:cubicBezTo>
                <a:cubicBezTo>
                  <a:pt x="20256" y="21"/>
                  <a:pt x="20009" y="0"/>
                  <a:pt x="19758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8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8"/>
          <p:cNvSpPr/>
          <p:nvPr/>
        </p:nvSpPr>
        <p:spPr>
          <a:xfrm rot="-3329823">
            <a:off x="-1225386" y="2093235"/>
            <a:ext cx="2308478" cy="1592120"/>
          </a:xfrm>
          <a:custGeom>
            <a:avLst/>
            <a:gdLst/>
            <a:ahLst/>
            <a:cxnLst/>
            <a:rect l="l" t="t" r="r" b="b"/>
            <a:pathLst>
              <a:path w="19615" h="16711" extrusionOk="0">
                <a:moveTo>
                  <a:pt x="10155" y="1"/>
                </a:moveTo>
                <a:cubicBezTo>
                  <a:pt x="10119" y="1"/>
                  <a:pt x="10083" y="1"/>
                  <a:pt x="10047" y="2"/>
                </a:cubicBezTo>
                <a:cubicBezTo>
                  <a:pt x="5143" y="150"/>
                  <a:pt x="0" y="9183"/>
                  <a:pt x="2322" y="13570"/>
                </a:cubicBezTo>
                <a:cubicBezTo>
                  <a:pt x="3449" y="15680"/>
                  <a:pt x="6305" y="16711"/>
                  <a:pt x="9255" y="16711"/>
                </a:cubicBezTo>
                <a:cubicBezTo>
                  <a:pt x="12439" y="16711"/>
                  <a:pt x="15731" y="15509"/>
                  <a:pt x="17070" y="13165"/>
                </a:cubicBezTo>
                <a:cubicBezTo>
                  <a:pt x="19615" y="8681"/>
                  <a:pt x="15037" y="1"/>
                  <a:pt x="10155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8"/>
          <p:cNvSpPr/>
          <p:nvPr/>
        </p:nvSpPr>
        <p:spPr>
          <a:xfrm rot="6224357">
            <a:off x="8761824" y="872791"/>
            <a:ext cx="1547435" cy="1437609"/>
          </a:xfrm>
          <a:custGeom>
            <a:avLst/>
            <a:gdLst/>
            <a:ahLst/>
            <a:cxnLst/>
            <a:rect l="l" t="t" r="r" b="b"/>
            <a:pathLst>
              <a:path w="28446" h="22334" extrusionOk="0">
                <a:moveTo>
                  <a:pt x="11228" y="0"/>
                </a:moveTo>
                <a:cubicBezTo>
                  <a:pt x="8974" y="0"/>
                  <a:pt x="6608" y="685"/>
                  <a:pt x="4628" y="2074"/>
                </a:cubicBezTo>
                <a:cubicBezTo>
                  <a:pt x="2121" y="3825"/>
                  <a:pt x="221" y="6700"/>
                  <a:pt x="111" y="9558"/>
                </a:cubicBezTo>
                <a:cubicBezTo>
                  <a:pt x="0" y="12415"/>
                  <a:pt x="1660" y="15255"/>
                  <a:pt x="3522" y="17485"/>
                </a:cubicBezTo>
                <a:cubicBezTo>
                  <a:pt x="5401" y="19715"/>
                  <a:pt x="7485" y="21319"/>
                  <a:pt x="9753" y="21964"/>
                </a:cubicBezTo>
                <a:cubicBezTo>
                  <a:pt x="10694" y="22230"/>
                  <a:pt x="11669" y="22333"/>
                  <a:pt x="12700" y="22333"/>
                </a:cubicBezTo>
                <a:cubicBezTo>
                  <a:pt x="14174" y="22333"/>
                  <a:pt x="15764" y="22122"/>
                  <a:pt x="17532" y="21872"/>
                </a:cubicBezTo>
                <a:cubicBezTo>
                  <a:pt x="20537" y="21448"/>
                  <a:pt x="24059" y="20913"/>
                  <a:pt x="26049" y="18849"/>
                </a:cubicBezTo>
                <a:cubicBezTo>
                  <a:pt x="28022" y="16766"/>
                  <a:pt x="28445" y="13134"/>
                  <a:pt x="27265" y="10387"/>
                </a:cubicBezTo>
                <a:cubicBezTo>
                  <a:pt x="26067" y="7640"/>
                  <a:pt x="23265" y="5760"/>
                  <a:pt x="20703" y="4008"/>
                </a:cubicBezTo>
                <a:cubicBezTo>
                  <a:pt x="18122" y="2257"/>
                  <a:pt x="15799" y="653"/>
                  <a:pt x="13052" y="155"/>
                </a:cubicBezTo>
                <a:cubicBezTo>
                  <a:pt x="12459" y="52"/>
                  <a:pt x="11848" y="0"/>
                  <a:pt x="11228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029D8-ED6A-4EA3-A4BA-12C4A96BCE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C8BD3-7356-4A24-BE16-E8F7FFC6C6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bg>
      <p:bgPr>
        <a:solidFill>
          <a:schemeClr val="dk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/>
          <p:nvPr/>
        </p:nvSpPr>
        <p:spPr>
          <a:xfrm rot="-5400000">
            <a:off x="-2053936" y="1911361"/>
            <a:ext cx="4452968" cy="4248686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53"/>
          <p:cNvSpPr/>
          <p:nvPr/>
        </p:nvSpPr>
        <p:spPr>
          <a:xfrm rot="-448692">
            <a:off x="7342547" y="-481265"/>
            <a:ext cx="3150976" cy="3830133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53"/>
          <p:cNvSpPr txBox="1">
            <a:spLocks noGrp="1"/>
          </p:cNvSpPr>
          <p:nvPr>
            <p:ph type="subTitle" idx="1"/>
          </p:nvPr>
        </p:nvSpPr>
        <p:spPr>
          <a:xfrm rot="188">
            <a:off x="1828800" y="2571899"/>
            <a:ext cx="54864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53"/>
          <p:cNvSpPr txBox="1">
            <a:spLocks noGrp="1"/>
          </p:cNvSpPr>
          <p:nvPr>
            <p:ph type="title"/>
          </p:nvPr>
        </p:nvSpPr>
        <p:spPr>
          <a:xfrm>
            <a:off x="1828800" y="658200"/>
            <a:ext cx="54864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38BF2-E2B3-47D1-A182-FC53C005E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002276" y="213582"/>
            <a:ext cx="846659" cy="827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9A5DF-5F2F-4A4D-A7F9-D6DCE85981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55757" y="347306"/>
            <a:ext cx="1101787" cy="5871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bg>
      <p:bgPr>
        <a:solidFill>
          <a:schemeClr val="dk2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 rot="5400120">
            <a:off x="6131337" y="-2638137"/>
            <a:ext cx="3561182" cy="6272895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6"/>
          <p:cNvSpPr/>
          <p:nvPr/>
        </p:nvSpPr>
        <p:spPr>
          <a:xfrm rot="5400000">
            <a:off x="-16115" y="3526874"/>
            <a:ext cx="1174628" cy="2153255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6"/>
          <p:cNvSpPr/>
          <p:nvPr/>
        </p:nvSpPr>
        <p:spPr>
          <a:xfrm rot="7610874">
            <a:off x="-1319402" y="1295363"/>
            <a:ext cx="2615591" cy="3500261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6"/>
          <p:cNvSpPr/>
          <p:nvPr/>
        </p:nvSpPr>
        <p:spPr>
          <a:xfrm rot="3329862" flipH="1">
            <a:off x="8002178" y="832048"/>
            <a:ext cx="2669522" cy="264280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80" r:id="rId3"/>
    <p:sldLayoutId id="2147483681" r:id="rId4"/>
    <p:sldLayoutId id="2147483685" r:id="rId5"/>
    <p:sldLayoutId id="2147483693" r:id="rId6"/>
    <p:sldLayoutId id="2147483698" r:id="rId7"/>
    <p:sldLayoutId id="2147483708" r:id="rId8"/>
    <p:sldLayoutId id="214748371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 txBox="1">
            <a:spLocks noGrp="1"/>
          </p:cNvSpPr>
          <p:nvPr>
            <p:ph type="ctrTitle"/>
          </p:nvPr>
        </p:nvSpPr>
        <p:spPr>
          <a:xfrm>
            <a:off x="519028" y="1171522"/>
            <a:ext cx="7510743" cy="1228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3200" dirty="0" err="1"/>
              <a:t>Rancang</a:t>
            </a:r>
            <a:r>
              <a:rPr lang="en-US" sz="3200" dirty="0"/>
              <a:t> </a:t>
            </a:r>
            <a:r>
              <a:rPr lang="en-US" sz="3200" dirty="0" err="1"/>
              <a:t>Bangun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</a:t>
            </a:r>
            <a:r>
              <a:rPr lang="en-US" sz="3200" dirty="0" err="1"/>
              <a:t>Penjualan</a:t>
            </a:r>
            <a:r>
              <a:rPr lang="en-US" sz="3200" dirty="0"/>
              <a:t> </a:t>
            </a:r>
            <a:r>
              <a:rPr lang="en-US" sz="3200" dirty="0" err="1"/>
              <a:t>Buku</a:t>
            </a:r>
            <a:r>
              <a:rPr lang="en-US" sz="3200" dirty="0"/>
              <a:t> </a:t>
            </a:r>
            <a:r>
              <a:rPr lang="en-US" sz="3200" dirty="0" err="1"/>
              <a:t>Berbasis</a:t>
            </a:r>
            <a:r>
              <a:rPr lang="en-US" sz="3200" dirty="0"/>
              <a:t> Web</a:t>
            </a:r>
            <a:endParaRPr sz="3200" dirty="0"/>
          </a:p>
        </p:txBody>
      </p:sp>
      <p:sp>
        <p:nvSpPr>
          <p:cNvPr id="384" name="Google Shape;384;p70"/>
          <p:cNvSpPr/>
          <p:nvPr/>
        </p:nvSpPr>
        <p:spPr>
          <a:xfrm>
            <a:off x="532311" y="3262794"/>
            <a:ext cx="4039689" cy="122819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70"/>
          <p:cNvSpPr txBox="1">
            <a:spLocks noGrp="1"/>
          </p:cNvSpPr>
          <p:nvPr>
            <p:ph type="subTitle" idx="1"/>
          </p:nvPr>
        </p:nvSpPr>
        <p:spPr>
          <a:xfrm rot="-546">
            <a:off x="603727" y="3325478"/>
            <a:ext cx="4043712" cy="1015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Kelompok 5 | TI-22-PB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Vincent Albert Falensius 	(222310009)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Muhammad Rizky Ramadhan 	(222310042)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Faiz Faqih Haidar 		(222310047)</a:t>
            </a:r>
            <a:endParaRPr dirty="0">
              <a:latin typeface="Palatino Linotype" panose="02040502050505030304" pitchFamily="18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6" name="Google Shape;386;p70"/>
          <p:cNvSpPr/>
          <p:nvPr/>
        </p:nvSpPr>
        <p:spPr>
          <a:xfrm>
            <a:off x="603646" y="2462077"/>
            <a:ext cx="4149170" cy="410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Journal Review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E544EF-7D29-4AE6-9FF0-DEEE53341E9E}"/>
              </a:ext>
            </a:extLst>
          </p:cNvPr>
          <p:cNvSpPr txBox="1"/>
          <p:nvPr/>
        </p:nvSpPr>
        <p:spPr>
          <a:xfrm>
            <a:off x="791181" y="246433"/>
            <a:ext cx="5797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Program </a:t>
            </a:r>
            <a:r>
              <a:rPr lang="en-US" sz="4000" b="1" dirty="0" err="1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Kelola</a:t>
            </a:r>
            <a:r>
              <a:rPr lang="en-US" sz="40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Buku</a:t>
            </a:r>
            <a:endParaRPr lang="en-ID" sz="4000" b="1" dirty="0">
              <a:solidFill>
                <a:schemeClr val="bg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645E0E-55B9-42BA-A852-778DA1414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1" y="1093095"/>
            <a:ext cx="7371363" cy="380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307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E544EF-7D29-4AE6-9FF0-DEEE53341E9E}"/>
              </a:ext>
            </a:extLst>
          </p:cNvPr>
          <p:cNvSpPr txBox="1"/>
          <p:nvPr/>
        </p:nvSpPr>
        <p:spPr>
          <a:xfrm>
            <a:off x="791181" y="246433"/>
            <a:ext cx="5797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Program </a:t>
            </a:r>
            <a:r>
              <a:rPr lang="en-US" sz="4000" b="1" dirty="0" err="1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Kelola</a:t>
            </a:r>
            <a:r>
              <a:rPr lang="en-US" sz="40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Buku</a:t>
            </a:r>
            <a:endParaRPr lang="en-ID" sz="4000" b="1" dirty="0">
              <a:solidFill>
                <a:schemeClr val="bg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B7683-C5CB-426D-B66D-1ACBA53CF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46" y="1104099"/>
            <a:ext cx="7132953" cy="37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4409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E544EF-7D29-4AE6-9FF0-DEEE53341E9E}"/>
              </a:ext>
            </a:extLst>
          </p:cNvPr>
          <p:cNvSpPr txBox="1"/>
          <p:nvPr/>
        </p:nvSpPr>
        <p:spPr>
          <a:xfrm>
            <a:off x="791181" y="246433"/>
            <a:ext cx="5797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Program </a:t>
            </a:r>
            <a:r>
              <a:rPr lang="en-US" sz="4000" b="1" dirty="0" err="1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Kelola</a:t>
            </a:r>
            <a:r>
              <a:rPr lang="en-US" sz="40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Buku</a:t>
            </a:r>
            <a:endParaRPr lang="en-ID" sz="4000" b="1" dirty="0">
              <a:solidFill>
                <a:schemeClr val="bg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0ED12A-DE43-4098-B5A7-1870B06B9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39" y="1511294"/>
            <a:ext cx="7516655" cy="19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964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E544EF-7D29-4AE6-9FF0-DEEE53341E9E}"/>
              </a:ext>
            </a:extLst>
          </p:cNvPr>
          <p:cNvSpPr txBox="1"/>
          <p:nvPr/>
        </p:nvSpPr>
        <p:spPr>
          <a:xfrm>
            <a:off x="1219198" y="259403"/>
            <a:ext cx="5337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Output </a:t>
            </a:r>
            <a:r>
              <a:rPr lang="en-US" sz="4000" b="1" dirty="0" err="1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Kelola</a:t>
            </a:r>
            <a:r>
              <a:rPr lang="en-US" sz="40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Buku</a:t>
            </a:r>
            <a:endParaRPr lang="en-ID" sz="4000" b="1" dirty="0">
              <a:solidFill>
                <a:schemeClr val="bg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9C8725-E50D-4C5C-8C5E-07F3E952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111" y="1152486"/>
            <a:ext cx="5646909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7025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04"/>
          <p:cNvSpPr txBox="1">
            <a:spLocks noGrp="1"/>
          </p:cNvSpPr>
          <p:nvPr>
            <p:ph type="title"/>
          </p:nvPr>
        </p:nvSpPr>
        <p:spPr>
          <a:xfrm>
            <a:off x="2111155" y="1923143"/>
            <a:ext cx="4921687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bg1"/>
                </a:solidFill>
              </a:rPr>
              <a:t>Terimak</a:t>
            </a:r>
            <a:r>
              <a:rPr lang="en-ID" sz="5400" dirty="0" err="1">
                <a:solidFill>
                  <a:schemeClr val="bg1"/>
                </a:solidFill>
              </a:rPr>
              <a:t>asih</a:t>
            </a:r>
            <a:r>
              <a:rPr lang="en-ID" sz="5400" dirty="0">
                <a:solidFill>
                  <a:schemeClr val="bg1"/>
                </a:solidFill>
              </a:rPr>
              <a:t>!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4" name="Google Shape;1088;p105">
            <a:extLst>
              <a:ext uri="{FF2B5EF4-FFF2-40B4-BE49-F238E27FC236}">
                <a16:creationId xmlns:a16="http://schemas.microsoft.com/office/drawing/2014/main" id="{2692864C-9CD1-BFC4-78E6-FF6D7BB2176C}"/>
              </a:ext>
            </a:extLst>
          </p:cNvPr>
          <p:cNvSpPr txBox="1">
            <a:spLocks/>
          </p:cNvSpPr>
          <p:nvPr/>
        </p:nvSpPr>
        <p:spPr>
          <a:xfrm>
            <a:off x="2020345" y="2497576"/>
            <a:ext cx="5103306" cy="414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 err="1">
                <a:solidFill>
                  <a:schemeClr val="accent4"/>
                </a:solidFill>
              </a:rPr>
              <a:t>Apakah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ada</a:t>
            </a:r>
            <a:r>
              <a:rPr lang="en-US" sz="2400" b="1" dirty="0">
                <a:solidFill>
                  <a:schemeClr val="accent4"/>
                </a:solidFill>
              </a:rPr>
              <a:t> yang </a:t>
            </a:r>
            <a:r>
              <a:rPr lang="en-US" sz="2400" b="1" dirty="0" err="1">
                <a:solidFill>
                  <a:schemeClr val="accent4"/>
                </a:solidFill>
              </a:rPr>
              <a:t>ingin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bertanya</a:t>
            </a:r>
            <a:r>
              <a:rPr lang="en-US" sz="2400" b="1" dirty="0">
                <a:solidFill>
                  <a:schemeClr val="accent4"/>
                </a:solidFill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3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Pembahasan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7ED00A-A512-403E-B8A7-4251AE85ACE7}"/>
              </a:ext>
            </a:extLst>
          </p:cNvPr>
          <p:cNvSpPr txBox="1"/>
          <p:nvPr/>
        </p:nvSpPr>
        <p:spPr>
          <a:xfrm>
            <a:off x="791183" y="1231360"/>
            <a:ext cx="7503268" cy="46166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Program dan Output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6"/>
          <p:cNvSpPr/>
          <p:nvPr/>
        </p:nvSpPr>
        <p:spPr>
          <a:xfrm flipH="1">
            <a:off x="4139966" y="3340290"/>
            <a:ext cx="4146300" cy="5061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76"/>
          <p:cNvSpPr txBox="1">
            <a:spLocks noGrp="1"/>
          </p:cNvSpPr>
          <p:nvPr>
            <p:ph type="title" idx="2"/>
          </p:nvPr>
        </p:nvSpPr>
        <p:spPr>
          <a:xfrm>
            <a:off x="6736166" y="136209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55" name="Google Shape;455;p76"/>
          <p:cNvSpPr/>
          <p:nvPr/>
        </p:nvSpPr>
        <p:spPr>
          <a:xfrm>
            <a:off x="5927834" y="2585790"/>
            <a:ext cx="2358432" cy="51076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Program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9329DD-1F9D-4ADB-81BD-0CCE21330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05" y="1170515"/>
            <a:ext cx="8296789" cy="3626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E544EF-7D29-4AE6-9FF0-DEEE53341E9E}"/>
              </a:ext>
            </a:extLst>
          </p:cNvPr>
          <p:cNvSpPr txBox="1"/>
          <p:nvPr/>
        </p:nvSpPr>
        <p:spPr>
          <a:xfrm>
            <a:off x="2075233" y="272373"/>
            <a:ext cx="434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Program Login</a:t>
            </a:r>
            <a:endParaRPr lang="en-ID" sz="4000" b="1" dirty="0">
              <a:solidFill>
                <a:schemeClr val="bg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E544EF-7D29-4AE6-9FF0-DEEE53341E9E}"/>
              </a:ext>
            </a:extLst>
          </p:cNvPr>
          <p:cNvSpPr txBox="1"/>
          <p:nvPr/>
        </p:nvSpPr>
        <p:spPr>
          <a:xfrm>
            <a:off x="2075233" y="272373"/>
            <a:ext cx="434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Program Login</a:t>
            </a:r>
            <a:endParaRPr lang="en-ID" sz="4000" b="1" dirty="0">
              <a:solidFill>
                <a:schemeClr val="bg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83A351-472A-4DC2-AD9A-8A0C47BA9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62" y="1136195"/>
            <a:ext cx="7533491" cy="373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613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E544EF-7D29-4AE6-9FF0-DEEE53341E9E}"/>
              </a:ext>
            </a:extLst>
          </p:cNvPr>
          <p:cNvSpPr txBox="1"/>
          <p:nvPr/>
        </p:nvSpPr>
        <p:spPr>
          <a:xfrm>
            <a:off x="2075233" y="272373"/>
            <a:ext cx="434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Program Login</a:t>
            </a:r>
            <a:endParaRPr lang="en-ID" sz="4000" b="1" dirty="0">
              <a:solidFill>
                <a:schemeClr val="bg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1D624-45EE-4E93-BAA2-F6ABC45F8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56" y="1293782"/>
            <a:ext cx="7789488" cy="357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220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E544EF-7D29-4AE6-9FF0-DEEE53341E9E}"/>
              </a:ext>
            </a:extLst>
          </p:cNvPr>
          <p:cNvSpPr txBox="1"/>
          <p:nvPr/>
        </p:nvSpPr>
        <p:spPr>
          <a:xfrm>
            <a:off x="2075233" y="272373"/>
            <a:ext cx="434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Program Login</a:t>
            </a:r>
            <a:endParaRPr lang="en-ID" sz="4000" b="1" dirty="0">
              <a:solidFill>
                <a:schemeClr val="bg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D0E19C-B8D9-45CC-A3EC-DC856DFD0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29" y="1615848"/>
            <a:ext cx="8558541" cy="31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694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E544EF-7D29-4AE6-9FF0-DEEE53341E9E}"/>
              </a:ext>
            </a:extLst>
          </p:cNvPr>
          <p:cNvSpPr txBox="1"/>
          <p:nvPr/>
        </p:nvSpPr>
        <p:spPr>
          <a:xfrm>
            <a:off x="2723743" y="272373"/>
            <a:ext cx="359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Output Login</a:t>
            </a:r>
            <a:endParaRPr lang="en-ID" sz="4000" b="1" dirty="0">
              <a:solidFill>
                <a:schemeClr val="bg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06A57D-5DEA-4C79-869E-C67932E23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879" y="1240579"/>
            <a:ext cx="3601346" cy="324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367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2"/>
          <p:cNvSpPr/>
          <p:nvPr/>
        </p:nvSpPr>
        <p:spPr>
          <a:xfrm>
            <a:off x="771727" y="4044520"/>
            <a:ext cx="5402093" cy="47582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82"/>
          <p:cNvSpPr txBox="1">
            <a:spLocks noGrp="1"/>
          </p:cNvSpPr>
          <p:nvPr>
            <p:ph type="title"/>
          </p:nvPr>
        </p:nvSpPr>
        <p:spPr>
          <a:xfrm flipH="1">
            <a:off x="720607" y="3152085"/>
            <a:ext cx="5544005" cy="855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400" dirty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 </a:t>
            </a:r>
            <a:r>
              <a:rPr lang="en-US" sz="4400" dirty="0" err="1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Kelola</a:t>
            </a:r>
            <a:r>
              <a:rPr lang="en-US" sz="4400" dirty="0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4400" dirty="0" err="1"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Buku</a:t>
            </a:r>
            <a:endParaRPr sz="4400" dirty="0">
              <a:solidFill>
                <a:schemeClr val="accent6"/>
              </a:solidFill>
            </a:endParaRPr>
          </a:p>
        </p:txBody>
      </p:sp>
      <p:sp>
        <p:nvSpPr>
          <p:cNvPr id="517" name="Google Shape;517;p82"/>
          <p:cNvSpPr txBox="1">
            <a:spLocks noGrp="1"/>
          </p:cNvSpPr>
          <p:nvPr>
            <p:ph type="title" idx="2"/>
          </p:nvPr>
        </p:nvSpPr>
        <p:spPr>
          <a:xfrm flipH="1">
            <a:off x="720608" y="1527310"/>
            <a:ext cx="1550100" cy="12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1 IBI Kesatuan.potx" id="{A70929FE-F510-420C-A306-75791068CB88}" vid="{297A3E04-82DC-48BF-B2FF-387710CE25F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Versi 1 Template SLIDE IBI Kesatuan</Template>
  <TotalTime>531</TotalTime>
  <Words>77</Words>
  <Application>Microsoft Office PowerPoint</Application>
  <PresentationFormat>On-screen Show (16:9)</PresentationFormat>
  <Paragraphs>23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Poppins</vt:lpstr>
      <vt:lpstr>Palatino Linotype</vt:lpstr>
      <vt:lpstr>Roboto</vt:lpstr>
      <vt:lpstr>Open Sans</vt:lpstr>
      <vt:lpstr>Process of Management Information System for Business by Slidesgo</vt:lpstr>
      <vt:lpstr>Rancang Bangun Sistem Informasi Penjualan Buku Berbasis Web</vt:lpstr>
      <vt:lpstr>Pembahasan</vt:lpstr>
      <vt:lpstr>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Kelola Buku</vt:lpstr>
      <vt:lpstr>PowerPoint Presentation</vt:lpstr>
      <vt:lpstr>PowerPoint Presentation</vt:lpstr>
      <vt:lpstr>PowerPoint Presentation</vt:lpstr>
      <vt:lpstr>PowerPoint Presentation</vt:lpstr>
      <vt:lpstr>Terimakasih!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Chat Application Development using AWS</dc:title>
  <dc:creator>Sophie .</dc:creator>
  <cp:lastModifiedBy>kiky .</cp:lastModifiedBy>
  <cp:revision>12</cp:revision>
  <dcterms:created xsi:type="dcterms:W3CDTF">2023-12-08T04:48:47Z</dcterms:created>
  <dcterms:modified xsi:type="dcterms:W3CDTF">2023-12-23T06:30:25Z</dcterms:modified>
</cp:coreProperties>
</file>