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0DF5-C859-30D0-0C29-D008DF47D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AC9F1-0B3D-7B7C-32E0-0E26A1A18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DB09-D86E-D881-7A3F-8CA5855B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D504-E4D3-D607-78DA-8609AD0D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88A8-8E4A-DA2F-E7B0-5F0BC002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95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4168-7228-092B-740F-6DBE3100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4704F-91A6-A778-C8B7-8E0B730D1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1515-2D5B-53A5-42FB-011E17FB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647F-0D7D-77D0-26ED-E96F6B23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1C81-D063-0171-A5D4-F124FADA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886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8D99F-49B6-05C7-7457-8D721C80B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CF7B-33E2-8714-3A69-EB105ED5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0BF3-04C4-F0A2-1D5B-D9DACD50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4E6D4-3F7C-A423-BE2C-17DEA0D0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DCB3-57FF-BB1A-84F5-6E3279E3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078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E38A-6950-5A9E-2BF0-3290F580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2EFC-4B25-D1EA-78C9-46C363BC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CA00-A1D9-3D66-89BC-6B82AD3E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E32C-9312-A929-7980-92FF75B2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EC98-DF42-4058-F750-91E34915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252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739C-2BC6-FFF5-7C6F-8470AB89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47E03-9D39-DF51-5CD1-4CBCE11F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52CF-2FE7-E60F-3292-27866B37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A38A-8AC5-69AC-407D-6ED07B34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F668-7588-D612-AA43-8ED8453F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97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885A-6174-BAEF-C781-6050EC4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2783-9A19-7507-CCA6-E0A694D19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53E2F-2289-4DC6-41EF-47385EF17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DA36-5EA4-5744-154D-F94944A3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602C-F056-7A30-6E12-7A83C580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CCE0B-FEAA-8BED-782D-D49221EE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798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E527-5F35-9E83-598A-F42D4B3A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ED2C6-E4CA-9724-F47D-89BF0596B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B2D4-02DD-CB52-CADA-6F639D85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1EF6D-7A52-31B7-B886-44FA284B5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95EE2-F866-A8CF-2A9E-9C51D47EF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A57FF-AC6A-040E-6A18-4276C262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C9492-0DA4-3DA1-6ECD-CB8A5B27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7C442-0C78-7CC0-ABDA-2CAB56D1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04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52D-2244-9A2F-F0CC-80E635F9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ABA6-B51D-718E-44B5-2E1FC903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6ABBB-C7C8-34C7-1F67-B9F78BBA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F2B1-C364-660F-14FF-335224A8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42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73F39-022C-C7E0-D5B3-A26A4FC6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65BA0-4CE0-89FD-418D-69A630D4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61D9-214F-E7C8-A6DB-74E5039C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04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00DB-F853-A892-C198-F9E3F707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DCFF3-A3B6-0B5E-E487-8F95C9BF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E043-62E3-76C5-5645-42B24F218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19AB6-BAC4-3F67-1DAE-2BC3271C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6A3C-F424-97DA-23D7-B73DB14A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4E0AB-8E67-D2B6-F2A4-1383D0A9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12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E904-DF7B-CC38-8996-DB9B4237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559E5-06F9-FF9B-0D3D-ECBA75732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6BAA4-69A2-6A39-B508-86585D49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5CDD-A562-DDC5-F14B-655AAA42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D7510-47C1-FB6B-9BE2-6D4713B0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A5AA0-725D-BF63-0699-050D36F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36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C388-4A2E-E5B9-013B-22128CC9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F5400-E14D-9640-7CAF-7CB6B1C6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0793-9FFC-8AA7-D09D-A95B4F657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7F7C-237A-4444-83A6-95564F1237E0}" type="datetimeFigureOut">
              <a:rPr lang="en-ID" smtClean="0"/>
              <a:t>01/06/2022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78B7-880C-B5EF-4353-F354AF4B0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8A39-F567-E97B-3D3A-DAB483EF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3BC8B-594D-4757-938E-07DCCEC51C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8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B1EA-C8E2-8236-BAB1-C2D0D98C8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jkdshfkjds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82B6-B478-A796-F8CF-C5F703B9E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632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jkdshfkjds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jkdshfkjds</dc:title>
  <dc:creator>Muhammad Iqbal Hanif Firdaus</dc:creator>
  <cp:lastModifiedBy>Muhammad Iqbal Hanif Firdaus</cp:lastModifiedBy>
  <cp:revision>1</cp:revision>
  <dcterms:created xsi:type="dcterms:W3CDTF">2022-06-01T11:23:55Z</dcterms:created>
  <dcterms:modified xsi:type="dcterms:W3CDTF">2022-06-01T11:23:55Z</dcterms:modified>
</cp:coreProperties>
</file>