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52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9T21:18:34.4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9T21:18:34.4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9T21:18:34.458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692F-32F3-4DAC-A084-7E0CD4CD69A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27A18-CDED-4013-9535-37A875495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rgbClr val="A7C9E8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5400000">
            <a:off x="3913132" y="1216889"/>
            <a:ext cx="10816044" cy="7990380"/>
          </a:xfrm>
          <a:custGeom>
            <a:avLst/>
            <a:gdLst>
              <a:gd name="connsiteX0" fmla="*/ 8294913 w 10816044"/>
              <a:gd name="connsiteY0" fmla="*/ 1090748 h 7990380"/>
              <a:gd name="connsiteX1" fmla="*/ 8840288 w 10816044"/>
              <a:gd name="connsiteY1" fmla="*/ 0 h 7990380"/>
              <a:gd name="connsiteX2" fmla="*/ 10270670 w 10816044"/>
              <a:gd name="connsiteY2" fmla="*/ 0 h 7990380"/>
              <a:gd name="connsiteX3" fmla="*/ 10816044 w 10816044"/>
              <a:gd name="connsiteY3" fmla="*/ 1090748 h 7990380"/>
              <a:gd name="connsiteX4" fmla="*/ 10270670 w 10816044"/>
              <a:gd name="connsiteY4" fmla="*/ 2181496 h 7990380"/>
              <a:gd name="connsiteX5" fmla="*/ 8840288 w 10816044"/>
              <a:gd name="connsiteY5" fmla="*/ 2181496 h 7990380"/>
              <a:gd name="connsiteX6" fmla="*/ 8281853 w 10816044"/>
              <a:gd name="connsiteY6" fmla="*/ 3390630 h 7990380"/>
              <a:gd name="connsiteX7" fmla="*/ 8827228 w 10816044"/>
              <a:gd name="connsiteY7" fmla="*/ 2299882 h 7990380"/>
              <a:gd name="connsiteX8" fmla="*/ 10257610 w 10816044"/>
              <a:gd name="connsiteY8" fmla="*/ 2299882 h 7990380"/>
              <a:gd name="connsiteX9" fmla="*/ 10802984 w 10816044"/>
              <a:gd name="connsiteY9" fmla="*/ 3390630 h 7990380"/>
              <a:gd name="connsiteX10" fmla="*/ 10257610 w 10816044"/>
              <a:gd name="connsiteY10" fmla="*/ 4481378 h 7990380"/>
              <a:gd name="connsiteX11" fmla="*/ 8827228 w 10816044"/>
              <a:gd name="connsiteY11" fmla="*/ 4481378 h 7990380"/>
              <a:gd name="connsiteX12" fmla="*/ 8281853 w 10816044"/>
              <a:gd name="connsiteY12" fmla="*/ 5719491 h 7990380"/>
              <a:gd name="connsiteX13" fmla="*/ 8827228 w 10816044"/>
              <a:gd name="connsiteY13" fmla="*/ 4628744 h 7990380"/>
              <a:gd name="connsiteX14" fmla="*/ 10257610 w 10816044"/>
              <a:gd name="connsiteY14" fmla="*/ 4628744 h 7990380"/>
              <a:gd name="connsiteX15" fmla="*/ 10802984 w 10816044"/>
              <a:gd name="connsiteY15" fmla="*/ 5719491 h 7990380"/>
              <a:gd name="connsiteX16" fmla="*/ 10257610 w 10816044"/>
              <a:gd name="connsiteY16" fmla="*/ 6810239 h 7990380"/>
              <a:gd name="connsiteX17" fmla="*/ 8827228 w 10816044"/>
              <a:gd name="connsiteY17" fmla="*/ 6810239 h 7990380"/>
              <a:gd name="connsiteX18" fmla="*/ 6211389 w 10816044"/>
              <a:gd name="connsiteY18" fmla="*/ 4549958 h 7990380"/>
              <a:gd name="connsiteX19" fmla="*/ 6756764 w 10816044"/>
              <a:gd name="connsiteY19" fmla="*/ 3459210 h 7990380"/>
              <a:gd name="connsiteX20" fmla="*/ 8187146 w 10816044"/>
              <a:gd name="connsiteY20" fmla="*/ 3459210 h 7990380"/>
              <a:gd name="connsiteX21" fmla="*/ 8732520 w 10816044"/>
              <a:gd name="connsiteY21" fmla="*/ 4549958 h 7990380"/>
              <a:gd name="connsiteX22" fmla="*/ 8187146 w 10816044"/>
              <a:gd name="connsiteY22" fmla="*/ 5640706 h 7990380"/>
              <a:gd name="connsiteX23" fmla="*/ 6756764 w 10816044"/>
              <a:gd name="connsiteY23" fmla="*/ 5640706 h 7990380"/>
              <a:gd name="connsiteX24" fmla="*/ 6208127 w 10816044"/>
              <a:gd name="connsiteY24" fmla="*/ 6878820 h 7990380"/>
              <a:gd name="connsiteX25" fmla="*/ 6753502 w 10816044"/>
              <a:gd name="connsiteY25" fmla="*/ 5788072 h 7990380"/>
              <a:gd name="connsiteX26" fmla="*/ 8183884 w 10816044"/>
              <a:gd name="connsiteY26" fmla="*/ 5788072 h 7990380"/>
              <a:gd name="connsiteX27" fmla="*/ 8729258 w 10816044"/>
              <a:gd name="connsiteY27" fmla="*/ 6878820 h 7990380"/>
              <a:gd name="connsiteX28" fmla="*/ 8183884 w 10816044"/>
              <a:gd name="connsiteY28" fmla="*/ 7969568 h 7990380"/>
              <a:gd name="connsiteX29" fmla="*/ 6753502 w 10816044"/>
              <a:gd name="connsiteY29" fmla="*/ 7969568 h 7990380"/>
              <a:gd name="connsiteX30" fmla="*/ 6208126 w 10816044"/>
              <a:gd name="connsiteY30" fmla="*/ 2231300 h 7990380"/>
              <a:gd name="connsiteX31" fmla="*/ 6753501 w 10816044"/>
              <a:gd name="connsiteY31" fmla="*/ 1140552 h 7990380"/>
              <a:gd name="connsiteX32" fmla="*/ 8183883 w 10816044"/>
              <a:gd name="connsiteY32" fmla="*/ 1140552 h 7990380"/>
              <a:gd name="connsiteX33" fmla="*/ 8729256 w 10816044"/>
              <a:gd name="connsiteY33" fmla="*/ 2231300 h 7990380"/>
              <a:gd name="connsiteX34" fmla="*/ 8183883 w 10816044"/>
              <a:gd name="connsiteY34" fmla="*/ 3322048 h 7990380"/>
              <a:gd name="connsiteX35" fmla="*/ 6753501 w 10816044"/>
              <a:gd name="connsiteY35" fmla="*/ 3322048 h 7990380"/>
              <a:gd name="connsiteX36" fmla="*/ 4147457 w 10816044"/>
              <a:gd name="connsiteY36" fmla="*/ 1140550 h 7990380"/>
              <a:gd name="connsiteX37" fmla="*/ 4692831 w 10816044"/>
              <a:gd name="connsiteY37" fmla="*/ 49802 h 7990380"/>
              <a:gd name="connsiteX38" fmla="*/ 6123213 w 10816044"/>
              <a:gd name="connsiteY38" fmla="*/ 49802 h 7990380"/>
              <a:gd name="connsiteX39" fmla="*/ 6668587 w 10816044"/>
              <a:gd name="connsiteY39" fmla="*/ 1140550 h 7990380"/>
              <a:gd name="connsiteX40" fmla="*/ 6123213 w 10816044"/>
              <a:gd name="connsiteY40" fmla="*/ 2231298 h 7990380"/>
              <a:gd name="connsiteX41" fmla="*/ 4692831 w 10816044"/>
              <a:gd name="connsiteY41" fmla="*/ 2231298 h 7990380"/>
              <a:gd name="connsiteX42" fmla="*/ 4140928 w 10816044"/>
              <a:gd name="connsiteY42" fmla="*/ 3440432 h 7990380"/>
              <a:gd name="connsiteX43" fmla="*/ 4686301 w 10816044"/>
              <a:gd name="connsiteY43" fmla="*/ 2349684 h 7990380"/>
              <a:gd name="connsiteX44" fmla="*/ 6116683 w 10816044"/>
              <a:gd name="connsiteY44" fmla="*/ 2349684 h 7990380"/>
              <a:gd name="connsiteX45" fmla="*/ 6662057 w 10816044"/>
              <a:gd name="connsiteY45" fmla="*/ 3440432 h 7990380"/>
              <a:gd name="connsiteX46" fmla="*/ 6116683 w 10816044"/>
              <a:gd name="connsiteY46" fmla="*/ 4531180 h 7990380"/>
              <a:gd name="connsiteX47" fmla="*/ 4686301 w 10816044"/>
              <a:gd name="connsiteY47" fmla="*/ 4531180 h 7990380"/>
              <a:gd name="connsiteX48" fmla="*/ 4140927 w 10816044"/>
              <a:gd name="connsiteY48" fmla="*/ 5728878 h 7990380"/>
              <a:gd name="connsiteX49" fmla="*/ 4686301 w 10816044"/>
              <a:gd name="connsiteY49" fmla="*/ 4638130 h 7990380"/>
              <a:gd name="connsiteX50" fmla="*/ 6116683 w 10816044"/>
              <a:gd name="connsiteY50" fmla="*/ 4638130 h 7990380"/>
              <a:gd name="connsiteX51" fmla="*/ 6662057 w 10816044"/>
              <a:gd name="connsiteY51" fmla="*/ 5728878 h 7990380"/>
              <a:gd name="connsiteX52" fmla="*/ 6116683 w 10816044"/>
              <a:gd name="connsiteY52" fmla="*/ 6819626 h 7990380"/>
              <a:gd name="connsiteX53" fmla="*/ 4686301 w 10816044"/>
              <a:gd name="connsiteY53" fmla="*/ 6819626 h 7990380"/>
              <a:gd name="connsiteX54" fmla="*/ 2073729 w 10816044"/>
              <a:gd name="connsiteY54" fmla="*/ 2280288 h 7990380"/>
              <a:gd name="connsiteX55" fmla="*/ 2619104 w 10816044"/>
              <a:gd name="connsiteY55" fmla="*/ 1189540 h 7990380"/>
              <a:gd name="connsiteX56" fmla="*/ 4049487 w 10816044"/>
              <a:gd name="connsiteY56" fmla="*/ 1189540 h 7990380"/>
              <a:gd name="connsiteX57" fmla="*/ 4594858 w 10816044"/>
              <a:gd name="connsiteY57" fmla="*/ 2280288 h 7990380"/>
              <a:gd name="connsiteX58" fmla="*/ 4049487 w 10816044"/>
              <a:gd name="connsiteY58" fmla="*/ 3371036 h 7990380"/>
              <a:gd name="connsiteX59" fmla="*/ 2619104 w 10816044"/>
              <a:gd name="connsiteY59" fmla="*/ 3371036 h 7990380"/>
              <a:gd name="connsiteX60" fmla="*/ 2070463 w 10816044"/>
              <a:gd name="connsiteY60" fmla="*/ 4600576 h 7990380"/>
              <a:gd name="connsiteX61" fmla="*/ 2615838 w 10816044"/>
              <a:gd name="connsiteY61" fmla="*/ 3509828 h 7990380"/>
              <a:gd name="connsiteX62" fmla="*/ 4046220 w 10816044"/>
              <a:gd name="connsiteY62" fmla="*/ 3509828 h 7990380"/>
              <a:gd name="connsiteX63" fmla="*/ 4591593 w 10816044"/>
              <a:gd name="connsiteY63" fmla="*/ 4600576 h 7990380"/>
              <a:gd name="connsiteX64" fmla="*/ 4046220 w 10816044"/>
              <a:gd name="connsiteY64" fmla="*/ 5691323 h 7990380"/>
              <a:gd name="connsiteX65" fmla="*/ 2615838 w 10816044"/>
              <a:gd name="connsiteY65" fmla="*/ 5691323 h 7990380"/>
              <a:gd name="connsiteX66" fmla="*/ 2070463 w 10816044"/>
              <a:gd name="connsiteY66" fmla="*/ 6899632 h 7990380"/>
              <a:gd name="connsiteX67" fmla="*/ 2615838 w 10816044"/>
              <a:gd name="connsiteY67" fmla="*/ 5808884 h 7990380"/>
              <a:gd name="connsiteX68" fmla="*/ 4046221 w 10816044"/>
              <a:gd name="connsiteY68" fmla="*/ 5808884 h 7990380"/>
              <a:gd name="connsiteX69" fmla="*/ 4591593 w 10816044"/>
              <a:gd name="connsiteY69" fmla="*/ 6899632 h 7990380"/>
              <a:gd name="connsiteX70" fmla="*/ 4046221 w 10816044"/>
              <a:gd name="connsiteY70" fmla="*/ 7990380 h 7990380"/>
              <a:gd name="connsiteX71" fmla="*/ 2615838 w 10816044"/>
              <a:gd name="connsiteY71" fmla="*/ 7990380 h 7990380"/>
              <a:gd name="connsiteX72" fmla="*/ 1 w 10816044"/>
              <a:gd name="connsiteY72" fmla="*/ 3459208 h 7990380"/>
              <a:gd name="connsiteX73" fmla="*/ 545376 w 10816044"/>
              <a:gd name="connsiteY73" fmla="*/ 2368460 h 7990380"/>
              <a:gd name="connsiteX74" fmla="*/ 1975758 w 10816044"/>
              <a:gd name="connsiteY74" fmla="*/ 2368460 h 7990380"/>
              <a:gd name="connsiteX75" fmla="*/ 2521132 w 10816044"/>
              <a:gd name="connsiteY75" fmla="*/ 3459208 h 7990380"/>
              <a:gd name="connsiteX76" fmla="*/ 1975758 w 10816044"/>
              <a:gd name="connsiteY76" fmla="*/ 4549956 h 7990380"/>
              <a:gd name="connsiteX77" fmla="*/ 545376 w 10816044"/>
              <a:gd name="connsiteY77" fmla="*/ 4549956 h 7990380"/>
              <a:gd name="connsiteX78" fmla="*/ 1 w 10816044"/>
              <a:gd name="connsiteY78" fmla="*/ 5728878 h 7990380"/>
              <a:gd name="connsiteX79" fmla="*/ 545376 w 10816044"/>
              <a:gd name="connsiteY79" fmla="*/ 4638130 h 7990380"/>
              <a:gd name="connsiteX80" fmla="*/ 1975757 w 10816044"/>
              <a:gd name="connsiteY80" fmla="*/ 4638130 h 7990380"/>
              <a:gd name="connsiteX81" fmla="*/ 2521131 w 10816044"/>
              <a:gd name="connsiteY81" fmla="*/ 5728878 h 7990380"/>
              <a:gd name="connsiteX82" fmla="*/ 1975757 w 10816044"/>
              <a:gd name="connsiteY82" fmla="*/ 6819626 h 7990380"/>
              <a:gd name="connsiteX83" fmla="*/ 545376 w 10816044"/>
              <a:gd name="connsiteY83" fmla="*/ 6819626 h 7990380"/>
              <a:gd name="connsiteX84" fmla="*/ 0 w 10816044"/>
              <a:gd name="connsiteY84" fmla="*/ 1140550 h 7990380"/>
              <a:gd name="connsiteX85" fmla="*/ 545375 w 10816044"/>
              <a:gd name="connsiteY85" fmla="*/ 49802 h 7990380"/>
              <a:gd name="connsiteX86" fmla="*/ 1975757 w 10816044"/>
              <a:gd name="connsiteY86" fmla="*/ 49802 h 7990380"/>
              <a:gd name="connsiteX87" fmla="*/ 2521131 w 10816044"/>
              <a:gd name="connsiteY87" fmla="*/ 1140550 h 7990380"/>
              <a:gd name="connsiteX88" fmla="*/ 1975757 w 10816044"/>
              <a:gd name="connsiteY88" fmla="*/ 2231298 h 7990380"/>
              <a:gd name="connsiteX89" fmla="*/ 545375 w 10816044"/>
              <a:gd name="connsiteY89" fmla="*/ 2231298 h 799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16044" h="7990380">
                <a:moveTo>
                  <a:pt x="8294913" y="1090748"/>
                </a:moveTo>
                <a:lnTo>
                  <a:pt x="8840288" y="0"/>
                </a:lnTo>
                <a:lnTo>
                  <a:pt x="10270670" y="0"/>
                </a:lnTo>
                <a:lnTo>
                  <a:pt x="10816044" y="1090748"/>
                </a:lnTo>
                <a:lnTo>
                  <a:pt x="10270670" y="2181496"/>
                </a:lnTo>
                <a:lnTo>
                  <a:pt x="8840288" y="2181496"/>
                </a:lnTo>
                <a:close/>
                <a:moveTo>
                  <a:pt x="8281853" y="3390630"/>
                </a:moveTo>
                <a:lnTo>
                  <a:pt x="8827228" y="2299882"/>
                </a:lnTo>
                <a:lnTo>
                  <a:pt x="10257610" y="2299882"/>
                </a:lnTo>
                <a:lnTo>
                  <a:pt x="10802984" y="3390630"/>
                </a:lnTo>
                <a:lnTo>
                  <a:pt x="10257610" y="4481378"/>
                </a:lnTo>
                <a:lnTo>
                  <a:pt x="8827228" y="4481378"/>
                </a:lnTo>
                <a:close/>
                <a:moveTo>
                  <a:pt x="8281853" y="5719491"/>
                </a:moveTo>
                <a:lnTo>
                  <a:pt x="8827228" y="4628744"/>
                </a:lnTo>
                <a:lnTo>
                  <a:pt x="10257610" y="4628744"/>
                </a:lnTo>
                <a:lnTo>
                  <a:pt x="10802984" y="5719491"/>
                </a:lnTo>
                <a:lnTo>
                  <a:pt x="10257610" y="6810239"/>
                </a:lnTo>
                <a:lnTo>
                  <a:pt x="8827228" y="6810239"/>
                </a:lnTo>
                <a:close/>
                <a:moveTo>
                  <a:pt x="6211389" y="4549958"/>
                </a:moveTo>
                <a:lnTo>
                  <a:pt x="6756764" y="3459210"/>
                </a:lnTo>
                <a:lnTo>
                  <a:pt x="8187146" y="3459210"/>
                </a:lnTo>
                <a:lnTo>
                  <a:pt x="8732520" y="4549958"/>
                </a:lnTo>
                <a:lnTo>
                  <a:pt x="8187146" y="5640706"/>
                </a:lnTo>
                <a:lnTo>
                  <a:pt x="6756764" y="5640706"/>
                </a:lnTo>
                <a:close/>
                <a:moveTo>
                  <a:pt x="6208127" y="6878820"/>
                </a:moveTo>
                <a:lnTo>
                  <a:pt x="6753502" y="5788072"/>
                </a:lnTo>
                <a:lnTo>
                  <a:pt x="8183884" y="5788072"/>
                </a:lnTo>
                <a:lnTo>
                  <a:pt x="8729258" y="6878820"/>
                </a:lnTo>
                <a:lnTo>
                  <a:pt x="8183884" y="7969568"/>
                </a:lnTo>
                <a:lnTo>
                  <a:pt x="6753502" y="7969568"/>
                </a:lnTo>
                <a:close/>
                <a:moveTo>
                  <a:pt x="6208126" y="2231300"/>
                </a:moveTo>
                <a:lnTo>
                  <a:pt x="6753501" y="1140552"/>
                </a:lnTo>
                <a:lnTo>
                  <a:pt x="8183883" y="1140552"/>
                </a:lnTo>
                <a:lnTo>
                  <a:pt x="8729256" y="2231300"/>
                </a:lnTo>
                <a:lnTo>
                  <a:pt x="8183883" y="3322048"/>
                </a:lnTo>
                <a:lnTo>
                  <a:pt x="6753501" y="3322048"/>
                </a:lnTo>
                <a:close/>
                <a:moveTo>
                  <a:pt x="4147457" y="1140550"/>
                </a:moveTo>
                <a:lnTo>
                  <a:pt x="4692831" y="49802"/>
                </a:lnTo>
                <a:lnTo>
                  <a:pt x="6123213" y="49802"/>
                </a:lnTo>
                <a:lnTo>
                  <a:pt x="6668587" y="1140550"/>
                </a:lnTo>
                <a:lnTo>
                  <a:pt x="6123213" y="2231298"/>
                </a:lnTo>
                <a:lnTo>
                  <a:pt x="4692831" y="2231298"/>
                </a:lnTo>
                <a:close/>
                <a:moveTo>
                  <a:pt x="4140928" y="3440432"/>
                </a:moveTo>
                <a:lnTo>
                  <a:pt x="4686301" y="2349684"/>
                </a:lnTo>
                <a:lnTo>
                  <a:pt x="6116683" y="2349684"/>
                </a:lnTo>
                <a:lnTo>
                  <a:pt x="6662057" y="3440432"/>
                </a:lnTo>
                <a:lnTo>
                  <a:pt x="6116683" y="4531180"/>
                </a:lnTo>
                <a:lnTo>
                  <a:pt x="4686301" y="4531180"/>
                </a:lnTo>
                <a:close/>
                <a:moveTo>
                  <a:pt x="4140927" y="5728878"/>
                </a:moveTo>
                <a:lnTo>
                  <a:pt x="4686301" y="4638130"/>
                </a:lnTo>
                <a:lnTo>
                  <a:pt x="6116683" y="4638130"/>
                </a:lnTo>
                <a:lnTo>
                  <a:pt x="6662057" y="5728878"/>
                </a:lnTo>
                <a:lnTo>
                  <a:pt x="6116683" y="6819626"/>
                </a:lnTo>
                <a:lnTo>
                  <a:pt x="4686301" y="6819626"/>
                </a:lnTo>
                <a:close/>
                <a:moveTo>
                  <a:pt x="2073729" y="2280288"/>
                </a:moveTo>
                <a:lnTo>
                  <a:pt x="2619104" y="1189540"/>
                </a:lnTo>
                <a:lnTo>
                  <a:pt x="4049487" y="1189540"/>
                </a:lnTo>
                <a:lnTo>
                  <a:pt x="4594858" y="2280288"/>
                </a:lnTo>
                <a:lnTo>
                  <a:pt x="4049487" y="3371036"/>
                </a:lnTo>
                <a:lnTo>
                  <a:pt x="2619104" y="3371036"/>
                </a:lnTo>
                <a:close/>
                <a:moveTo>
                  <a:pt x="2070463" y="4600576"/>
                </a:moveTo>
                <a:lnTo>
                  <a:pt x="2615838" y="3509828"/>
                </a:lnTo>
                <a:lnTo>
                  <a:pt x="4046220" y="3509828"/>
                </a:lnTo>
                <a:lnTo>
                  <a:pt x="4591593" y="4600576"/>
                </a:lnTo>
                <a:lnTo>
                  <a:pt x="4046220" y="5691323"/>
                </a:lnTo>
                <a:lnTo>
                  <a:pt x="2615838" y="5691323"/>
                </a:lnTo>
                <a:close/>
                <a:moveTo>
                  <a:pt x="2070463" y="6899632"/>
                </a:moveTo>
                <a:lnTo>
                  <a:pt x="2615838" y="5808884"/>
                </a:lnTo>
                <a:lnTo>
                  <a:pt x="4046221" y="5808884"/>
                </a:lnTo>
                <a:lnTo>
                  <a:pt x="4591593" y="6899632"/>
                </a:lnTo>
                <a:lnTo>
                  <a:pt x="4046221" y="7990380"/>
                </a:lnTo>
                <a:lnTo>
                  <a:pt x="2615838" y="7990380"/>
                </a:lnTo>
                <a:close/>
                <a:moveTo>
                  <a:pt x="1" y="3459208"/>
                </a:moveTo>
                <a:lnTo>
                  <a:pt x="545376" y="2368460"/>
                </a:lnTo>
                <a:lnTo>
                  <a:pt x="1975758" y="2368460"/>
                </a:lnTo>
                <a:lnTo>
                  <a:pt x="2521132" y="3459208"/>
                </a:lnTo>
                <a:lnTo>
                  <a:pt x="1975758" y="4549956"/>
                </a:lnTo>
                <a:lnTo>
                  <a:pt x="545376" y="4549956"/>
                </a:lnTo>
                <a:close/>
                <a:moveTo>
                  <a:pt x="1" y="5728878"/>
                </a:moveTo>
                <a:lnTo>
                  <a:pt x="545376" y="4638130"/>
                </a:lnTo>
                <a:lnTo>
                  <a:pt x="1975757" y="4638130"/>
                </a:lnTo>
                <a:lnTo>
                  <a:pt x="2521131" y="5728878"/>
                </a:lnTo>
                <a:lnTo>
                  <a:pt x="1975757" y="6819626"/>
                </a:lnTo>
                <a:lnTo>
                  <a:pt x="545376" y="6819626"/>
                </a:lnTo>
                <a:close/>
                <a:moveTo>
                  <a:pt x="0" y="1140550"/>
                </a:moveTo>
                <a:lnTo>
                  <a:pt x="545375" y="49802"/>
                </a:lnTo>
                <a:lnTo>
                  <a:pt x="1975757" y="49802"/>
                </a:lnTo>
                <a:lnTo>
                  <a:pt x="2521131" y="1140550"/>
                </a:lnTo>
                <a:lnTo>
                  <a:pt x="1975757" y="2231298"/>
                </a:lnTo>
                <a:lnTo>
                  <a:pt x="545375" y="223129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0439" y="1426427"/>
            <a:ext cx="49259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</a:p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AUTOMATA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Hexagon 20"/>
          <p:cNvSpPr/>
          <p:nvPr/>
        </p:nvSpPr>
        <p:spPr>
          <a:xfrm rot="5400000">
            <a:off x="459475" y="-320189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2410827" y="6080612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4897847" y="4524003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4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8924631" y="336005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3042" y="2178052"/>
            <a:ext cx="63243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Machine is denoted by PM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uring Machine ,post machine is universal to solve any computation problem / any Complex Algorithm 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alphabet it uses Queue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49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>
                <a:lumMod val="75000"/>
              </a:schemeClr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669455" y="8335"/>
            <a:ext cx="2170909" cy="6849665"/>
            <a:chOff x="8629650" y="0"/>
            <a:chExt cx="2170909" cy="6858000"/>
          </a:xfrm>
        </p:grpSpPr>
        <p:sp>
          <p:nvSpPr>
            <p:cNvPr id="7" name="Rectangle 6"/>
            <p:cNvSpPr/>
            <p:nvPr/>
          </p:nvSpPr>
          <p:spPr>
            <a:xfrm>
              <a:off x="8629650" y="0"/>
              <a:ext cx="1809750" cy="685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0144370" y="1564498"/>
              <a:ext cx="939666" cy="372712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009" y="64921"/>
            <a:ext cx="2208251" cy="6773898"/>
            <a:chOff x="10020834" y="506635"/>
            <a:chExt cx="2148293" cy="68580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512938" y="2011290"/>
              <a:ext cx="939666" cy="37271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20834" y="506635"/>
              <a:ext cx="180975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395" y="8936"/>
            <a:ext cx="2102875" cy="6829883"/>
            <a:chOff x="3343275" y="-1"/>
            <a:chExt cx="2102875" cy="6924675"/>
          </a:xfrm>
        </p:grpSpPr>
        <p:sp>
          <p:nvSpPr>
            <p:cNvPr id="10" name="Rectangle 9"/>
            <p:cNvSpPr/>
            <p:nvPr/>
          </p:nvSpPr>
          <p:spPr>
            <a:xfrm>
              <a:off x="3343275" y="-1"/>
              <a:ext cx="1752600" cy="6924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789961" y="1564498"/>
              <a:ext cx="939666" cy="3727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9512" y="42274"/>
            <a:ext cx="2068163" cy="6822150"/>
            <a:chOff x="1619250" y="-1"/>
            <a:chExt cx="2068163" cy="6858000"/>
          </a:xfrm>
        </p:grpSpPr>
        <p:sp>
          <p:nvSpPr>
            <p:cNvPr id="6" name="Rectangle 5"/>
            <p:cNvSpPr/>
            <p:nvPr/>
          </p:nvSpPr>
          <p:spPr>
            <a:xfrm>
              <a:off x="1619250" y="-1"/>
              <a:ext cx="17145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3031224" y="1564498"/>
              <a:ext cx="939666" cy="37271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31" y="10244"/>
            <a:ext cx="2014129" cy="6828575"/>
            <a:chOff x="-28575" y="-1"/>
            <a:chExt cx="2030062" cy="6858000"/>
          </a:xfrm>
        </p:grpSpPr>
        <p:sp>
          <p:nvSpPr>
            <p:cNvPr id="4" name="Rectangle 3"/>
            <p:cNvSpPr/>
            <p:nvPr/>
          </p:nvSpPr>
          <p:spPr>
            <a:xfrm>
              <a:off x="-28575" y="-1"/>
              <a:ext cx="165735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1345298" y="1564498"/>
              <a:ext cx="939666" cy="372712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116289" y="1938624"/>
            <a:ext cx="6413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</a:p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</a:p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MACHINE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exagon 27"/>
          <p:cNvSpPr/>
          <p:nvPr/>
        </p:nvSpPr>
        <p:spPr>
          <a:xfrm rot="5400000">
            <a:off x="9063447" y="865144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10508774" y="1556150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3958896" y="-417317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 rot="5400000">
            <a:off x="5846114" y="6221348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 rot="5400000">
            <a:off x="11105898" y="5549639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 rot="5400000">
            <a:off x="10181966" y="278544"/>
            <a:ext cx="693671" cy="65692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/>
          <p:cNvSpPr/>
          <p:nvPr/>
        </p:nvSpPr>
        <p:spPr>
          <a:xfrm rot="5400000" flipV="1">
            <a:off x="9971261" y="2289843"/>
            <a:ext cx="557586" cy="480607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/>
          <p:cNvSpPr/>
          <p:nvPr/>
        </p:nvSpPr>
        <p:spPr>
          <a:xfrm rot="5400000">
            <a:off x="11635009" y="2822141"/>
            <a:ext cx="570192" cy="543790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35"/>
          <p:cNvSpPr/>
          <p:nvPr/>
        </p:nvSpPr>
        <p:spPr>
          <a:xfrm rot="5400000">
            <a:off x="11105898" y="906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8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45" y="9140"/>
            <a:ext cx="2465562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58510" y="9140"/>
            <a:ext cx="2440989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883528" y="9140"/>
            <a:ext cx="2342663" cy="684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09124" y="-23527"/>
            <a:ext cx="2433067" cy="6857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06645" y="-9146"/>
            <a:ext cx="2482288" cy="68580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AA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175034" y="1563836"/>
            <a:ext cx="939666" cy="37271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4642627" y="1588889"/>
            <a:ext cx="939666" cy="37271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7066523" y="1632868"/>
            <a:ext cx="939666" cy="3727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9558714" y="1550221"/>
            <a:ext cx="939666" cy="37271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1862900" y="1544834"/>
            <a:ext cx="939666" cy="3727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175" y="580865"/>
            <a:ext cx="204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ALPHABETS</a:t>
            </a:r>
            <a:endParaRPr lang="en-U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1167" y="4823323"/>
            <a:ext cx="95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0175" y="349464"/>
            <a:ext cx="213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STORAGE LOCATION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46006" y="166639"/>
            <a:ext cx="16178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STATE</a:t>
            </a:r>
            <a:endParaRPr lang="en-US" sz="2800" b="1" u="sng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66585" y="210618"/>
            <a:ext cx="16122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STATE</a:t>
            </a:r>
            <a:endParaRPr lang="en-US" sz="2800" b="1" u="sng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36056" y="-136784"/>
            <a:ext cx="1437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STATE</a:t>
            </a:r>
            <a:endParaRPr lang="en-US" sz="2800" b="1" u="sng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0437" y="1750192"/>
            <a:ext cx="1740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Sigma of input letters plus  the Special Symbol #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05071" y="2048024"/>
            <a:ext cx="23015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place where a string of symbols kept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also called Store/Queue.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initially contains input string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can be read by left most character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can also be added at right.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FIFO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45257" y="1513869"/>
            <a:ext cx="2383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states are the only places when the machine branches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such Case ,eliminate the character on the leftmost branch of the STORE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7590" y="1390756"/>
            <a:ext cx="2572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concatenate a character onto the right end of the string in the store.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different from PDA push state , concatenate character onto the left.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state is not used in post machine 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branching can possible to have an ADD state . 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39246" y="1549793"/>
            <a:ext cx="22071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 to start a Post Machine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machine has accept and reject state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make post machine without reject state or we can make it with many reject states 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33062"/>
              </p:ext>
            </p:extLst>
          </p:nvPr>
        </p:nvGraphicFramePr>
        <p:xfrm>
          <a:off x="358388" y="3944422"/>
          <a:ext cx="1606255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1251">
                  <a:extLst>
                    <a:ext uri="{9D8B030D-6E8A-4147-A177-3AD203B41FA5}">
                      <a16:colId xmlns:a16="http://schemas.microsoft.com/office/drawing/2014/main" val="1847894672"/>
                    </a:ext>
                  </a:extLst>
                </a:gridCol>
                <a:gridCol w="321251">
                  <a:extLst>
                    <a:ext uri="{9D8B030D-6E8A-4147-A177-3AD203B41FA5}">
                      <a16:colId xmlns:a16="http://schemas.microsoft.com/office/drawing/2014/main" val="248486141"/>
                    </a:ext>
                  </a:extLst>
                </a:gridCol>
                <a:gridCol w="321251">
                  <a:extLst>
                    <a:ext uri="{9D8B030D-6E8A-4147-A177-3AD203B41FA5}">
                      <a16:colId xmlns:a16="http://schemas.microsoft.com/office/drawing/2014/main" val="2277696747"/>
                    </a:ext>
                  </a:extLst>
                </a:gridCol>
                <a:gridCol w="321251">
                  <a:extLst>
                    <a:ext uri="{9D8B030D-6E8A-4147-A177-3AD203B41FA5}">
                      <a16:colId xmlns:a16="http://schemas.microsoft.com/office/drawing/2014/main" val="3475511073"/>
                    </a:ext>
                  </a:extLst>
                </a:gridCol>
                <a:gridCol w="321251">
                  <a:extLst>
                    <a:ext uri="{9D8B030D-6E8A-4147-A177-3AD203B41FA5}">
                      <a16:colId xmlns:a16="http://schemas.microsoft.com/office/drawing/2014/main" val="4172850798"/>
                    </a:ext>
                  </a:extLst>
                </a:gridCol>
              </a:tblGrid>
              <a:tr h="334389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783676"/>
                  </a:ext>
                </a:extLst>
              </a:tr>
            </a:tbl>
          </a:graphicData>
        </a:graphic>
      </p:graphicFrame>
      <p:sp>
        <p:nvSpPr>
          <p:cNvPr id="35" name="Diamond 34"/>
          <p:cNvSpPr/>
          <p:nvPr/>
        </p:nvSpPr>
        <p:spPr>
          <a:xfrm rot="748851">
            <a:off x="5516208" y="5129806"/>
            <a:ext cx="1213861" cy="78239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6715726" y="5652170"/>
            <a:ext cx="490854" cy="243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5" idx="0"/>
          </p:cNvCxnSpPr>
          <p:nvPr/>
        </p:nvCxnSpPr>
        <p:spPr>
          <a:xfrm flipH="1">
            <a:off x="6207682" y="4494744"/>
            <a:ext cx="165515" cy="6443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4955232" y="5139051"/>
            <a:ext cx="575319" cy="2507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816924" y="5911730"/>
            <a:ext cx="208518" cy="52976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86221" y="4954385"/>
            <a:ext cx="33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711773" y="5264444"/>
            <a:ext cx="348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916751" y="6085704"/>
            <a:ext cx="3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372040" y="5861214"/>
            <a:ext cx="625775" cy="182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46006" y="5676548"/>
            <a:ext cx="32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^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66724"/>
              </p:ext>
            </p:extLst>
          </p:nvPr>
        </p:nvGraphicFramePr>
        <p:xfrm>
          <a:off x="7643736" y="5383780"/>
          <a:ext cx="185024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374">
                  <a:extLst>
                    <a:ext uri="{9D8B030D-6E8A-4147-A177-3AD203B41FA5}">
                      <a16:colId xmlns:a16="http://schemas.microsoft.com/office/drawing/2014/main" val="3080102885"/>
                    </a:ext>
                  </a:extLst>
                </a:gridCol>
                <a:gridCol w="308374">
                  <a:extLst>
                    <a:ext uri="{9D8B030D-6E8A-4147-A177-3AD203B41FA5}">
                      <a16:colId xmlns:a16="http://schemas.microsoft.com/office/drawing/2014/main" val="2606990717"/>
                    </a:ext>
                  </a:extLst>
                </a:gridCol>
                <a:gridCol w="308374">
                  <a:extLst>
                    <a:ext uri="{9D8B030D-6E8A-4147-A177-3AD203B41FA5}">
                      <a16:colId xmlns:a16="http://schemas.microsoft.com/office/drawing/2014/main" val="2294513206"/>
                    </a:ext>
                  </a:extLst>
                </a:gridCol>
                <a:gridCol w="308374">
                  <a:extLst>
                    <a:ext uri="{9D8B030D-6E8A-4147-A177-3AD203B41FA5}">
                      <a16:colId xmlns:a16="http://schemas.microsoft.com/office/drawing/2014/main" val="2315356292"/>
                    </a:ext>
                  </a:extLst>
                </a:gridCol>
                <a:gridCol w="308374">
                  <a:extLst>
                    <a:ext uri="{9D8B030D-6E8A-4147-A177-3AD203B41FA5}">
                      <a16:colId xmlns:a16="http://schemas.microsoft.com/office/drawing/2014/main" val="1121165801"/>
                    </a:ext>
                  </a:extLst>
                </a:gridCol>
                <a:gridCol w="308374">
                  <a:extLst>
                    <a:ext uri="{9D8B030D-6E8A-4147-A177-3AD203B41FA5}">
                      <a16:colId xmlns:a16="http://schemas.microsoft.com/office/drawing/2014/main" val="2078116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274714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7536123" y="6085704"/>
            <a:ext cx="75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36123" y="6034123"/>
            <a:ext cx="893381" cy="4073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8617886" y="6043962"/>
            <a:ext cx="893381" cy="4073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#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939246" y="5797475"/>
            <a:ext cx="609866" cy="2464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651342" y="5796711"/>
            <a:ext cx="820061" cy="2638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ccept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1539755" y="5796711"/>
            <a:ext cx="908641" cy="2889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1" idx="2"/>
          </p:cNvCxnSpPr>
          <p:nvPr/>
        </p:nvCxnSpPr>
        <p:spPr>
          <a:xfrm>
            <a:off x="10244179" y="6043962"/>
            <a:ext cx="6836" cy="3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1073326" y="5335445"/>
            <a:ext cx="18561" cy="46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1968866" y="5323717"/>
            <a:ext cx="0" cy="430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1723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8924631" y="336005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6649" y="1985451"/>
            <a:ext cx="5284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 VALID + INVALID STRINGS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208905" y="4870731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-142070" y="2875379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-142695" y="814350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-781310" y="48445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-901401" y="2881000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-919671" y="8012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310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12212867" y="35008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6649" y="1985451"/>
            <a:ext cx="5284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208905" y="4870731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-142070" y="2875379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-142695" y="814350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-781310" y="48445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-901401" y="2881000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-919671" y="8012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47157" y="428171"/>
            <a:ext cx="410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a^nb^n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8159" y="1083390"/>
            <a:ext cx="5370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valid) 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10163"/>
              </p:ext>
            </p:extLst>
          </p:nvPr>
        </p:nvGraphicFramePr>
        <p:xfrm>
          <a:off x="2079613" y="1824448"/>
          <a:ext cx="52270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472">
                  <a:extLst>
                    <a:ext uri="{9D8B030D-6E8A-4147-A177-3AD203B41FA5}">
                      <a16:colId xmlns:a16="http://schemas.microsoft.com/office/drawing/2014/main" val="203205205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77641603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57272304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628462922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697647692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348929190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73852288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210085084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723799029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1129154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01745448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536067859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406462497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07906855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599227176"/>
                    </a:ext>
                  </a:extLst>
                </a:gridCol>
                <a:gridCol w="270810">
                  <a:extLst>
                    <a:ext uri="{9D8B030D-6E8A-4147-A177-3AD203B41FA5}">
                      <a16:colId xmlns:a16="http://schemas.microsoft.com/office/drawing/2014/main" val="1365349849"/>
                    </a:ext>
                  </a:extLst>
                </a:gridCol>
                <a:gridCol w="344134">
                  <a:extLst>
                    <a:ext uri="{9D8B030D-6E8A-4147-A177-3AD203B41FA5}">
                      <a16:colId xmlns:a16="http://schemas.microsoft.com/office/drawing/2014/main" val="229140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11594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194560" y="3081203"/>
            <a:ext cx="1045029" cy="3507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42550" y="4269899"/>
            <a:ext cx="725995" cy="35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4056149" y="3984169"/>
            <a:ext cx="1195067" cy="93867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6091535" y="3893637"/>
            <a:ext cx="1149133" cy="97499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7868544" y="3946105"/>
            <a:ext cx="1194257" cy="948836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131167" y="5904021"/>
            <a:ext cx="1045029" cy="3507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5404" y="5885600"/>
            <a:ext cx="725995" cy="35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17347" y="5885600"/>
            <a:ext cx="896650" cy="369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2705548" y="3431934"/>
            <a:ext cx="11527" cy="8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3068545" y="4448426"/>
            <a:ext cx="987604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3"/>
          </p:cNvCxnSpPr>
          <p:nvPr/>
        </p:nvCxnSpPr>
        <p:spPr>
          <a:xfrm flipV="1">
            <a:off x="5251216" y="4398992"/>
            <a:ext cx="904718" cy="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1"/>
          </p:cNvCxnSpPr>
          <p:nvPr/>
        </p:nvCxnSpPr>
        <p:spPr>
          <a:xfrm>
            <a:off x="7240668" y="4381136"/>
            <a:ext cx="627876" cy="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0"/>
          </p:cNvCxnSpPr>
          <p:nvPr/>
        </p:nvCxnSpPr>
        <p:spPr>
          <a:xfrm rot="16200000" flipV="1">
            <a:off x="5399024" y="879456"/>
            <a:ext cx="373172" cy="5760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37" idx="0"/>
          </p:cNvCxnSpPr>
          <p:nvPr/>
        </p:nvCxnSpPr>
        <p:spPr>
          <a:xfrm flipH="1">
            <a:off x="4653682" y="4922844"/>
            <a:ext cx="1" cy="98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8" idx="0"/>
          </p:cNvCxnSpPr>
          <p:nvPr/>
        </p:nvCxnSpPr>
        <p:spPr>
          <a:xfrm flipH="1">
            <a:off x="6648402" y="4868635"/>
            <a:ext cx="17700" cy="10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  <a:endCxn id="39" idx="0"/>
          </p:cNvCxnSpPr>
          <p:nvPr/>
        </p:nvCxnSpPr>
        <p:spPr>
          <a:xfrm flipH="1">
            <a:off x="8465672" y="4894941"/>
            <a:ext cx="1" cy="9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1"/>
          </p:cNvCxnSpPr>
          <p:nvPr/>
        </p:nvCxnSpPr>
        <p:spPr>
          <a:xfrm rot="10800000">
            <a:off x="7554607" y="4398992"/>
            <a:ext cx="462741" cy="167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1"/>
          </p:cNvCxnSpPr>
          <p:nvPr/>
        </p:nvCxnSpPr>
        <p:spPr>
          <a:xfrm rot="10800000">
            <a:off x="5588722" y="4426249"/>
            <a:ext cx="696682" cy="1637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6971" y="4029660"/>
            <a:ext cx="5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09420" y="3985495"/>
            <a:ext cx="4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85495" y="3432252"/>
            <a:ext cx="35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82387" y="5070284"/>
            <a:ext cx="37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57808" y="5245188"/>
            <a:ext cx="2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585495" y="5189340"/>
            <a:ext cx="32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12212867" y="35008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86649" y="1985451"/>
            <a:ext cx="52842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-208905" y="4870731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-142070" y="2875379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-142695" y="814350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5400000">
            <a:off x="-781310" y="48445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-901401" y="2881000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5400000">
            <a:off x="-919671" y="8012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71231" y="693055"/>
            <a:ext cx="5370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aaabb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invalid) 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44991"/>
              </p:ext>
            </p:extLst>
          </p:nvPr>
        </p:nvGraphicFramePr>
        <p:xfrm>
          <a:off x="2079613" y="1824448"/>
          <a:ext cx="52270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7472">
                  <a:extLst>
                    <a:ext uri="{9D8B030D-6E8A-4147-A177-3AD203B41FA5}">
                      <a16:colId xmlns:a16="http://schemas.microsoft.com/office/drawing/2014/main" val="203205205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77641603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57272304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628462922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697647692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348929190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73852288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1210085084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723799029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1129154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01745448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536067859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4064624973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079068551"/>
                    </a:ext>
                  </a:extLst>
                </a:gridCol>
                <a:gridCol w="307472">
                  <a:extLst>
                    <a:ext uri="{9D8B030D-6E8A-4147-A177-3AD203B41FA5}">
                      <a16:colId xmlns:a16="http://schemas.microsoft.com/office/drawing/2014/main" val="2599227176"/>
                    </a:ext>
                  </a:extLst>
                </a:gridCol>
                <a:gridCol w="270810">
                  <a:extLst>
                    <a:ext uri="{9D8B030D-6E8A-4147-A177-3AD203B41FA5}">
                      <a16:colId xmlns:a16="http://schemas.microsoft.com/office/drawing/2014/main" val="1365349849"/>
                    </a:ext>
                  </a:extLst>
                </a:gridCol>
                <a:gridCol w="344134">
                  <a:extLst>
                    <a:ext uri="{9D8B030D-6E8A-4147-A177-3AD203B41FA5}">
                      <a16:colId xmlns:a16="http://schemas.microsoft.com/office/drawing/2014/main" val="2291402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11594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2194560" y="3081203"/>
            <a:ext cx="1045029" cy="3507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42550" y="4269899"/>
            <a:ext cx="725995" cy="35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4056149" y="3984169"/>
            <a:ext cx="1195067" cy="93867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6091535" y="3893637"/>
            <a:ext cx="1149133" cy="97499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7868544" y="3946105"/>
            <a:ext cx="1194257" cy="948836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Read 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131167" y="5904021"/>
            <a:ext cx="1045029" cy="35073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85404" y="5885600"/>
            <a:ext cx="725995" cy="3570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017347" y="5885600"/>
            <a:ext cx="896650" cy="369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 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2705548" y="3431934"/>
            <a:ext cx="11527" cy="83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>
            <a:off x="3068545" y="4448426"/>
            <a:ext cx="987604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3"/>
          </p:cNvCxnSpPr>
          <p:nvPr/>
        </p:nvCxnSpPr>
        <p:spPr>
          <a:xfrm flipV="1">
            <a:off x="5251216" y="4398992"/>
            <a:ext cx="904718" cy="5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6" idx="1"/>
          </p:cNvCxnSpPr>
          <p:nvPr/>
        </p:nvCxnSpPr>
        <p:spPr>
          <a:xfrm>
            <a:off x="7240668" y="4381136"/>
            <a:ext cx="627876" cy="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0"/>
          </p:cNvCxnSpPr>
          <p:nvPr/>
        </p:nvCxnSpPr>
        <p:spPr>
          <a:xfrm rot="16200000" flipV="1">
            <a:off x="5399024" y="879456"/>
            <a:ext cx="373172" cy="57601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37" idx="0"/>
          </p:cNvCxnSpPr>
          <p:nvPr/>
        </p:nvCxnSpPr>
        <p:spPr>
          <a:xfrm flipH="1">
            <a:off x="4653682" y="4922844"/>
            <a:ext cx="1" cy="98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5" idx="2"/>
            <a:endCxn id="38" idx="0"/>
          </p:cNvCxnSpPr>
          <p:nvPr/>
        </p:nvCxnSpPr>
        <p:spPr>
          <a:xfrm flipH="1">
            <a:off x="6648402" y="4868635"/>
            <a:ext cx="17700" cy="10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6" idx="2"/>
            <a:endCxn id="39" idx="0"/>
          </p:cNvCxnSpPr>
          <p:nvPr/>
        </p:nvCxnSpPr>
        <p:spPr>
          <a:xfrm flipH="1">
            <a:off x="8465672" y="4894941"/>
            <a:ext cx="1" cy="99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9" idx="1"/>
          </p:cNvCxnSpPr>
          <p:nvPr/>
        </p:nvCxnSpPr>
        <p:spPr>
          <a:xfrm rot="10800000">
            <a:off x="7554607" y="4398992"/>
            <a:ext cx="462741" cy="167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8" idx="1"/>
          </p:cNvCxnSpPr>
          <p:nvPr/>
        </p:nvCxnSpPr>
        <p:spPr>
          <a:xfrm rot="10800000">
            <a:off x="5588722" y="4426249"/>
            <a:ext cx="696682" cy="1637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96971" y="4029660"/>
            <a:ext cx="52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409420" y="3985495"/>
            <a:ext cx="49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85495" y="3432252"/>
            <a:ext cx="35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82387" y="5070284"/>
            <a:ext cx="37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57808" y="5245188"/>
            <a:ext cx="2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585495" y="5189340"/>
            <a:ext cx="32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16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12212867" y="35008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1145959" y="489352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8562607">
            <a:off x="-31914" y="5749210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1408465">
            <a:off x="-136629" y="2332325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4512489">
            <a:off x="-208905" y="-1108791"/>
            <a:ext cx="2061029" cy="2217581"/>
          </a:xfrm>
          <a:prstGeom prst="triangle">
            <a:avLst>
              <a:gd name="adj" fmla="val 56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20243779">
            <a:off x="-781310" y="484456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7197786">
            <a:off x="-885171" y="3136265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754118">
            <a:off x="-907728" y="-86318"/>
            <a:ext cx="2061029" cy="2217581"/>
          </a:xfrm>
          <a:prstGeom prst="triangle">
            <a:avLst>
              <a:gd name="adj" fmla="val 563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Hexagon 50"/>
          <p:cNvSpPr/>
          <p:nvPr/>
        </p:nvSpPr>
        <p:spPr>
          <a:xfrm rot="5400000">
            <a:off x="121526" y="2526762"/>
            <a:ext cx="496808" cy="50011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 rot="5400000">
            <a:off x="1537915" y="5257423"/>
            <a:ext cx="795023" cy="69072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02940" y="1771063"/>
            <a:ext cx="5059022" cy="3046988"/>
          </a:xfrm>
          <a:prstGeom prst="rect">
            <a:avLst/>
          </a:prstGeom>
          <a:gradFill>
            <a:gsLst>
              <a:gs pos="30118">
                <a:schemeClr val="bg1">
                  <a:lumMod val="85000"/>
                </a:schemeClr>
              </a:gs>
              <a:gs pos="0">
                <a:schemeClr val="accent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0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08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rgbClr val="A7C9E8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5400000">
            <a:off x="3923510" y="-4888943"/>
            <a:ext cx="10816044" cy="7990380"/>
          </a:xfrm>
          <a:custGeom>
            <a:avLst/>
            <a:gdLst>
              <a:gd name="connsiteX0" fmla="*/ 8294913 w 10816044"/>
              <a:gd name="connsiteY0" fmla="*/ 1090748 h 7990380"/>
              <a:gd name="connsiteX1" fmla="*/ 8840288 w 10816044"/>
              <a:gd name="connsiteY1" fmla="*/ 0 h 7990380"/>
              <a:gd name="connsiteX2" fmla="*/ 10270670 w 10816044"/>
              <a:gd name="connsiteY2" fmla="*/ 0 h 7990380"/>
              <a:gd name="connsiteX3" fmla="*/ 10816044 w 10816044"/>
              <a:gd name="connsiteY3" fmla="*/ 1090748 h 7990380"/>
              <a:gd name="connsiteX4" fmla="*/ 10270670 w 10816044"/>
              <a:gd name="connsiteY4" fmla="*/ 2181496 h 7990380"/>
              <a:gd name="connsiteX5" fmla="*/ 8840288 w 10816044"/>
              <a:gd name="connsiteY5" fmla="*/ 2181496 h 7990380"/>
              <a:gd name="connsiteX6" fmla="*/ 8281853 w 10816044"/>
              <a:gd name="connsiteY6" fmla="*/ 3390630 h 7990380"/>
              <a:gd name="connsiteX7" fmla="*/ 8827228 w 10816044"/>
              <a:gd name="connsiteY7" fmla="*/ 2299882 h 7990380"/>
              <a:gd name="connsiteX8" fmla="*/ 10257610 w 10816044"/>
              <a:gd name="connsiteY8" fmla="*/ 2299882 h 7990380"/>
              <a:gd name="connsiteX9" fmla="*/ 10802984 w 10816044"/>
              <a:gd name="connsiteY9" fmla="*/ 3390630 h 7990380"/>
              <a:gd name="connsiteX10" fmla="*/ 10257610 w 10816044"/>
              <a:gd name="connsiteY10" fmla="*/ 4481378 h 7990380"/>
              <a:gd name="connsiteX11" fmla="*/ 8827228 w 10816044"/>
              <a:gd name="connsiteY11" fmla="*/ 4481378 h 7990380"/>
              <a:gd name="connsiteX12" fmla="*/ 8281853 w 10816044"/>
              <a:gd name="connsiteY12" fmla="*/ 5719491 h 7990380"/>
              <a:gd name="connsiteX13" fmla="*/ 8827228 w 10816044"/>
              <a:gd name="connsiteY13" fmla="*/ 4628744 h 7990380"/>
              <a:gd name="connsiteX14" fmla="*/ 10257610 w 10816044"/>
              <a:gd name="connsiteY14" fmla="*/ 4628744 h 7990380"/>
              <a:gd name="connsiteX15" fmla="*/ 10802984 w 10816044"/>
              <a:gd name="connsiteY15" fmla="*/ 5719491 h 7990380"/>
              <a:gd name="connsiteX16" fmla="*/ 10257610 w 10816044"/>
              <a:gd name="connsiteY16" fmla="*/ 6810239 h 7990380"/>
              <a:gd name="connsiteX17" fmla="*/ 8827228 w 10816044"/>
              <a:gd name="connsiteY17" fmla="*/ 6810239 h 7990380"/>
              <a:gd name="connsiteX18" fmla="*/ 6211389 w 10816044"/>
              <a:gd name="connsiteY18" fmla="*/ 4549958 h 7990380"/>
              <a:gd name="connsiteX19" fmla="*/ 6756764 w 10816044"/>
              <a:gd name="connsiteY19" fmla="*/ 3459210 h 7990380"/>
              <a:gd name="connsiteX20" fmla="*/ 8187146 w 10816044"/>
              <a:gd name="connsiteY20" fmla="*/ 3459210 h 7990380"/>
              <a:gd name="connsiteX21" fmla="*/ 8732520 w 10816044"/>
              <a:gd name="connsiteY21" fmla="*/ 4549958 h 7990380"/>
              <a:gd name="connsiteX22" fmla="*/ 8187146 w 10816044"/>
              <a:gd name="connsiteY22" fmla="*/ 5640706 h 7990380"/>
              <a:gd name="connsiteX23" fmla="*/ 6756764 w 10816044"/>
              <a:gd name="connsiteY23" fmla="*/ 5640706 h 7990380"/>
              <a:gd name="connsiteX24" fmla="*/ 6208127 w 10816044"/>
              <a:gd name="connsiteY24" fmla="*/ 6878820 h 7990380"/>
              <a:gd name="connsiteX25" fmla="*/ 6753502 w 10816044"/>
              <a:gd name="connsiteY25" fmla="*/ 5788072 h 7990380"/>
              <a:gd name="connsiteX26" fmla="*/ 8183884 w 10816044"/>
              <a:gd name="connsiteY26" fmla="*/ 5788072 h 7990380"/>
              <a:gd name="connsiteX27" fmla="*/ 8729258 w 10816044"/>
              <a:gd name="connsiteY27" fmla="*/ 6878820 h 7990380"/>
              <a:gd name="connsiteX28" fmla="*/ 8183884 w 10816044"/>
              <a:gd name="connsiteY28" fmla="*/ 7969568 h 7990380"/>
              <a:gd name="connsiteX29" fmla="*/ 6753502 w 10816044"/>
              <a:gd name="connsiteY29" fmla="*/ 7969568 h 7990380"/>
              <a:gd name="connsiteX30" fmla="*/ 6208126 w 10816044"/>
              <a:gd name="connsiteY30" fmla="*/ 2231300 h 7990380"/>
              <a:gd name="connsiteX31" fmla="*/ 6753501 w 10816044"/>
              <a:gd name="connsiteY31" fmla="*/ 1140552 h 7990380"/>
              <a:gd name="connsiteX32" fmla="*/ 8183883 w 10816044"/>
              <a:gd name="connsiteY32" fmla="*/ 1140552 h 7990380"/>
              <a:gd name="connsiteX33" fmla="*/ 8729256 w 10816044"/>
              <a:gd name="connsiteY33" fmla="*/ 2231300 h 7990380"/>
              <a:gd name="connsiteX34" fmla="*/ 8183883 w 10816044"/>
              <a:gd name="connsiteY34" fmla="*/ 3322048 h 7990380"/>
              <a:gd name="connsiteX35" fmla="*/ 6753501 w 10816044"/>
              <a:gd name="connsiteY35" fmla="*/ 3322048 h 7990380"/>
              <a:gd name="connsiteX36" fmla="*/ 4147457 w 10816044"/>
              <a:gd name="connsiteY36" fmla="*/ 1140550 h 7990380"/>
              <a:gd name="connsiteX37" fmla="*/ 4692831 w 10816044"/>
              <a:gd name="connsiteY37" fmla="*/ 49802 h 7990380"/>
              <a:gd name="connsiteX38" fmla="*/ 6123213 w 10816044"/>
              <a:gd name="connsiteY38" fmla="*/ 49802 h 7990380"/>
              <a:gd name="connsiteX39" fmla="*/ 6668587 w 10816044"/>
              <a:gd name="connsiteY39" fmla="*/ 1140550 h 7990380"/>
              <a:gd name="connsiteX40" fmla="*/ 6123213 w 10816044"/>
              <a:gd name="connsiteY40" fmla="*/ 2231298 h 7990380"/>
              <a:gd name="connsiteX41" fmla="*/ 4692831 w 10816044"/>
              <a:gd name="connsiteY41" fmla="*/ 2231298 h 7990380"/>
              <a:gd name="connsiteX42" fmla="*/ 4140928 w 10816044"/>
              <a:gd name="connsiteY42" fmla="*/ 3440432 h 7990380"/>
              <a:gd name="connsiteX43" fmla="*/ 4686301 w 10816044"/>
              <a:gd name="connsiteY43" fmla="*/ 2349684 h 7990380"/>
              <a:gd name="connsiteX44" fmla="*/ 6116683 w 10816044"/>
              <a:gd name="connsiteY44" fmla="*/ 2349684 h 7990380"/>
              <a:gd name="connsiteX45" fmla="*/ 6662057 w 10816044"/>
              <a:gd name="connsiteY45" fmla="*/ 3440432 h 7990380"/>
              <a:gd name="connsiteX46" fmla="*/ 6116683 w 10816044"/>
              <a:gd name="connsiteY46" fmla="*/ 4531180 h 7990380"/>
              <a:gd name="connsiteX47" fmla="*/ 4686301 w 10816044"/>
              <a:gd name="connsiteY47" fmla="*/ 4531180 h 7990380"/>
              <a:gd name="connsiteX48" fmla="*/ 4140927 w 10816044"/>
              <a:gd name="connsiteY48" fmla="*/ 5728878 h 7990380"/>
              <a:gd name="connsiteX49" fmla="*/ 4686301 w 10816044"/>
              <a:gd name="connsiteY49" fmla="*/ 4638130 h 7990380"/>
              <a:gd name="connsiteX50" fmla="*/ 6116683 w 10816044"/>
              <a:gd name="connsiteY50" fmla="*/ 4638130 h 7990380"/>
              <a:gd name="connsiteX51" fmla="*/ 6662057 w 10816044"/>
              <a:gd name="connsiteY51" fmla="*/ 5728878 h 7990380"/>
              <a:gd name="connsiteX52" fmla="*/ 6116683 w 10816044"/>
              <a:gd name="connsiteY52" fmla="*/ 6819626 h 7990380"/>
              <a:gd name="connsiteX53" fmla="*/ 4686301 w 10816044"/>
              <a:gd name="connsiteY53" fmla="*/ 6819626 h 7990380"/>
              <a:gd name="connsiteX54" fmla="*/ 2073729 w 10816044"/>
              <a:gd name="connsiteY54" fmla="*/ 2280288 h 7990380"/>
              <a:gd name="connsiteX55" fmla="*/ 2619104 w 10816044"/>
              <a:gd name="connsiteY55" fmla="*/ 1189540 h 7990380"/>
              <a:gd name="connsiteX56" fmla="*/ 4049487 w 10816044"/>
              <a:gd name="connsiteY56" fmla="*/ 1189540 h 7990380"/>
              <a:gd name="connsiteX57" fmla="*/ 4594858 w 10816044"/>
              <a:gd name="connsiteY57" fmla="*/ 2280288 h 7990380"/>
              <a:gd name="connsiteX58" fmla="*/ 4049487 w 10816044"/>
              <a:gd name="connsiteY58" fmla="*/ 3371036 h 7990380"/>
              <a:gd name="connsiteX59" fmla="*/ 2619104 w 10816044"/>
              <a:gd name="connsiteY59" fmla="*/ 3371036 h 7990380"/>
              <a:gd name="connsiteX60" fmla="*/ 2070463 w 10816044"/>
              <a:gd name="connsiteY60" fmla="*/ 4600576 h 7990380"/>
              <a:gd name="connsiteX61" fmla="*/ 2615838 w 10816044"/>
              <a:gd name="connsiteY61" fmla="*/ 3509828 h 7990380"/>
              <a:gd name="connsiteX62" fmla="*/ 4046220 w 10816044"/>
              <a:gd name="connsiteY62" fmla="*/ 3509828 h 7990380"/>
              <a:gd name="connsiteX63" fmla="*/ 4591593 w 10816044"/>
              <a:gd name="connsiteY63" fmla="*/ 4600576 h 7990380"/>
              <a:gd name="connsiteX64" fmla="*/ 4046220 w 10816044"/>
              <a:gd name="connsiteY64" fmla="*/ 5691323 h 7990380"/>
              <a:gd name="connsiteX65" fmla="*/ 2615838 w 10816044"/>
              <a:gd name="connsiteY65" fmla="*/ 5691323 h 7990380"/>
              <a:gd name="connsiteX66" fmla="*/ 2070463 w 10816044"/>
              <a:gd name="connsiteY66" fmla="*/ 6899632 h 7990380"/>
              <a:gd name="connsiteX67" fmla="*/ 2615838 w 10816044"/>
              <a:gd name="connsiteY67" fmla="*/ 5808884 h 7990380"/>
              <a:gd name="connsiteX68" fmla="*/ 4046221 w 10816044"/>
              <a:gd name="connsiteY68" fmla="*/ 5808884 h 7990380"/>
              <a:gd name="connsiteX69" fmla="*/ 4591593 w 10816044"/>
              <a:gd name="connsiteY69" fmla="*/ 6899632 h 7990380"/>
              <a:gd name="connsiteX70" fmla="*/ 4046221 w 10816044"/>
              <a:gd name="connsiteY70" fmla="*/ 7990380 h 7990380"/>
              <a:gd name="connsiteX71" fmla="*/ 2615838 w 10816044"/>
              <a:gd name="connsiteY71" fmla="*/ 7990380 h 7990380"/>
              <a:gd name="connsiteX72" fmla="*/ 1 w 10816044"/>
              <a:gd name="connsiteY72" fmla="*/ 3459208 h 7990380"/>
              <a:gd name="connsiteX73" fmla="*/ 545376 w 10816044"/>
              <a:gd name="connsiteY73" fmla="*/ 2368460 h 7990380"/>
              <a:gd name="connsiteX74" fmla="*/ 1975758 w 10816044"/>
              <a:gd name="connsiteY74" fmla="*/ 2368460 h 7990380"/>
              <a:gd name="connsiteX75" fmla="*/ 2521132 w 10816044"/>
              <a:gd name="connsiteY75" fmla="*/ 3459208 h 7990380"/>
              <a:gd name="connsiteX76" fmla="*/ 1975758 w 10816044"/>
              <a:gd name="connsiteY76" fmla="*/ 4549956 h 7990380"/>
              <a:gd name="connsiteX77" fmla="*/ 545376 w 10816044"/>
              <a:gd name="connsiteY77" fmla="*/ 4549956 h 7990380"/>
              <a:gd name="connsiteX78" fmla="*/ 1 w 10816044"/>
              <a:gd name="connsiteY78" fmla="*/ 5728878 h 7990380"/>
              <a:gd name="connsiteX79" fmla="*/ 545376 w 10816044"/>
              <a:gd name="connsiteY79" fmla="*/ 4638130 h 7990380"/>
              <a:gd name="connsiteX80" fmla="*/ 1975757 w 10816044"/>
              <a:gd name="connsiteY80" fmla="*/ 4638130 h 7990380"/>
              <a:gd name="connsiteX81" fmla="*/ 2521131 w 10816044"/>
              <a:gd name="connsiteY81" fmla="*/ 5728878 h 7990380"/>
              <a:gd name="connsiteX82" fmla="*/ 1975757 w 10816044"/>
              <a:gd name="connsiteY82" fmla="*/ 6819626 h 7990380"/>
              <a:gd name="connsiteX83" fmla="*/ 545376 w 10816044"/>
              <a:gd name="connsiteY83" fmla="*/ 6819626 h 7990380"/>
              <a:gd name="connsiteX84" fmla="*/ 0 w 10816044"/>
              <a:gd name="connsiteY84" fmla="*/ 1140550 h 7990380"/>
              <a:gd name="connsiteX85" fmla="*/ 545375 w 10816044"/>
              <a:gd name="connsiteY85" fmla="*/ 49802 h 7990380"/>
              <a:gd name="connsiteX86" fmla="*/ 1975757 w 10816044"/>
              <a:gd name="connsiteY86" fmla="*/ 49802 h 7990380"/>
              <a:gd name="connsiteX87" fmla="*/ 2521131 w 10816044"/>
              <a:gd name="connsiteY87" fmla="*/ 1140550 h 7990380"/>
              <a:gd name="connsiteX88" fmla="*/ 1975757 w 10816044"/>
              <a:gd name="connsiteY88" fmla="*/ 2231298 h 7990380"/>
              <a:gd name="connsiteX89" fmla="*/ 545375 w 10816044"/>
              <a:gd name="connsiteY89" fmla="*/ 2231298 h 799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16044" h="7990380">
                <a:moveTo>
                  <a:pt x="8294913" y="1090748"/>
                </a:moveTo>
                <a:lnTo>
                  <a:pt x="8840288" y="0"/>
                </a:lnTo>
                <a:lnTo>
                  <a:pt x="10270670" y="0"/>
                </a:lnTo>
                <a:lnTo>
                  <a:pt x="10816044" y="1090748"/>
                </a:lnTo>
                <a:lnTo>
                  <a:pt x="10270670" y="2181496"/>
                </a:lnTo>
                <a:lnTo>
                  <a:pt x="8840288" y="2181496"/>
                </a:lnTo>
                <a:close/>
                <a:moveTo>
                  <a:pt x="8281853" y="3390630"/>
                </a:moveTo>
                <a:lnTo>
                  <a:pt x="8827228" y="2299882"/>
                </a:lnTo>
                <a:lnTo>
                  <a:pt x="10257610" y="2299882"/>
                </a:lnTo>
                <a:lnTo>
                  <a:pt x="10802984" y="3390630"/>
                </a:lnTo>
                <a:lnTo>
                  <a:pt x="10257610" y="4481378"/>
                </a:lnTo>
                <a:lnTo>
                  <a:pt x="8827228" y="4481378"/>
                </a:lnTo>
                <a:close/>
                <a:moveTo>
                  <a:pt x="8281853" y="5719491"/>
                </a:moveTo>
                <a:lnTo>
                  <a:pt x="8827228" y="4628744"/>
                </a:lnTo>
                <a:lnTo>
                  <a:pt x="10257610" y="4628744"/>
                </a:lnTo>
                <a:lnTo>
                  <a:pt x="10802984" y="5719491"/>
                </a:lnTo>
                <a:lnTo>
                  <a:pt x="10257610" y="6810239"/>
                </a:lnTo>
                <a:lnTo>
                  <a:pt x="8827228" y="6810239"/>
                </a:lnTo>
                <a:close/>
                <a:moveTo>
                  <a:pt x="6211389" y="4549958"/>
                </a:moveTo>
                <a:lnTo>
                  <a:pt x="6756764" y="3459210"/>
                </a:lnTo>
                <a:lnTo>
                  <a:pt x="8187146" y="3459210"/>
                </a:lnTo>
                <a:lnTo>
                  <a:pt x="8732520" y="4549958"/>
                </a:lnTo>
                <a:lnTo>
                  <a:pt x="8187146" y="5640706"/>
                </a:lnTo>
                <a:lnTo>
                  <a:pt x="6756764" y="5640706"/>
                </a:lnTo>
                <a:close/>
                <a:moveTo>
                  <a:pt x="6208127" y="6878820"/>
                </a:moveTo>
                <a:lnTo>
                  <a:pt x="6753502" y="5788072"/>
                </a:lnTo>
                <a:lnTo>
                  <a:pt x="8183884" y="5788072"/>
                </a:lnTo>
                <a:lnTo>
                  <a:pt x="8729258" y="6878820"/>
                </a:lnTo>
                <a:lnTo>
                  <a:pt x="8183884" y="7969568"/>
                </a:lnTo>
                <a:lnTo>
                  <a:pt x="6753502" y="7969568"/>
                </a:lnTo>
                <a:close/>
                <a:moveTo>
                  <a:pt x="6208126" y="2231300"/>
                </a:moveTo>
                <a:lnTo>
                  <a:pt x="6753501" y="1140552"/>
                </a:lnTo>
                <a:lnTo>
                  <a:pt x="8183883" y="1140552"/>
                </a:lnTo>
                <a:lnTo>
                  <a:pt x="8729256" y="2231300"/>
                </a:lnTo>
                <a:lnTo>
                  <a:pt x="8183883" y="3322048"/>
                </a:lnTo>
                <a:lnTo>
                  <a:pt x="6753501" y="3322048"/>
                </a:lnTo>
                <a:close/>
                <a:moveTo>
                  <a:pt x="4147457" y="1140550"/>
                </a:moveTo>
                <a:lnTo>
                  <a:pt x="4692831" y="49802"/>
                </a:lnTo>
                <a:lnTo>
                  <a:pt x="6123213" y="49802"/>
                </a:lnTo>
                <a:lnTo>
                  <a:pt x="6668587" y="1140550"/>
                </a:lnTo>
                <a:lnTo>
                  <a:pt x="6123213" y="2231298"/>
                </a:lnTo>
                <a:lnTo>
                  <a:pt x="4692831" y="2231298"/>
                </a:lnTo>
                <a:close/>
                <a:moveTo>
                  <a:pt x="4140928" y="3440432"/>
                </a:moveTo>
                <a:lnTo>
                  <a:pt x="4686301" y="2349684"/>
                </a:lnTo>
                <a:lnTo>
                  <a:pt x="6116683" y="2349684"/>
                </a:lnTo>
                <a:lnTo>
                  <a:pt x="6662057" y="3440432"/>
                </a:lnTo>
                <a:lnTo>
                  <a:pt x="6116683" y="4531180"/>
                </a:lnTo>
                <a:lnTo>
                  <a:pt x="4686301" y="4531180"/>
                </a:lnTo>
                <a:close/>
                <a:moveTo>
                  <a:pt x="4140927" y="5728878"/>
                </a:moveTo>
                <a:lnTo>
                  <a:pt x="4686301" y="4638130"/>
                </a:lnTo>
                <a:lnTo>
                  <a:pt x="6116683" y="4638130"/>
                </a:lnTo>
                <a:lnTo>
                  <a:pt x="6662057" y="5728878"/>
                </a:lnTo>
                <a:lnTo>
                  <a:pt x="6116683" y="6819626"/>
                </a:lnTo>
                <a:lnTo>
                  <a:pt x="4686301" y="6819626"/>
                </a:lnTo>
                <a:close/>
                <a:moveTo>
                  <a:pt x="2073729" y="2280288"/>
                </a:moveTo>
                <a:lnTo>
                  <a:pt x="2619104" y="1189540"/>
                </a:lnTo>
                <a:lnTo>
                  <a:pt x="4049487" y="1189540"/>
                </a:lnTo>
                <a:lnTo>
                  <a:pt x="4594858" y="2280288"/>
                </a:lnTo>
                <a:lnTo>
                  <a:pt x="4049487" y="3371036"/>
                </a:lnTo>
                <a:lnTo>
                  <a:pt x="2619104" y="3371036"/>
                </a:lnTo>
                <a:close/>
                <a:moveTo>
                  <a:pt x="2070463" y="4600576"/>
                </a:moveTo>
                <a:lnTo>
                  <a:pt x="2615838" y="3509828"/>
                </a:lnTo>
                <a:lnTo>
                  <a:pt x="4046220" y="3509828"/>
                </a:lnTo>
                <a:lnTo>
                  <a:pt x="4591593" y="4600576"/>
                </a:lnTo>
                <a:lnTo>
                  <a:pt x="4046220" y="5691323"/>
                </a:lnTo>
                <a:lnTo>
                  <a:pt x="2615838" y="5691323"/>
                </a:lnTo>
                <a:close/>
                <a:moveTo>
                  <a:pt x="2070463" y="6899632"/>
                </a:moveTo>
                <a:lnTo>
                  <a:pt x="2615838" y="5808884"/>
                </a:lnTo>
                <a:lnTo>
                  <a:pt x="4046221" y="5808884"/>
                </a:lnTo>
                <a:lnTo>
                  <a:pt x="4591593" y="6899632"/>
                </a:lnTo>
                <a:lnTo>
                  <a:pt x="4046221" y="7990380"/>
                </a:lnTo>
                <a:lnTo>
                  <a:pt x="2615838" y="7990380"/>
                </a:lnTo>
                <a:close/>
                <a:moveTo>
                  <a:pt x="1" y="3459208"/>
                </a:moveTo>
                <a:lnTo>
                  <a:pt x="545376" y="2368460"/>
                </a:lnTo>
                <a:lnTo>
                  <a:pt x="1975758" y="2368460"/>
                </a:lnTo>
                <a:lnTo>
                  <a:pt x="2521132" y="3459208"/>
                </a:lnTo>
                <a:lnTo>
                  <a:pt x="1975758" y="4549956"/>
                </a:lnTo>
                <a:lnTo>
                  <a:pt x="545376" y="4549956"/>
                </a:lnTo>
                <a:close/>
                <a:moveTo>
                  <a:pt x="1" y="5728878"/>
                </a:moveTo>
                <a:lnTo>
                  <a:pt x="545376" y="4638130"/>
                </a:lnTo>
                <a:lnTo>
                  <a:pt x="1975757" y="4638130"/>
                </a:lnTo>
                <a:lnTo>
                  <a:pt x="2521131" y="5728878"/>
                </a:lnTo>
                <a:lnTo>
                  <a:pt x="1975757" y="6819626"/>
                </a:lnTo>
                <a:lnTo>
                  <a:pt x="545376" y="6819626"/>
                </a:lnTo>
                <a:close/>
                <a:moveTo>
                  <a:pt x="0" y="1140550"/>
                </a:moveTo>
                <a:lnTo>
                  <a:pt x="545375" y="49802"/>
                </a:lnTo>
                <a:lnTo>
                  <a:pt x="1975757" y="49802"/>
                </a:lnTo>
                <a:lnTo>
                  <a:pt x="2521131" y="1140550"/>
                </a:lnTo>
                <a:lnTo>
                  <a:pt x="1975757" y="2231298"/>
                </a:lnTo>
                <a:lnTo>
                  <a:pt x="545375" y="223129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7709516" y="4432840"/>
            <a:ext cx="2173816" cy="233667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-146223" y="-1110607"/>
            <a:ext cx="2513658" cy="222121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653730" y="4180837"/>
            <a:ext cx="1030492" cy="101767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5482332" y="2490951"/>
            <a:ext cx="1030492" cy="101767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7923" y="2241755"/>
            <a:ext cx="4628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AND POST MACHINE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25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rgbClr val="A7C9E8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5400000">
            <a:off x="4234865" y="1623289"/>
            <a:ext cx="10816044" cy="7990380"/>
          </a:xfrm>
          <a:custGeom>
            <a:avLst/>
            <a:gdLst>
              <a:gd name="connsiteX0" fmla="*/ 8294913 w 10816044"/>
              <a:gd name="connsiteY0" fmla="*/ 1090748 h 7990380"/>
              <a:gd name="connsiteX1" fmla="*/ 8840288 w 10816044"/>
              <a:gd name="connsiteY1" fmla="*/ 0 h 7990380"/>
              <a:gd name="connsiteX2" fmla="*/ 10270670 w 10816044"/>
              <a:gd name="connsiteY2" fmla="*/ 0 h 7990380"/>
              <a:gd name="connsiteX3" fmla="*/ 10816044 w 10816044"/>
              <a:gd name="connsiteY3" fmla="*/ 1090748 h 7990380"/>
              <a:gd name="connsiteX4" fmla="*/ 10270670 w 10816044"/>
              <a:gd name="connsiteY4" fmla="*/ 2181496 h 7990380"/>
              <a:gd name="connsiteX5" fmla="*/ 8840288 w 10816044"/>
              <a:gd name="connsiteY5" fmla="*/ 2181496 h 7990380"/>
              <a:gd name="connsiteX6" fmla="*/ 8281853 w 10816044"/>
              <a:gd name="connsiteY6" fmla="*/ 3390630 h 7990380"/>
              <a:gd name="connsiteX7" fmla="*/ 8827228 w 10816044"/>
              <a:gd name="connsiteY7" fmla="*/ 2299882 h 7990380"/>
              <a:gd name="connsiteX8" fmla="*/ 10257610 w 10816044"/>
              <a:gd name="connsiteY8" fmla="*/ 2299882 h 7990380"/>
              <a:gd name="connsiteX9" fmla="*/ 10802984 w 10816044"/>
              <a:gd name="connsiteY9" fmla="*/ 3390630 h 7990380"/>
              <a:gd name="connsiteX10" fmla="*/ 10257610 w 10816044"/>
              <a:gd name="connsiteY10" fmla="*/ 4481378 h 7990380"/>
              <a:gd name="connsiteX11" fmla="*/ 8827228 w 10816044"/>
              <a:gd name="connsiteY11" fmla="*/ 4481378 h 7990380"/>
              <a:gd name="connsiteX12" fmla="*/ 8281853 w 10816044"/>
              <a:gd name="connsiteY12" fmla="*/ 5719491 h 7990380"/>
              <a:gd name="connsiteX13" fmla="*/ 8827228 w 10816044"/>
              <a:gd name="connsiteY13" fmla="*/ 4628744 h 7990380"/>
              <a:gd name="connsiteX14" fmla="*/ 10257610 w 10816044"/>
              <a:gd name="connsiteY14" fmla="*/ 4628744 h 7990380"/>
              <a:gd name="connsiteX15" fmla="*/ 10802984 w 10816044"/>
              <a:gd name="connsiteY15" fmla="*/ 5719491 h 7990380"/>
              <a:gd name="connsiteX16" fmla="*/ 10257610 w 10816044"/>
              <a:gd name="connsiteY16" fmla="*/ 6810239 h 7990380"/>
              <a:gd name="connsiteX17" fmla="*/ 8827228 w 10816044"/>
              <a:gd name="connsiteY17" fmla="*/ 6810239 h 7990380"/>
              <a:gd name="connsiteX18" fmla="*/ 6211389 w 10816044"/>
              <a:gd name="connsiteY18" fmla="*/ 4549958 h 7990380"/>
              <a:gd name="connsiteX19" fmla="*/ 6756764 w 10816044"/>
              <a:gd name="connsiteY19" fmla="*/ 3459210 h 7990380"/>
              <a:gd name="connsiteX20" fmla="*/ 8187146 w 10816044"/>
              <a:gd name="connsiteY20" fmla="*/ 3459210 h 7990380"/>
              <a:gd name="connsiteX21" fmla="*/ 8732520 w 10816044"/>
              <a:gd name="connsiteY21" fmla="*/ 4549958 h 7990380"/>
              <a:gd name="connsiteX22" fmla="*/ 8187146 w 10816044"/>
              <a:gd name="connsiteY22" fmla="*/ 5640706 h 7990380"/>
              <a:gd name="connsiteX23" fmla="*/ 6756764 w 10816044"/>
              <a:gd name="connsiteY23" fmla="*/ 5640706 h 7990380"/>
              <a:gd name="connsiteX24" fmla="*/ 6208127 w 10816044"/>
              <a:gd name="connsiteY24" fmla="*/ 6878820 h 7990380"/>
              <a:gd name="connsiteX25" fmla="*/ 6753502 w 10816044"/>
              <a:gd name="connsiteY25" fmla="*/ 5788072 h 7990380"/>
              <a:gd name="connsiteX26" fmla="*/ 8183884 w 10816044"/>
              <a:gd name="connsiteY26" fmla="*/ 5788072 h 7990380"/>
              <a:gd name="connsiteX27" fmla="*/ 8729258 w 10816044"/>
              <a:gd name="connsiteY27" fmla="*/ 6878820 h 7990380"/>
              <a:gd name="connsiteX28" fmla="*/ 8183884 w 10816044"/>
              <a:gd name="connsiteY28" fmla="*/ 7969568 h 7990380"/>
              <a:gd name="connsiteX29" fmla="*/ 6753502 w 10816044"/>
              <a:gd name="connsiteY29" fmla="*/ 7969568 h 7990380"/>
              <a:gd name="connsiteX30" fmla="*/ 6208126 w 10816044"/>
              <a:gd name="connsiteY30" fmla="*/ 2231300 h 7990380"/>
              <a:gd name="connsiteX31" fmla="*/ 6753501 w 10816044"/>
              <a:gd name="connsiteY31" fmla="*/ 1140552 h 7990380"/>
              <a:gd name="connsiteX32" fmla="*/ 8183883 w 10816044"/>
              <a:gd name="connsiteY32" fmla="*/ 1140552 h 7990380"/>
              <a:gd name="connsiteX33" fmla="*/ 8729256 w 10816044"/>
              <a:gd name="connsiteY33" fmla="*/ 2231300 h 7990380"/>
              <a:gd name="connsiteX34" fmla="*/ 8183883 w 10816044"/>
              <a:gd name="connsiteY34" fmla="*/ 3322048 h 7990380"/>
              <a:gd name="connsiteX35" fmla="*/ 6753501 w 10816044"/>
              <a:gd name="connsiteY35" fmla="*/ 3322048 h 7990380"/>
              <a:gd name="connsiteX36" fmla="*/ 4147457 w 10816044"/>
              <a:gd name="connsiteY36" fmla="*/ 1140550 h 7990380"/>
              <a:gd name="connsiteX37" fmla="*/ 4692831 w 10816044"/>
              <a:gd name="connsiteY37" fmla="*/ 49802 h 7990380"/>
              <a:gd name="connsiteX38" fmla="*/ 6123213 w 10816044"/>
              <a:gd name="connsiteY38" fmla="*/ 49802 h 7990380"/>
              <a:gd name="connsiteX39" fmla="*/ 6668587 w 10816044"/>
              <a:gd name="connsiteY39" fmla="*/ 1140550 h 7990380"/>
              <a:gd name="connsiteX40" fmla="*/ 6123213 w 10816044"/>
              <a:gd name="connsiteY40" fmla="*/ 2231298 h 7990380"/>
              <a:gd name="connsiteX41" fmla="*/ 4692831 w 10816044"/>
              <a:gd name="connsiteY41" fmla="*/ 2231298 h 7990380"/>
              <a:gd name="connsiteX42" fmla="*/ 4140928 w 10816044"/>
              <a:gd name="connsiteY42" fmla="*/ 3440432 h 7990380"/>
              <a:gd name="connsiteX43" fmla="*/ 4686301 w 10816044"/>
              <a:gd name="connsiteY43" fmla="*/ 2349684 h 7990380"/>
              <a:gd name="connsiteX44" fmla="*/ 6116683 w 10816044"/>
              <a:gd name="connsiteY44" fmla="*/ 2349684 h 7990380"/>
              <a:gd name="connsiteX45" fmla="*/ 6662057 w 10816044"/>
              <a:gd name="connsiteY45" fmla="*/ 3440432 h 7990380"/>
              <a:gd name="connsiteX46" fmla="*/ 6116683 w 10816044"/>
              <a:gd name="connsiteY46" fmla="*/ 4531180 h 7990380"/>
              <a:gd name="connsiteX47" fmla="*/ 4686301 w 10816044"/>
              <a:gd name="connsiteY47" fmla="*/ 4531180 h 7990380"/>
              <a:gd name="connsiteX48" fmla="*/ 4140927 w 10816044"/>
              <a:gd name="connsiteY48" fmla="*/ 5728878 h 7990380"/>
              <a:gd name="connsiteX49" fmla="*/ 4686301 w 10816044"/>
              <a:gd name="connsiteY49" fmla="*/ 4638130 h 7990380"/>
              <a:gd name="connsiteX50" fmla="*/ 6116683 w 10816044"/>
              <a:gd name="connsiteY50" fmla="*/ 4638130 h 7990380"/>
              <a:gd name="connsiteX51" fmla="*/ 6662057 w 10816044"/>
              <a:gd name="connsiteY51" fmla="*/ 5728878 h 7990380"/>
              <a:gd name="connsiteX52" fmla="*/ 6116683 w 10816044"/>
              <a:gd name="connsiteY52" fmla="*/ 6819626 h 7990380"/>
              <a:gd name="connsiteX53" fmla="*/ 4686301 w 10816044"/>
              <a:gd name="connsiteY53" fmla="*/ 6819626 h 7990380"/>
              <a:gd name="connsiteX54" fmla="*/ 2073729 w 10816044"/>
              <a:gd name="connsiteY54" fmla="*/ 2280288 h 7990380"/>
              <a:gd name="connsiteX55" fmla="*/ 2619104 w 10816044"/>
              <a:gd name="connsiteY55" fmla="*/ 1189540 h 7990380"/>
              <a:gd name="connsiteX56" fmla="*/ 4049487 w 10816044"/>
              <a:gd name="connsiteY56" fmla="*/ 1189540 h 7990380"/>
              <a:gd name="connsiteX57" fmla="*/ 4594858 w 10816044"/>
              <a:gd name="connsiteY57" fmla="*/ 2280288 h 7990380"/>
              <a:gd name="connsiteX58" fmla="*/ 4049487 w 10816044"/>
              <a:gd name="connsiteY58" fmla="*/ 3371036 h 7990380"/>
              <a:gd name="connsiteX59" fmla="*/ 2619104 w 10816044"/>
              <a:gd name="connsiteY59" fmla="*/ 3371036 h 7990380"/>
              <a:gd name="connsiteX60" fmla="*/ 2070463 w 10816044"/>
              <a:gd name="connsiteY60" fmla="*/ 4600576 h 7990380"/>
              <a:gd name="connsiteX61" fmla="*/ 2615838 w 10816044"/>
              <a:gd name="connsiteY61" fmla="*/ 3509828 h 7990380"/>
              <a:gd name="connsiteX62" fmla="*/ 4046220 w 10816044"/>
              <a:gd name="connsiteY62" fmla="*/ 3509828 h 7990380"/>
              <a:gd name="connsiteX63" fmla="*/ 4591593 w 10816044"/>
              <a:gd name="connsiteY63" fmla="*/ 4600576 h 7990380"/>
              <a:gd name="connsiteX64" fmla="*/ 4046220 w 10816044"/>
              <a:gd name="connsiteY64" fmla="*/ 5691323 h 7990380"/>
              <a:gd name="connsiteX65" fmla="*/ 2615838 w 10816044"/>
              <a:gd name="connsiteY65" fmla="*/ 5691323 h 7990380"/>
              <a:gd name="connsiteX66" fmla="*/ 2070463 w 10816044"/>
              <a:gd name="connsiteY66" fmla="*/ 6899632 h 7990380"/>
              <a:gd name="connsiteX67" fmla="*/ 2615838 w 10816044"/>
              <a:gd name="connsiteY67" fmla="*/ 5808884 h 7990380"/>
              <a:gd name="connsiteX68" fmla="*/ 4046221 w 10816044"/>
              <a:gd name="connsiteY68" fmla="*/ 5808884 h 7990380"/>
              <a:gd name="connsiteX69" fmla="*/ 4591593 w 10816044"/>
              <a:gd name="connsiteY69" fmla="*/ 6899632 h 7990380"/>
              <a:gd name="connsiteX70" fmla="*/ 4046221 w 10816044"/>
              <a:gd name="connsiteY70" fmla="*/ 7990380 h 7990380"/>
              <a:gd name="connsiteX71" fmla="*/ 2615838 w 10816044"/>
              <a:gd name="connsiteY71" fmla="*/ 7990380 h 7990380"/>
              <a:gd name="connsiteX72" fmla="*/ 1 w 10816044"/>
              <a:gd name="connsiteY72" fmla="*/ 3459208 h 7990380"/>
              <a:gd name="connsiteX73" fmla="*/ 545376 w 10816044"/>
              <a:gd name="connsiteY73" fmla="*/ 2368460 h 7990380"/>
              <a:gd name="connsiteX74" fmla="*/ 1975758 w 10816044"/>
              <a:gd name="connsiteY74" fmla="*/ 2368460 h 7990380"/>
              <a:gd name="connsiteX75" fmla="*/ 2521132 w 10816044"/>
              <a:gd name="connsiteY75" fmla="*/ 3459208 h 7990380"/>
              <a:gd name="connsiteX76" fmla="*/ 1975758 w 10816044"/>
              <a:gd name="connsiteY76" fmla="*/ 4549956 h 7990380"/>
              <a:gd name="connsiteX77" fmla="*/ 545376 w 10816044"/>
              <a:gd name="connsiteY77" fmla="*/ 4549956 h 7990380"/>
              <a:gd name="connsiteX78" fmla="*/ 1 w 10816044"/>
              <a:gd name="connsiteY78" fmla="*/ 5728878 h 7990380"/>
              <a:gd name="connsiteX79" fmla="*/ 545376 w 10816044"/>
              <a:gd name="connsiteY79" fmla="*/ 4638130 h 7990380"/>
              <a:gd name="connsiteX80" fmla="*/ 1975757 w 10816044"/>
              <a:gd name="connsiteY80" fmla="*/ 4638130 h 7990380"/>
              <a:gd name="connsiteX81" fmla="*/ 2521131 w 10816044"/>
              <a:gd name="connsiteY81" fmla="*/ 5728878 h 7990380"/>
              <a:gd name="connsiteX82" fmla="*/ 1975757 w 10816044"/>
              <a:gd name="connsiteY82" fmla="*/ 6819626 h 7990380"/>
              <a:gd name="connsiteX83" fmla="*/ 545376 w 10816044"/>
              <a:gd name="connsiteY83" fmla="*/ 6819626 h 7990380"/>
              <a:gd name="connsiteX84" fmla="*/ 0 w 10816044"/>
              <a:gd name="connsiteY84" fmla="*/ 1140550 h 7990380"/>
              <a:gd name="connsiteX85" fmla="*/ 545375 w 10816044"/>
              <a:gd name="connsiteY85" fmla="*/ 49802 h 7990380"/>
              <a:gd name="connsiteX86" fmla="*/ 1975757 w 10816044"/>
              <a:gd name="connsiteY86" fmla="*/ 49802 h 7990380"/>
              <a:gd name="connsiteX87" fmla="*/ 2521131 w 10816044"/>
              <a:gd name="connsiteY87" fmla="*/ 1140550 h 7990380"/>
              <a:gd name="connsiteX88" fmla="*/ 1975757 w 10816044"/>
              <a:gd name="connsiteY88" fmla="*/ 2231298 h 7990380"/>
              <a:gd name="connsiteX89" fmla="*/ 545375 w 10816044"/>
              <a:gd name="connsiteY89" fmla="*/ 2231298 h 799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16044" h="7990380">
                <a:moveTo>
                  <a:pt x="8294913" y="1090748"/>
                </a:moveTo>
                <a:lnTo>
                  <a:pt x="8840288" y="0"/>
                </a:lnTo>
                <a:lnTo>
                  <a:pt x="10270670" y="0"/>
                </a:lnTo>
                <a:lnTo>
                  <a:pt x="10816044" y="1090748"/>
                </a:lnTo>
                <a:lnTo>
                  <a:pt x="10270670" y="2181496"/>
                </a:lnTo>
                <a:lnTo>
                  <a:pt x="8840288" y="2181496"/>
                </a:lnTo>
                <a:close/>
                <a:moveTo>
                  <a:pt x="8281853" y="3390630"/>
                </a:moveTo>
                <a:lnTo>
                  <a:pt x="8827228" y="2299882"/>
                </a:lnTo>
                <a:lnTo>
                  <a:pt x="10257610" y="2299882"/>
                </a:lnTo>
                <a:lnTo>
                  <a:pt x="10802984" y="3390630"/>
                </a:lnTo>
                <a:lnTo>
                  <a:pt x="10257610" y="4481378"/>
                </a:lnTo>
                <a:lnTo>
                  <a:pt x="8827228" y="4481378"/>
                </a:lnTo>
                <a:close/>
                <a:moveTo>
                  <a:pt x="8281853" y="5719491"/>
                </a:moveTo>
                <a:lnTo>
                  <a:pt x="8827228" y="4628744"/>
                </a:lnTo>
                <a:lnTo>
                  <a:pt x="10257610" y="4628744"/>
                </a:lnTo>
                <a:lnTo>
                  <a:pt x="10802984" y="5719491"/>
                </a:lnTo>
                <a:lnTo>
                  <a:pt x="10257610" y="6810239"/>
                </a:lnTo>
                <a:lnTo>
                  <a:pt x="8827228" y="6810239"/>
                </a:lnTo>
                <a:close/>
                <a:moveTo>
                  <a:pt x="6211389" y="4549958"/>
                </a:moveTo>
                <a:lnTo>
                  <a:pt x="6756764" y="3459210"/>
                </a:lnTo>
                <a:lnTo>
                  <a:pt x="8187146" y="3459210"/>
                </a:lnTo>
                <a:lnTo>
                  <a:pt x="8732520" y="4549958"/>
                </a:lnTo>
                <a:lnTo>
                  <a:pt x="8187146" y="5640706"/>
                </a:lnTo>
                <a:lnTo>
                  <a:pt x="6756764" y="5640706"/>
                </a:lnTo>
                <a:close/>
                <a:moveTo>
                  <a:pt x="6208127" y="6878820"/>
                </a:moveTo>
                <a:lnTo>
                  <a:pt x="6753502" y="5788072"/>
                </a:lnTo>
                <a:lnTo>
                  <a:pt x="8183884" y="5788072"/>
                </a:lnTo>
                <a:lnTo>
                  <a:pt x="8729258" y="6878820"/>
                </a:lnTo>
                <a:lnTo>
                  <a:pt x="8183884" y="7969568"/>
                </a:lnTo>
                <a:lnTo>
                  <a:pt x="6753502" y="7969568"/>
                </a:lnTo>
                <a:close/>
                <a:moveTo>
                  <a:pt x="6208126" y="2231300"/>
                </a:moveTo>
                <a:lnTo>
                  <a:pt x="6753501" y="1140552"/>
                </a:lnTo>
                <a:lnTo>
                  <a:pt x="8183883" y="1140552"/>
                </a:lnTo>
                <a:lnTo>
                  <a:pt x="8729256" y="2231300"/>
                </a:lnTo>
                <a:lnTo>
                  <a:pt x="8183883" y="3322048"/>
                </a:lnTo>
                <a:lnTo>
                  <a:pt x="6753501" y="3322048"/>
                </a:lnTo>
                <a:close/>
                <a:moveTo>
                  <a:pt x="4147457" y="1140550"/>
                </a:moveTo>
                <a:lnTo>
                  <a:pt x="4692831" y="49802"/>
                </a:lnTo>
                <a:lnTo>
                  <a:pt x="6123213" y="49802"/>
                </a:lnTo>
                <a:lnTo>
                  <a:pt x="6668587" y="1140550"/>
                </a:lnTo>
                <a:lnTo>
                  <a:pt x="6123213" y="2231298"/>
                </a:lnTo>
                <a:lnTo>
                  <a:pt x="4692831" y="2231298"/>
                </a:lnTo>
                <a:close/>
                <a:moveTo>
                  <a:pt x="4140928" y="3440432"/>
                </a:moveTo>
                <a:lnTo>
                  <a:pt x="4686301" y="2349684"/>
                </a:lnTo>
                <a:lnTo>
                  <a:pt x="6116683" y="2349684"/>
                </a:lnTo>
                <a:lnTo>
                  <a:pt x="6662057" y="3440432"/>
                </a:lnTo>
                <a:lnTo>
                  <a:pt x="6116683" y="4531180"/>
                </a:lnTo>
                <a:lnTo>
                  <a:pt x="4686301" y="4531180"/>
                </a:lnTo>
                <a:close/>
                <a:moveTo>
                  <a:pt x="4140927" y="5728878"/>
                </a:moveTo>
                <a:lnTo>
                  <a:pt x="4686301" y="4638130"/>
                </a:lnTo>
                <a:lnTo>
                  <a:pt x="6116683" y="4638130"/>
                </a:lnTo>
                <a:lnTo>
                  <a:pt x="6662057" y="5728878"/>
                </a:lnTo>
                <a:lnTo>
                  <a:pt x="6116683" y="6819626"/>
                </a:lnTo>
                <a:lnTo>
                  <a:pt x="4686301" y="6819626"/>
                </a:lnTo>
                <a:close/>
                <a:moveTo>
                  <a:pt x="2073729" y="2280288"/>
                </a:moveTo>
                <a:lnTo>
                  <a:pt x="2619104" y="1189540"/>
                </a:lnTo>
                <a:lnTo>
                  <a:pt x="4049487" y="1189540"/>
                </a:lnTo>
                <a:lnTo>
                  <a:pt x="4594858" y="2280288"/>
                </a:lnTo>
                <a:lnTo>
                  <a:pt x="4049487" y="3371036"/>
                </a:lnTo>
                <a:lnTo>
                  <a:pt x="2619104" y="3371036"/>
                </a:lnTo>
                <a:close/>
                <a:moveTo>
                  <a:pt x="2070463" y="4600576"/>
                </a:moveTo>
                <a:lnTo>
                  <a:pt x="2615838" y="3509828"/>
                </a:lnTo>
                <a:lnTo>
                  <a:pt x="4046220" y="3509828"/>
                </a:lnTo>
                <a:lnTo>
                  <a:pt x="4591593" y="4600576"/>
                </a:lnTo>
                <a:lnTo>
                  <a:pt x="4046220" y="5691323"/>
                </a:lnTo>
                <a:lnTo>
                  <a:pt x="2615838" y="5691323"/>
                </a:lnTo>
                <a:close/>
                <a:moveTo>
                  <a:pt x="2070463" y="6899632"/>
                </a:moveTo>
                <a:lnTo>
                  <a:pt x="2615838" y="5808884"/>
                </a:lnTo>
                <a:lnTo>
                  <a:pt x="4046221" y="5808884"/>
                </a:lnTo>
                <a:lnTo>
                  <a:pt x="4591593" y="6899632"/>
                </a:lnTo>
                <a:lnTo>
                  <a:pt x="4046221" y="7990380"/>
                </a:lnTo>
                <a:lnTo>
                  <a:pt x="2615838" y="7990380"/>
                </a:lnTo>
                <a:close/>
                <a:moveTo>
                  <a:pt x="1" y="3459208"/>
                </a:moveTo>
                <a:lnTo>
                  <a:pt x="545376" y="2368460"/>
                </a:lnTo>
                <a:lnTo>
                  <a:pt x="1975758" y="2368460"/>
                </a:lnTo>
                <a:lnTo>
                  <a:pt x="2521132" y="3459208"/>
                </a:lnTo>
                <a:lnTo>
                  <a:pt x="1975758" y="4549956"/>
                </a:lnTo>
                <a:lnTo>
                  <a:pt x="545376" y="4549956"/>
                </a:lnTo>
                <a:close/>
                <a:moveTo>
                  <a:pt x="1" y="5728878"/>
                </a:moveTo>
                <a:lnTo>
                  <a:pt x="545376" y="4638130"/>
                </a:lnTo>
                <a:lnTo>
                  <a:pt x="1975757" y="4638130"/>
                </a:lnTo>
                <a:lnTo>
                  <a:pt x="2521131" y="5728878"/>
                </a:lnTo>
                <a:lnTo>
                  <a:pt x="1975757" y="6819626"/>
                </a:lnTo>
                <a:lnTo>
                  <a:pt x="545376" y="6819626"/>
                </a:lnTo>
                <a:close/>
                <a:moveTo>
                  <a:pt x="0" y="1140550"/>
                </a:moveTo>
                <a:lnTo>
                  <a:pt x="545375" y="49802"/>
                </a:lnTo>
                <a:lnTo>
                  <a:pt x="1975757" y="49802"/>
                </a:lnTo>
                <a:lnTo>
                  <a:pt x="2521131" y="1140550"/>
                </a:lnTo>
                <a:lnTo>
                  <a:pt x="1975757" y="2231298"/>
                </a:lnTo>
                <a:lnTo>
                  <a:pt x="545375" y="223129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0439" y="1426427"/>
            <a:ext cx="492596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What is Turing Machine 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Tuples of Turing Machine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Examples …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What is Post Machine 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States of Post Machine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Examples ….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69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rgbClr val="A7C9E8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5400000">
            <a:off x="4302803" y="-5228785"/>
            <a:ext cx="10816044" cy="7990380"/>
          </a:xfrm>
          <a:custGeom>
            <a:avLst/>
            <a:gdLst>
              <a:gd name="connsiteX0" fmla="*/ 8294913 w 10816044"/>
              <a:gd name="connsiteY0" fmla="*/ 1090748 h 7990380"/>
              <a:gd name="connsiteX1" fmla="*/ 8840288 w 10816044"/>
              <a:gd name="connsiteY1" fmla="*/ 0 h 7990380"/>
              <a:gd name="connsiteX2" fmla="*/ 10270670 w 10816044"/>
              <a:gd name="connsiteY2" fmla="*/ 0 h 7990380"/>
              <a:gd name="connsiteX3" fmla="*/ 10816044 w 10816044"/>
              <a:gd name="connsiteY3" fmla="*/ 1090748 h 7990380"/>
              <a:gd name="connsiteX4" fmla="*/ 10270670 w 10816044"/>
              <a:gd name="connsiteY4" fmla="*/ 2181496 h 7990380"/>
              <a:gd name="connsiteX5" fmla="*/ 8840288 w 10816044"/>
              <a:gd name="connsiteY5" fmla="*/ 2181496 h 7990380"/>
              <a:gd name="connsiteX6" fmla="*/ 8281853 w 10816044"/>
              <a:gd name="connsiteY6" fmla="*/ 3390630 h 7990380"/>
              <a:gd name="connsiteX7" fmla="*/ 8827228 w 10816044"/>
              <a:gd name="connsiteY7" fmla="*/ 2299882 h 7990380"/>
              <a:gd name="connsiteX8" fmla="*/ 10257610 w 10816044"/>
              <a:gd name="connsiteY8" fmla="*/ 2299882 h 7990380"/>
              <a:gd name="connsiteX9" fmla="*/ 10802984 w 10816044"/>
              <a:gd name="connsiteY9" fmla="*/ 3390630 h 7990380"/>
              <a:gd name="connsiteX10" fmla="*/ 10257610 w 10816044"/>
              <a:gd name="connsiteY10" fmla="*/ 4481378 h 7990380"/>
              <a:gd name="connsiteX11" fmla="*/ 8827228 w 10816044"/>
              <a:gd name="connsiteY11" fmla="*/ 4481378 h 7990380"/>
              <a:gd name="connsiteX12" fmla="*/ 8281853 w 10816044"/>
              <a:gd name="connsiteY12" fmla="*/ 5719491 h 7990380"/>
              <a:gd name="connsiteX13" fmla="*/ 8827228 w 10816044"/>
              <a:gd name="connsiteY13" fmla="*/ 4628744 h 7990380"/>
              <a:gd name="connsiteX14" fmla="*/ 10257610 w 10816044"/>
              <a:gd name="connsiteY14" fmla="*/ 4628744 h 7990380"/>
              <a:gd name="connsiteX15" fmla="*/ 10802984 w 10816044"/>
              <a:gd name="connsiteY15" fmla="*/ 5719491 h 7990380"/>
              <a:gd name="connsiteX16" fmla="*/ 10257610 w 10816044"/>
              <a:gd name="connsiteY16" fmla="*/ 6810239 h 7990380"/>
              <a:gd name="connsiteX17" fmla="*/ 8827228 w 10816044"/>
              <a:gd name="connsiteY17" fmla="*/ 6810239 h 7990380"/>
              <a:gd name="connsiteX18" fmla="*/ 6211389 w 10816044"/>
              <a:gd name="connsiteY18" fmla="*/ 4549958 h 7990380"/>
              <a:gd name="connsiteX19" fmla="*/ 6756764 w 10816044"/>
              <a:gd name="connsiteY19" fmla="*/ 3459210 h 7990380"/>
              <a:gd name="connsiteX20" fmla="*/ 8187146 w 10816044"/>
              <a:gd name="connsiteY20" fmla="*/ 3459210 h 7990380"/>
              <a:gd name="connsiteX21" fmla="*/ 8732520 w 10816044"/>
              <a:gd name="connsiteY21" fmla="*/ 4549958 h 7990380"/>
              <a:gd name="connsiteX22" fmla="*/ 8187146 w 10816044"/>
              <a:gd name="connsiteY22" fmla="*/ 5640706 h 7990380"/>
              <a:gd name="connsiteX23" fmla="*/ 6756764 w 10816044"/>
              <a:gd name="connsiteY23" fmla="*/ 5640706 h 7990380"/>
              <a:gd name="connsiteX24" fmla="*/ 6208127 w 10816044"/>
              <a:gd name="connsiteY24" fmla="*/ 6878820 h 7990380"/>
              <a:gd name="connsiteX25" fmla="*/ 6753502 w 10816044"/>
              <a:gd name="connsiteY25" fmla="*/ 5788072 h 7990380"/>
              <a:gd name="connsiteX26" fmla="*/ 8183884 w 10816044"/>
              <a:gd name="connsiteY26" fmla="*/ 5788072 h 7990380"/>
              <a:gd name="connsiteX27" fmla="*/ 8729258 w 10816044"/>
              <a:gd name="connsiteY27" fmla="*/ 6878820 h 7990380"/>
              <a:gd name="connsiteX28" fmla="*/ 8183884 w 10816044"/>
              <a:gd name="connsiteY28" fmla="*/ 7969568 h 7990380"/>
              <a:gd name="connsiteX29" fmla="*/ 6753502 w 10816044"/>
              <a:gd name="connsiteY29" fmla="*/ 7969568 h 7990380"/>
              <a:gd name="connsiteX30" fmla="*/ 6208126 w 10816044"/>
              <a:gd name="connsiteY30" fmla="*/ 2231300 h 7990380"/>
              <a:gd name="connsiteX31" fmla="*/ 6753501 w 10816044"/>
              <a:gd name="connsiteY31" fmla="*/ 1140552 h 7990380"/>
              <a:gd name="connsiteX32" fmla="*/ 8183883 w 10816044"/>
              <a:gd name="connsiteY32" fmla="*/ 1140552 h 7990380"/>
              <a:gd name="connsiteX33" fmla="*/ 8729256 w 10816044"/>
              <a:gd name="connsiteY33" fmla="*/ 2231300 h 7990380"/>
              <a:gd name="connsiteX34" fmla="*/ 8183883 w 10816044"/>
              <a:gd name="connsiteY34" fmla="*/ 3322048 h 7990380"/>
              <a:gd name="connsiteX35" fmla="*/ 6753501 w 10816044"/>
              <a:gd name="connsiteY35" fmla="*/ 3322048 h 7990380"/>
              <a:gd name="connsiteX36" fmla="*/ 4147457 w 10816044"/>
              <a:gd name="connsiteY36" fmla="*/ 1140550 h 7990380"/>
              <a:gd name="connsiteX37" fmla="*/ 4692831 w 10816044"/>
              <a:gd name="connsiteY37" fmla="*/ 49802 h 7990380"/>
              <a:gd name="connsiteX38" fmla="*/ 6123213 w 10816044"/>
              <a:gd name="connsiteY38" fmla="*/ 49802 h 7990380"/>
              <a:gd name="connsiteX39" fmla="*/ 6668587 w 10816044"/>
              <a:gd name="connsiteY39" fmla="*/ 1140550 h 7990380"/>
              <a:gd name="connsiteX40" fmla="*/ 6123213 w 10816044"/>
              <a:gd name="connsiteY40" fmla="*/ 2231298 h 7990380"/>
              <a:gd name="connsiteX41" fmla="*/ 4692831 w 10816044"/>
              <a:gd name="connsiteY41" fmla="*/ 2231298 h 7990380"/>
              <a:gd name="connsiteX42" fmla="*/ 4140928 w 10816044"/>
              <a:gd name="connsiteY42" fmla="*/ 3440432 h 7990380"/>
              <a:gd name="connsiteX43" fmla="*/ 4686301 w 10816044"/>
              <a:gd name="connsiteY43" fmla="*/ 2349684 h 7990380"/>
              <a:gd name="connsiteX44" fmla="*/ 6116683 w 10816044"/>
              <a:gd name="connsiteY44" fmla="*/ 2349684 h 7990380"/>
              <a:gd name="connsiteX45" fmla="*/ 6662057 w 10816044"/>
              <a:gd name="connsiteY45" fmla="*/ 3440432 h 7990380"/>
              <a:gd name="connsiteX46" fmla="*/ 6116683 w 10816044"/>
              <a:gd name="connsiteY46" fmla="*/ 4531180 h 7990380"/>
              <a:gd name="connsiteX47" fmla="*/ 4686301 w 10816044"/>
              <a:gd name="connsiteY47" fmla="*/ 4531180 h 7990380"/>
              <a:gd name="connsiteX48" fmla="*/ 4140927 w 10816044"/>
              <a:gd name="connsiteY48" fmla="*/ 5728878 h 7990380"/>
              <a:gd name="connsiteX49" fmla="*/ 4686301 w 10816044"/>
              <a:gd name="connsiteY49" fmla="*/ 4638130 h 7990380"/>
              <a:gd name="connsiteX50" fmla="*/ 6116683 w 10816044"/>
              <a:gd name="connsiteY50" fmla="*/ 4638130 h 7990380"/>
              <a:gd name="connsiteX51" fmla="*/ 6662057 w 10816044"/>
              <a:gd name="connsiteY51" fmla="*/ 5728878 h 7990380"/>
              <a:gd name="connsiteX52" fmla="*/ 6116683 w 10816044"/>
              <a:gd name="connsiteY52" fmla="*/ 6819626 h 7990380"/>
              <a:gd name="connsiteX53" fmla="*/ 4686301 w 10816044"/>
              <a:gd name="connsiteY53" fmla="*/ 6819626 h 7990380"/>
              <a:gd name="connsiteX54" fmla="*/ 2073729 w 10816044"/>
              <a:gd name="connsiteY54" fmla="*/ 2280288 h 7990380"/>
              <a:gd name="connsiteX55" fmla="*/ 2619104 w 10816044"/>
              <a:gd name="connsiteY55" fmla="*/ 1189540 h 7990380"/>
              <a:gd name="connsiteX56" fmla="*/ 4049487 w 10816044"/>
              <a:gd name="connsiteY56" fmla="*/ 1189540 h 7990380"/>
              <a:gd name="connsiteX57" fmla="*/ 4594858 w 10816044"/>
              <a:gd name="connsiteY57" fmla="*/ 2280288 h 7990380"/>
              <a:gd name="connsiteX58" fmla="*/ 4049487 w 10816044"/>
              <a:gd name="connsiteY58" fmla="*/ 3371036 h 7990380"/>
              <a:gd name="connsiteX59" fmla="*/ 2619104 w 10816044"/>
              <a:gd name="connsiteY59" fmla="*/ 3371036 h 7990380"/>
              <a:gd name="connsiteX60" fmla="*/ 2070463 w 10816044"/>
              <a:gd name="connsiteY60" fmla="*/ 4600576 h 7990380"/>
              <a:gd name="connsiteX61" fmla="*/ 2615838 w 10816044"/>
              <a:gd name="connsiteY61" fmla="*/ 3509828 h 7990380"/>
              <a:gd name="connsiteX62" fmla="*/ 4046220 w 10816044"/>
              <a:gd name="connsiteY62" fmla="*/ 3509828 h 7990380"/>
              <a:gd name="connsiteX63" fmla="*/ 4591593 w 10816044"/>
              <a:gd name="connsiteY63" fmla="*/ 4600576 h 7990380"/>
              <a:gd name="connsiteX64" fmla="*/ 4046220 w 10816044"/>
              <a:gd name="connsiteY64" fmla="*/ 5691323 h 7990380"/>
              <a:gd name="connsiteX65" fmla="*/ 2615838 w 10816044"/>
              <a:gd name="connsiteY65" fmla="*/ 5691323 h 7990380"/>
              <a:gd name="connsiteX66" fmla="*/ 2070463 w 10816044"/>
              <a:gd name="connsiteY66" fmla="*/ 6899632 h 7990380"/>
              <a:gd name="connsiteX67" fmla="*/ 2615838 w 10816044"/>
              <a:gd name="connsiteY67" fmla="*/ 5808884 h 7990380"/>
              <a:gd name="connsiteX68" fmla="*/ 4046221 w 10816044"/>
              <a:gd name="connsiteY68" fmla="*/ 5808884 h 7990380"/>
              <a:gd name="connsiteX69" fmla="*/ 4591593 w 10816044"/>
              <a:gd name="connsiteY69" fmla="*/ 6899632 h 7990380"/>
              <a:gd name="connsiteX70" fmla="*/ 4046221 w 10816044"/>
              <a:gd name="connsiteY70" fmla="*/ 7990380 h 7990380"/>
              <a:gd name="connsiteX71" fmla="*/ 2615838 w 10816044"/>
              <a:gd name="connsiteY71" fmla="*/ 7990380 h 7990380"/>
              <a:gd name="connsiteX72" fmla="*/ 1 w 10816044"/>
              <a:gd name="connsiteY72" fmla="*/ 3459208 h 7990380"/>
              <a:gd name="connsiteX73" fmla="*/ 545376 w 10816044"/>
              <a:gd name="connsiteY73" fmla="*/ 2368460 h 7990380"/>
              <a:gd name="connsiteX74" fmla="*/ 1975758 w 10816044"/>
              <a:gd name="connsiteY74" fmla="*/ 2368460 h 7990380"/>
              <a:gd name="connsiteX75" fmla="*/ 2521132 w 10816044"/>
              <a:gd name="connsiteY75" fmla="*/ 3459208 h 7990380"/>
              <a:gd name="connsiteX76" fmla="*/ 1975758 w 10816044"/>
              <a:gd name="connsiteY76" fmla="*/ 4549956 h 7990380"/>
              <a:gd name="connsiteX77" fmla="*/ 545376 w 10816044"/>
              <a:gd name="connsiteY77" fmla="*/ 4549956 h 7990380"/>
              <a:gd name="connsiteX78" fmla="*/ 1 w 10816044"/>
              <a:gd name="connsiteY78" fmla="*/ 5728878 h 7990380"/>
              <a:gd name="connsiteX79" fmla="*/ 545376 w 10816044"/>
              <a:gd name="connsiteY79" fmla="*/ 4638130 h 7990380"/>
              <a:gd name="connsiteX80" fmla="*/ 1975757 w 10816044"/>
              <a:gd name="connsiteY80" fmla="*/ 4638130 h 7990380"/>
              <a:gd name="connsiteX81" fmla="*/ 2521131 w 10816044"/>
              <a:gd name="connsiteY81" fmla="*/ 5728878 h 7990380"/>
              <a:gd name="connsiteX82" fmla="*/ 1975757 w 10816044"/>
              <a:gd name="connsiteY82" fmla="*/ 6819626 h 7990380"/>
              <a:gd name="connsiteX83" fmla="*/ 545376 w 10816044"/>
              <a:gd name="connsiteY83" fmla="*/ 6819626 h 7990380"/>
              <a:gd name="connsiteX84" fmla="*/ 0 w 10816044"/>
              <a:gd name="connsiteY84" fmla="*/ 1140550 h 7990380"/>
              <a:gd name="connsiteX85" fmla="*/ 545375 w 10816044"/>
              <a:gd name="connsiteY85" fmla="*/ 49802 h 7990380"/>
              <a:gd name="connsiteX86" fmla="*/ 1975757 w 10816044"/>
              <a:gd name="connsiteY86" fmla="*/ 49802 h 7990380"/>
              <a:gd name="connsiteX87" fmla="*/ 2521131 w 10816044"/>
              <a:gd name="connsiteY87" fmla="*/ 1140550 h 7990380"/>
              <a:gd name="connsiteX88" fmla="*/ 1975757 w 10816044"/>
              <a:gd name="connsiteY88" fmla="*/ 2231298 h 7990380"/>
              <a:gd name="connsiteX89" fmla="*/ 545375 w 10816044"/>
              <a:gd name="connsiteY89" fmla="*/ 2231298 h 799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816044" h="7990380">
                <a:moveTo>
                  <a:pt x="8294913" y="1090748"/>
                </a:moveTo>
                <a:lnTo>
                  <a:pt x="8840288" y="0"/>
                </a:lnTo>
                <a:lnTo>
                  <a:pt x="10270670" y="0"/>
                </a:lnTo>
                <a:lnTo>
                  <a:pt x="10816044" y="1090748"/>
                </a:lnTo>
                <a:lnTo>
                  <a:pt x="10270670" y="2181496"/>
                </a:lnTo>
                <a:lnTo>
                  <a:pt x="8840288" y="2181496"/>
                </a:lnTo>
                <a:close/>
                <a:moveTo>
                  <a:pt x="8281853" y="3390630"/>
                </a:moveTo>
                <a:lnTo>
                  <a:pt x="8827228" y="2299882"/>
                </a:lnTo>
                <a:lnTo>
                  <a:pt x="10257610" y="2299882"/>
                </a:lnTo>
                <a:lnTo>
                  <a:pt x="10802984" y="3390630"/>
                </a:lnTo>
                <a:lnTo>
                  <a:pt x="10257610" y="4481378"/>
                </a:lnTo>
                <a:lnTo>
                  <a:pt x="8827228" y="4481378"/>
                </a:lnTo>
                <a:close/>
                <a:moveTo>
                  <a:pt x="8281853" y="5719491"/>
                </a:moveTo>
                <a:lnTo>
                  <a:pt x="8827228" y="4628744"/>
                </a:lnTo>
                <a:lnTo>
                  <a:pt x="10257610" y="4628744"/>
                </a:lnTo>
                <a:lnTo>
                  <a:pt x="10802984" y="5719491"/>
                </a:lnTo>
                <a:lnTo>
                  <a:pt x="10257610" y="6810239"/>
                </a:lnTo>
                <a:lnTo>
                  <a:pt x="8827228" y="6810239"/>
                </a:lnTo>
                <a:close/>
                <a:moveTo>
                  <a:pt x="6211389" y="4549958"/>
                </a:moveTo>
                <a:lnTo>
                  <a:pt x="6756764" y="3459210"/>
                </a:lnTo>
                <a:lnTo>
                  <a:pt x="8187146" y="3459210"/>
                </a:lnTo>
                <a:lnTo>
                  <a:pt x="8732520" y="4549958"/>
                </a:lnTo>
                <a:lnTo>
                  <a:pt x="8187146" y="5640706"/>
                </a:lnTo>
                <a:lnTo>
                  <a:pt x="6756764" y="5640706"/>
                </a:lnTo>
                <a:close/>
                <a:moveTo>
                  <a:pt x="6208127" y="6878820"/>
                </a:moveTo>
                <a:lnTo>
                  <a:pt x="6753502" y="5788072"/>
                </a:lnTo>
                <a:lnTo>
                  <a:pt x="8183884" y="5788072"/>
                </a:lnTo>
                <a:lnTo>
                  <a:pt x="8729258" y="6878820"/>
                </a:lnTo>
                <a:lnTo>
                  <a:pt x="8183884" y="7969568"/>
                </a:lnTo>
                <a:lnTo>
                  <a:pt x="6753502" y="7969568"/>
                </a:lnTo>
                <a:close/>
                <a:moveTo>
                  <a:pt x="6208126" y="2231300"/>
                </a:moveTo>
                <a:lnTo>
                  <a:pt x="6753501" y="1140552"/>
                </a:lnTo>
                <a:lnTo>
                  <a:pt x="8183883" y="1140552"/>
                </a:lnTo>
                <a:lnTo>
                  <a:pt x="8729256" y="2231300"/>
                </a:lnTo>
                <a:lnTo>
                  <a:pt x="8183883" y="3322048"/>
                </a:lnTo>
                <a:lnTo>
                  <a:pt x="6753501" y="3322048"/>
                </a:lnTo>
                <a:close/>
                <a:moveTo>
                  <a:pt x="4147457" y="1140550"/>
                </a:moveTo>
                <a:lnTo>
                  <a:pt x="4692831" y="49802"/>
                </a:lnTo>
                <a:lnTo>
                  <a:pt x="6123213" y="49802"/>
                </a:lnTo>
                <a:lnTo>
                  <a:pt x="6668587" y="1140550"/>
                </a:lnTo>
                <a:lnTo>
                  <a:pt x="6123213" y="2231298"/>
                </a:lnTo>
                <a:lnTo>
                  <a:pt x="4692831" y="2231298"/>
                </a:lnTo>
                <a:close/>
                <a:moveTo>
                  <a:pt x="4140928" y="3440432"/>
                </a:moveTo>
                <a:lnTo>
                  <a:pt x="4686301" y="2349684"/>
                </a:lnTo>
                <a:lnTo>
                  <a:pt x="6116683" y="2349684"/>
                </a:lnTo>
                <a:lnTo>
                  <a:pt x="6662057" y="3440432"/>
                </a:lnTo>
                <a:lnTo>
                  <a:pt x="6116683" y="4531180"/>
                </a:lnTo>
                <a:lnTo>
                  <a:pt x="4686301" y="4531180"/>
                </a:lnTo>
                <a:close/>
                <a:moveTo>
                  <a:pt x="4140927" y="5728878"/>
                </a:moveTo>
                <a:lnTo>
                  <a:pt x="4686301" y="4638130"/>
                </a:lnTo>
                <a:lnTo>
                  <a:pt x="6116683" y="4638130"/>
                </a:lnTo>
                <a:lnTo>
                  <a:pt x="6662057" y="5728878"/>
                </a:lnTo>
                <a:lnTo>
                  <a:pt x="6116683" y="6819626"/>
                </a:lnTo>
                <a:lnTo>
                  <a:pt x="4686301" y="6819626"/>
                </a:lnTo>
                <a:close/>
                <a:moveTo>
                  <a:pt x="2073729" y="2280288"/>
                </a:moveTo>
                <a:lnTo>
                  <a:pt x="2619104" y="1189540"/>
                </a:lnTo>
                <a:lnTo>
                  <a:pt x="4049487" y="1189540"/>
                </a:lnTo>
                <a:lnTo>
                  <a:pt x="4594858" y="2280288"/>
                </a:lnTo>
                <a:lnTo>
                  <a:pt x="4049487" y="3371036"/>
                </a:lnTo>
                <a:lnTo>
                  <a:pt x="2619104" y="3371036"/>
                </a:lnTo>
                <a:close/>
                <a:moveTo>
                  <a:pt x="2070463" y="4600576"/>
                </a:moveTo>
                <a:lnTo>
                  <a:pt x="2615838" y="3509828"/>
                </a:lnTo>
                <a:lnTo>
                  <a:pt x="4046220" y="3509828"/>
                </a:lnTo>
                <a:lnTo>
                  <a:pt x="4591593" y="4600576"/>
                </a:lnTo>
                <a:lnTo>
                  <a:pt x="4046220" y="5691323"/>
                </a:lnTo>
                <a:lnTo>
                  <a:pt x="2615838" y="5691323"/>
                </a:lnTo>
                <a:close/>
                <a:moveTo>
                  <a:pt x="2070463" y="6899632"/>
                </a:moveTo>
                <a:lnTo>
                  <a:pt x="2615838" y="5808884"/>
                </a:lnTo>
                <a:lnTo>
                  <a:pt x="4046221" y="5808884"/>
                </a:lnTo>
                <a:lnTo>
                  <a:pt x="4591593" y="6899632"/>
                </a:lnTo>
                <a:lnTo>
                  <a:pt x="4046221" y="7990380"/>
                </a:lnTo>
                <a:lnTo>
                  <a:pt x="2615838" y="7990380"/>
                </a:lnTo>
                <a:close/>
                <a:moveTo>
                  <a:pt x="1" y="3459208"/>
                </a:moveTo>
                <a:lnTo>
                  <a:pt x="545376" y="2368460"/>
                </a:lnTo>
                <a:lnTo>
                  <a:pt x="1975758" y="2368460"/>
                </a:lnTo>
                <a:lnTo>
                  <a:pt x="2521132" y="3459208"/>
                </a:lnTo>
                <a:lnTo>
                  <a:pt x="1975758" y="4549956"/>
                </a:lnTo>
                <a:lnTo>
                  <a:pt x="545376" y="4549956"/>
                </a:lnTo>
                <a:close/>
                <a:moveTo>
                  <a:pt x="1" y="5728878"/>
                </a:moveTo>
                <a:lnTo>
                  <a:pt x="545376" y="4638130"/>
                </a:lnTo>
                <a:lnTo>
                  <a:pt x="1975757" y="4638130"/>
                </a:lnTo>
                <a:lnTo>
                  <a:pt x="2521131" y="5728878"/>
                </a:lnTo>
                <a:lnTo>
                  <a:pt x="1975757" y="6819626"/>
                </a:lnTo>
                <a:lnTo>
                  <a:pt x="545376" y="6819626"/>
                </a:lnTo>
                <a:close/>
                <a:moveTo>
                  <a:pt x="0" y="1140550"/>
                </a:moveTo>
                <a:lnTo>
                  <a:pt x="545375" y="49802"/>
                </a:lnTo>
                <a:lnTo>
                  <a:pt x="1975757" y="49802"/>
                </a:lnTo>
                <a:lnTo>
                  <a:pt x="2521131" y="1140550"/>
                </a:lnTo>
                <a:lnTo>
                  <a:pt x="1975757" y="2231298"/>
                </a:lnTo>
                <a:lnTo>
                  <a:pt x="545375" y="223129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7709516" y="4432840"/>
            <a:ext cx="2173816" cy="233667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-146221" y="-1464570"/>
            <a:ext cx="2513658" cy="222121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653730" y="4180837"/>
            <a:ext cx="1030492" cy="101767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7426" y="1284212"/>
            <a:ext cx="462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TURING MACHINE ??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9438" y="3175441"/>
            <a:ext cx="551973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is Simple Tape like structure.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of Tape is Known as Cell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Pointer which is particularly assign to a cell for Particular instant of time.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8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>
                <a:lumMod val="75000"/>
              </a:schemeClr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44502" y="0"/>
            <a:ext cx="2139232" cy="6838820"/>
            <a:chOff x="10420350" y="0"/>
            <a:chExt cx="2139232" cy="6858000"/>
          </a:xfrm>
        </p:grpSpPr>
        <p:sp>
          <p:nvSpPr>
            <p:cNvPr id="11" name="Rectangle 10"/>
            <p:cNvSpPr/>
            <p:nvPr/>
          </p:nvSpPr>
          <p:spPr>
            <a:xfrm>
              <a:off x="10420350" y="0"/>
              <a:ext cx="177165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1903393" y="1525741"/>
              <a:ext cx="939666" cy="3727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9864" y="8334"/>
            <a:ext cx="2170909" cy="6849665"/>
            <a:chOff x="8629650" y="0"/>
            <a:chExt cx="2170909" cy="6858000"/>
          </a:xfrm>
        </p:grpSpPr>
        <p:sp>
          <p:nvSpPr>
            <p:cNvPr id="7" name="Rectangle 6"/>
            <p:cNvSpPr/>
            <p:nvPr/>
          </p:nvSpPr>
          <p:spPr>
            <a:xfrm>
              <a:off x="8629650" y="0"/>
              <a:ext cx="1809750" cy="685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0144370" y="1564498"/>
              <a:ext cx="939666" cy="372712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9843" y="16669"/>
            <a:ext cx="2103145" cy="6822150"/>
            <a:chOff x="6896100" y="-1"/>
            <a:chExt cx="2103145" cy="6858000"/>
          </a:xfrm>
        </p:grpSpPr>
        <p:sp>
          <p:nvSpPr>
            <p:cNvPr id="9" name="Rectangle 8"/>
            <p:cNvSpPr/>
            <p:nvPr/>
          </p:nvSpPr>
          <p:spPr>
            <a:xfrm>
              <a:off x="6896100" y="-1"/>
              <a:ext cx="173355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8343056" y="1564498"/>
              <a:ext cx="939666" cy="372712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009" y="64921"/>
            <a:ext cx="2208251" cy="6773898"/>
            <a:chOff x="10020834" y="506635"/>
            <a:chExt cx="2148293" cy="68580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512938" y="2011290"/>
              <a:ext cx="939666" cy="37271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20834" y="506635"/>
              <a:ext cx="180975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395" y="8936"/>
            <a:ext cx="2102875" cy="6829883"/>
            <a:chOff x="3343275" y="-1"/>
            <a:chExt cx="2102875" cy="6924675"/>
          </a:xfrm>
        </p:grpSpPr>
        <p:sp>
          <p:nvSpPr>
            <p:cNvPr id="10" name="Rectangle 9"/>
            <p:cNvSpPr/>
            <p:nvPr/>
          </p:nvSpPr>
          <p:spPr>
            <a:xfrm>
              <a:off x="3343275" y="-1"/>
              <a:ext cx="1752600" cy="6924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789961" y="1564498"/>
              <a:ext cx="939666" cy="3727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9512" y="42274"/>
            <a:ext cx="2068163" cy="6822150"/>
            <a:chOff x="1619250" y="-1"/>
            <a:chExt cx="2068163" cy="6858000"/>
          </a:xfrm>
        </p:grpSpPr>
        <p:sp>
          <p:nvSpPr>
            <p:cNvPr id="6" name="Rectangle 5"/>
            <p:cNvSpPr/>
            <p:nvPr/>
          </p:nvSpPr>
          <p:spPr>
            <a:xfrm>
              <a:off x="1619250" y="-1"/>
              <a:ext cx="17145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3031224" y="1564498"/>
              <a:ext cx="939666" cy="37271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31" y="10244"/>
            <a:ext cx="2014129" cy="6828575"/>
            <a:chOff x="-28575" y="-1"/>
            <a:chExt cx="2030062" cy="6858000"/>
          </a:xfrm>
        </p:grpSpPr>
        <p:sp>
          <p:nvSpPr>
            <p:cNvPr id="4" name="Rectangle 3"/>
            <p:cNvSpPr/>
            <p:nvPr/>
          </p:nvSpPr>
          <p:spPr>
            <a:xfrm>
              <a:off x="-28575" y="-1"/>
              <a:ext cx="165735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1345298" y="1564498"/>
              <a:ext cx="939666" cy="372712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32366" y="1998617"/>
            <a:ext cx="641386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Seven (7)</a:t>
            </a:r>
          </a:p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Tuples of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uring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achine …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M= (Q, X, ∑, </a:t>
            </a:r>
            <a:r>
              <a:rPr lang="el-G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3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F) </a:t>
            </a:r>
          </a:p>
          <a:p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Hexagon 31"/>
          <p:cNvSpPr/>
          <p:nvPr/>
        </p:nvSpPr>
        <p:spPr>
          <a:xfrm rot="5400000">
            <a:off x="4234100" y="-578155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 rot="5400000">
            <a:off x="6946781" y="6195743"/>
            <a:ext cx="1488080" cy="128615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 rot="5400000">
            <a:off x="7199547" y="1388847"/>
            <a:ext cx="6564374" cy="3420533"/>
          </a:xfrm>
          <a:custGeom>
            <a:avLst/>
            <a:gdLst>
              <a:gd name="connsiteX0" fmla="*/ 5754328 w 6564374"/>
              <a:gd name="connsiteY0" fmla="*/ 2707025 h 3420533"/>
              <a:gd name="connsiteX1" fmla="*/ 5928976 w 6564374"/>
              <a:gd name="connsiteY1" fmla="*/ 2357729 h 3420533"/>
              <a:gd name="connsiteX2" fmla="*/ 6389726 w 6564374"/>
              <a:gd name="connsiteY2" fmla="*/ 2357729 h 3420533"/>
              <a:gd name="connsiteX3" fmla="*/ 6564374 w 6564374"/>
              <a:gd name="connsiteY3" fmla="*/ 2707025 h 3420533"/>
              <a:gd name="connsiteX4" fmla="*/ 6389726 w 6564374"/>
              <a:gd name="connsiteY4" fmla="*/ 3056321 h 3420533"/>
              <a:gd name="connsiteX5" fmla="*/ 5928976 w 6564374"/>
              <a:gd name="connsiteY5" fmla="*/ 3056321 h 3420533"/>
              <a:gd name="connsiteX6" fmla="*/ 4539893 w 6564374"/>
              <a:gd name="connsiteY6" fmla="*/ 870717 h 3420533"/>
              <a:gd name="connsiteX7" fmla="*/ 4653714 w 6564374"/>
              <a:gd name="connsiteY7" fmla="*/ 643076 h 3420533"/>
              <a:gd name="connsiteX8" fmla="*/ 4978491 w 6564374"/>
              <a:gd name="connsiteY8" fmla="*/ 643076 h 3420533"/>
              <a:gd name="connsiteX9" fmla="*/ 5092311 w 6564374"/>
              <a:gd name="connsiteY9" fmla="*/ 870717 h 3420533"/>
              <a:gd name="connsiteX10" fmla="*/ 4978491 w 6564374"/>
              <a:gd name="connsiteY10" fmla="*/ 1098358 h 3420533"/>
              <a:gd name="connsiteX11" fmla="*/ 4653714 w 6564374"/>
              <a:gd name="connsiteY11" fmla="*/ 1098358 h 3420533"/>
              <a:gd name="connsiteX12" fmla="*/ 3795853 w 6564374"/>
              <a:gd name="connsiteY12" fmla="*/ 1929230 h 3420533"/>
              <a:gd name="connsiteX13" fmla="*/ 4117391 w 6564374"/>
              <a:gd name="connsiteY13" fmla="*/ 1286154 h 3420533"/>
              <a:gd name="connsiteX14" fmla="*/ 4962395 w 6564374"/>
              <a:gd name="connsiteY14" fmla="*/ 1286154 h 3420533"/>
              <a:gd name="connsiteX15" fmla="*/ 5283933 w 6564374"/>
              <a:gd name="connsiteY15" fmla="*/ 1929230 h 3420533"/>
              <a:gd name="connsiteX16" fmla="*/ 4962395 w 6564374"/>
              <a:gd name="connsiteY16" fmla="*/ 2572306 h 3420533"/>
              <a:gd name="connsiteX17" fmla="*/ 4117391 w 6564374"/>
              <a:gd name="connsiteY17" fmla="*/ 2572306 h 3420533"/>
              <a:gd name="connsiteX18" fmla="*/ 2397570 w 6564374"/>
              <a:gd name="connsiteY18" fmla="*/ 2660688 h 3420533"/>
              <a:gd name="connsiteX19" fmla="*/ 2719108 w 6564374"/>
              <a:gd name="connsiteY19" fmla="*/ 2017610 h 3420533"/>
              <a:gd name="connsiteX20" fmla="*/ 3564111 w 6564374"/>
              <a:gd name="connsiteY20" fmla="*/ 2017610 h 3420533"/>
              <a:gd name="connsiteX21" fmla="*/ 3885649 w 6564374"/>
              <a:gd name="connsiteY21" fmla="*/ 2660688 h 3420533"/>
              <a:gd name="connsiteX22" fmla="*/ 3564111 w 6564374"/>
              <a:gd name="connsiteY22" fmla="*/ 3303764 h 3420533"/>
              <a:gd name="connsiteX23" fmla="*/ 2719108 w 6564374"/>
              <a:gd name="connsiteY23" fmla="*/ 3303764 h 3420533"/>
              <a:gd name="connsiteX24" fmla="*/ 1967051 w 6564374"/>
              <a:gd name="connsiteY24" fmla="*/ 643076 h 3420533"/>
              <a:gd name="connsiteX25" fmla="*/ 2288589 w 6564374"/>
              <a:gd name="connsiteY25" fmla="*/ 0 h 3420533"/>
              <a:gd name="connsiteX26" fmla="*/ 3133593 w 6564374"/>
              <a:gd name="connsiteY26" fmla="*/ 0 h 3420533"/>
              <a:gd name="connsiteX27" fmla="*/ 3455130 w 6564374"/>
              <a:gd name="connsiteY27" fmla="*/ 643076 h 3420533"/>
              <a:gd name="connsiteX28" fmla="*/ 3133593 w 6564374"/>
              <a:gd name="connsiteY28" fmla="*/ 1286152 h 3420533"/>
              <a:gd name="connsiteX29" fmla="*/ 2288589 w 6564374"/>
              <a:gd name="connsiteY29" fmla="*/ 1286152 h 3420533"/>
              <a:gd name="connsiteX30" fmla="*/ 1757300 w 6564374"/>
              <a:gd name="connsiteY30" fmla="*/ 1807576 h 3420533"/>
              <a:gd name="connsiteX31" fmla="*/ 1904597 w 6564374"/>
              <a:gd name="connsiteY31" fmla="*/ 1512980 h 3420533"/>
              <a:gd name="connsiteX32" fmla="*/ 2319025 w 6564374"/>
              <a:gd name="connsiteY32" fmla="*/ 1512980 h 3420533"/>
              <a:gd name="connsiteX33" fmla="*/ 2466322 w 6564374"/>
              <a:gd name="connsiteY33" fmla="*/ 1807576 h 3420533"/>
              <a:gd name="connsiteX34" fmla="*/ 2319025 w 6564374"/>
              <a:gd name="connsiteY34" fmla="*/ 2102170 h 3420533"/>
              <a:gd name="connsiteX35" fmla="*/ 1904597 w 6564374"/>
              <a:gd name="connsiteY35" fmla="*/ 2102170 h 3420533"/>
              <a:gd name="connsiteX36" fmla="*/ 584077 w 6564374"/>
              <a:gd name="connsiteY36" fmla="*/ 3224061 h 3420533"/>
              <a:gd name="connsiteX37" fmla="*/ 674871 w 6564374"/>
              <a:gd name="connsiteY37" fmla="*/ 3027589 h 3420533"/>
              <a:gd name="connsiteX38" fmla="*/ 856460 w 6564374"/>
              <a:gd name="connsiteY38" fmla="*/ 3027589 h 3420533"/>
              <a:gd name="connsiteX39" fmla="*/ 947255 w 6564374"/>
              <a:gd name="connsiteY39" fmla="*/ 3224061 h 3420533"/>
              <a:gd name="connsiteX40" fmla="*/ 856460 w 6564374"/>
              <a:gd name="connsiteY40" fmla="*/ 3420533 h 3420533"/>
              <a:gd name="connsiteX41" fmla="*/ 674871 w 6564374"/>
              <a:gd name="connsiteY41" fmla="*/ 3420533 h 3420533"/>
              <a:gd name="connsiteX42" fmla="*/ 0 w 6564374"/>
              <a:gd name="connsiteY42" fmla="*/ 872634 h 3420533"/>
              <a:gd name="connsiteX43" fmla="*/ 321538 w 6564374"/>
              <a:gd name="connsiteY43" fmla="*/ 229556 h 3420533"/>
              <a:gd name="connsiteX44" fmla="*/ 1166542 w 6564374"/>
              <a:gd name="connsiteY44" fmla="*/ 229556 h 3420533"/>
              <a:gd name="connsiteX45" fmla="*/ 1488080 w 6564374"/>
              <a:gd name="connsiteY45" fmla="*/ 872634 h 3420533"/>
              <a:gd name="connsiteX46" fmla="*/ 1166542 w 6564374"/>
              <a:gd name="connsiteY46" fmla="*/ 1515710 h 3420533"/>
              <a:gd name="connsiteX47" fmla="*/ 321538 w 6564374"/>
              <a:gd name="connsiteY47" fmla="*/ 1515710 h 342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564374" h="3420533">
                <a:moveTo>
                  <a:pt x="5754328" y="2707025"/>
                </a:moveTo>
                <a:lnTo>
                  <a:pt x="5928976" y="2357729"/>
                </a:lnTo>
                <a:lnTo>
                  <a:pt x="6389726" y="2357729"/>
                </a:lnTo>
                <a:lnTo>
                  <a:pt x="6564374" y="2707025"/>
                </a:lnTo>
                <a:lnTo>
                  <a:pt x="6389726" y="3056321"/>
                </a:lnTo>
                <a:lnTo>
                  <a:pt x="5928976" y="3056321"/>
                </a:lnTo>
                <a:close/>
                <a:moveTo>
                  <a:pt x="4539893" y="870717"/>
                </a:moveTo>
                <a:lnTo>
                  <a:pt x="4653714" y="643076"/>
                </a:lnTo>
                <a:lnTo>
                  <a:pt x="4978491" y="643076"/>
                </a:lnTo>
                <a:lnTo>
                  <a:pt x="5092311" y="870717"/>
                </a:lnTo>
                <a:lnTo>
                  <a:pt x="4978491" y="1098358"/>
                </a:lnTo>
                <a:lnTo>
                  <a:pt x="4653714" y="1098358"/>
                </a:lnTo>
                <a:close/>
                <a:moveTo>
                  <a:pt x="3795853" y="1929230"/>
                </a:moveTo>
                <a:lnTo>
                  <a:pt x="4117391" y="1286154"/>
                </a:lnTo>
                <a:lnTo>
                  <a:pt x="4962395" y="1286154"/>
                </a:lnTo>
                <a:lnTo>
                  <a:pt x="5283933" y="1929230"/>
                </a:lnTo>
                <a:lnTo>
                  <a:pt x="4962395" y="2572306"/>
                </a:lnTo>
                <a:lnTo>
                  <a:pt x="4117391" y="2572306"/>
                </a:lnTo>
                <a:close/>
                <a:moveTo>
                  <a:pt x="2397570" y="2660688"/>
                </a:moveTo>
                <a:lnTo>
                  <a:pt x="2719108" y="2017610"/>
                </a:lnTo>
                <a:lnTo>
                  <a:pt x="3564111" y="2017610"/>
                </a:lnTo>
                <a:lnTo>
                  <a:pt x="3885649" y="2660688"/>
                </a:lnTo>
                <a:lnTo>
                  <a:pt x="3564111" y="3303764"/>
                </a:lnTo>
                <a:lnTo>
                  <a:pt x="2719108" y="3303764"/>
                </a:lnTo>
                <a:close/>
                <a:moveTo>
                  <a:pt x="1967051" y="643076"/>
                </a:moveTo>
                <a:lnTo>
                  <a:pt x="2288589" y="0"/>
                </a:lnTo>
                <a:lnTo>
                  <a:pt x="3133593" y="0"/>
                </a:lnTo>
                <a:lnTo>
                  <a:pt x="3455130" y="643076"/>
                </a:lnTo>
                <a:lnTo>
                  <a:pt x="3133593" y="1286152"/>
                </a:lnTo>
                <a:lnTo>
                  <a:pt x="2288589" y="1286152"/>
                </a:lnTo>
                <a:close/>
                <a:moveTo>
                  <a:pt x="1757300" y="1807576"/>
                </a:moveTo>
                <a:lnTo>
                  <a:pt x="1904597" y="1512980"/>
                </a:lnTo>
                <a:lnTo>
                  <a:pt x="2319025" y="1512980"/>
                </a:lnTo>
                <a:lnTo>
                  <a:pt x="2466322" y="1807576"/>
                </a:lnTo>
                <a:lnTo>
                  <a:pt x="2319025" y="2102170"/>
                </a:lnTo>
                <a:lnTo>
                  <a:pt x="1904597" y="2102170"/>
                </a:lnTo>
                <a:close/>
                <a:moveTo>
                  <a:pt x="584077" y="3224061"/>
                </a:moveTo>
                <a:lnTo>
                  <a:pt x="674871" y="3027589"/>
                </a:lnTo>
                <a:lnTo>
                  <a:pt x="856460" y="3027589"/>
                </a:lnTo>
                <a:lnTo>
                  <a:pt x="947255" y="3224061"/>
                </a:lnTo>
                <a:lnTo>
                  <a:pt x="856460" y="3420533"/>
                </a:lnTo>
                <a:lnTo>
                  <a:pt x="674871" y="3420533"/>
                </a:lnTo>
                <a:close/>
                <a:moveTo>
                  <a:pt x="0" y="872634"/>
                </a:moveTo>
                <a:lnTo>
                  <a:pt x="321538" y="229556"/>
                </a:lnTo>
                <a:lnTo>
                  <a:pt x="1166542" y="229556"/>
                </a:lnTo>
                <a:lnTo>
                  <a:pt x="1488080" y="872634"/>
                </a:lnTo>
                <a:lnTo>
                  <a:pt x="1166542" y="1515710"/>
                </a:lnTo>
                <a:lnTo>
                  <a:pt x="321538" y="151571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39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51" y="0"/>
            <a:ext cx="1657350" cy="53427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19250" y="-1"/>
            <a:ext cx="1714500" cy="53427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29650" y="0"/>
            <a:ext cx="1809750" cy="5342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76825" y="-1"/>
            <a:ext cx="1809750" cy="53427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96100" y="-1"/>
            <a:ext cx="1733550" cy="53427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33750" y="-1"/>
            <a:ext cx="1752600" cy="5342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20350" y="0"/>
            <a:ext cx="1771650" cy="53427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1345298" y="1564498"/>
            <a:ext cx="939666" cy="372712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5400000">
            <a:off x="3031224" y="1564498"/>
            <a:ext cx="939666" cy="372712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5400000">
            <a:off x="4789961" y="1564498"/>
            <a:ext cx="939666" cy="37271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5400000">
            <a:off x="6612623" y="1564498"/>
            <a:ext cx="939666" cy="37271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8343056" y="1564498"/>
            <a:ext cx="939666" cy="37271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10144370" y="1564498"/>
            <a:ext cx="939666" cy="37271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7275" y="1281021"/>
            <a:ext cx="95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4663" y="1281021"/>
            <a:ext cx="954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92188" y="1233501"/>
            <a:ext cx="96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09357" y="1244479"/>
            <a:ext cx="1034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9567" y="1158859"/>
            <a:ext cx="107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000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27623" y="1242693"/>
            <a:ext cx="65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21637" y="1281021"/>
            <a:ext cx="1038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5260" y="3017520"/>
            <a:ext cx="1269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STATES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30731" y="3017520"/>
            <a:ext cx="1583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ALPHABET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67839" y="3017520"/>
            <a:ext cx="1648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TAPE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ALPHABET 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3314" y="3075056"/>
            <a:ext cx="1849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9225" y="3017520"/>
            <a:ext cx="1190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 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86801" y="3017520"/>
            <a:ext cx="148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 SYMBOLS 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85344" y="3017520"/>
            <a:ext cx="1345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STATES</a:t>
            </a: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85862" y="4033183"/>
            <a:ext cx="1160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belongs to Q</a:t>
            </a:r>
            <a:endParaRPr lang="en-US" sz="1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21128"/>
              </p:ext>
            </p:extLst>
          </p:nvPr>
        </p:nvGraphicFramePr>
        <p:xfrm>
          <a:off x="3953657" y="5573545"/>
          <a:ext cx="4088672" cy="42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96">
                  <a:extLst>
                    <a:ext uri="{9D8B030D-6E8A-4147-A177-3AD203B41FA5}">
                      <a16:colId xmlns:a16="http://schemas.microsoft.com/office/drawing/2014/main" val="2549355383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1116988865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328675842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4133252102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2465893677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1385772624"/>
                    </a:ext>
                  </a:extLst>
                </a:gridCol>
                <a:gridCol w="584096">
                  <a:extLst>
                    <a:ext uri="{9D8B030D-6E8A-4147-A177-3AD203B41FA5}">
                      <a16:colId xmlns:a16="http://schemas.microsoft.com/office/drawing/2014/main" val="910560695"/>
                    </a:ext>
                  </a:extLst>
                </a:gridCol>
              </a:tblGrid>
              <a:tr h="4209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99550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86350" y="5977401"/>
            <a:ext cx="199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                       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R/W Head  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922672" y="6152606"/>
            <a:ext cx="100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3953657" y="6132179"/>
            <a:ext cx="1062502" cy="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0"/>
          </p:cNvCxnSpPr>
          <p:nvPr/>
        </p:nvCxnSpPr>
        <p:spPr>
          <a:xfrm flipV="1">
            <a:off x="6085647" y="5977401"/>
            <a:ext cx="1" cy="31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96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>
                <a:lumMod val="75000"/>
              </a:schemeClr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144502" y="0"/>
            <a:ext cx="2139232" cy="6838820"/>
            <a:chOff x="10420350" y="0"/>
            <a:chExt cx="2139232" cy="6858000"/>
          </a:xfrm>
        </p:grpSpPr>
        <p:sp>
          <p:nvSpPr>
            <p:cNvPr id="11" name="Rectangle 10"/>
            <p:cNvSpPr/>
            <p:nvPr/>
          </p:nvSpPr>
          <p:spPr>
            <a:xfrm>
              <a:off x="10420350" y="0"/>
              <a:ext cx="177165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1903393" y="1525741"/>
              <a:ext cx="939666" cy="37271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59864" y="8334"/>
            <a:ext cx="2170909" cy="6849665"/>
            <a:chOff x="8629650" y="0"/>
            <a:chExt cx="2170909" cy="6858000"/>
          </a:xfrm>
        </p:grpSpPr>
        <p:sp>
          <p:nvSpPr>
            <p:cNvPr id="7" name="Rectangle 6"/>
            <p:cNvSpPr/>
            <p:nvPr/>
          </p:nvSpPr>
          <p:spPr>
            <a:xfrm>
              <a:off x="8629650" y="0"/>
              <a:ext cx="1809750" cy="6858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5400000">
              <a:off x="10144370" y="1564498"/>
              <a:ext cx="939666" cy="372712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09843" y="16669"/>
            <a:ext cx="2103145" cy="6822150"/>
            <a:chOff x="6896100" y="-1"/>
            <a:chExt cx="2103145" cy="6858000"/>
          </a:xfrm>
        </p:grpSpPr>
        <p:sp>
          <p:nvSpPr>
            <p:cNvPr id="9" name="Rectangle 8"/>
            <p:cNvSpPr/>
            <p:nvPr/>
          </p:nvSpPr>
          <p:spPr>
            <a:xfrm>
              <a:off x="6896100" y="-1"/>
              <a:ext cx="1733550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8343056" y="1564498"/>
              <a:ext cx="939666" cy="372712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009" y="64921"/>
            <a:ext cx="2208251" cy="6773898"/>
            <a:chOff x="10020834" y="506635"/>
            <a:chExt cx="2148293" cy="685800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11512938" y="2011290"/>
              <a:ext cx="939666" cy="37271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020834" y="506635"/>
              <a:ext cx="1809750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2395" y="8936"/>
            <a:ext cx="2102875" cy="6829883"/>
            <a:chOff x="3343275" y="-1"/>
            <a:chExt cx="2102875" cy="6924675"/>
          </a:xfrm>
        </p:grpSpPr>
        <p:sp>
          <p:nvSpPr>
            <p:cNvPr id="10" name="Rectangle 9"/>
            <p:cNvSpPr/>
            <p:nvPr/>
          </p:nvSpPr>
          <p:spPr>
            <a:xfrm>
              <a:off x="3343275" y="-1"/>
              <a:ext cx="1752600" cy="6924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4789961" y="1564498"/>
              <a:ext cx="939666" cy="37271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9512" y="42274"/>
            <a:ext cx="2068163" cy="6822150"/>
            <a:chOff x="1619250" y="-1"/>
            <a:chExt cx="2068163" cy="6858000"/>
          </a:xfrm>
        </p:grpSpPr>
        <p:sp>
          <p:nvSpPr>
            <p:cNvPr id="6" name="Rectangle 5"/>
            <p:cNvSpPr/>
            <p:nvPr/>
          </p:nvSpPr>
          <p:spPr>
            <a:xfrm>
              <a:off x="1619250" y="-1"/>
              <a:ext cx="1714500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3031224" y="1564498"/>
              <a:ext cx="939666" cy="372712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931" y="10244"/>
            <a:ext cx="2014129" cy="6828575"/>
            <a:chOff x="-28575" y="-1"/>
            <a:chExt cx="2030062" cy="6858000"/>
          </a:xfrm>
        </p:grpSpPr>
        <p:sp>
          <p:nvSpPr>
            <p:cNvPr id="4" name="Rectangle 3"/>
            <p:cNvSpPr/>
            <p:nvPr/>
          </p:nvSpPr>
          <p:spPr>
            <a:xfrm>
              <a:off x="-28575" y="-1"/>
              <a:ext cx="165735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 rot="5400000">
              <a:off x="1345298" y="1564498"/>
              <a:ext cx="939666" cy="372712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193177" y="1972491"/>
            <a:ext cx="6413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TURING MACHINE 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8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8924631" y="336005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 rot="5400000">
            <a:off x="8935537" y="6316425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0805" y="588830"/>
            <a:ext cx="5408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TM for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a^nb^n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n&gt;=1</a:t>
            </a: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n=1 then L=ab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n=2 then L=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84820"/>
              </p:ext>
            </p:extLst>
          </p:nvPr>
        </p:nvGraphicFramePr>
        <p:xfrm>
          <a:off x="4593225" y="5609934"/>
          <a:ext cx="51826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28">
                  <a:extLst>
                    <a:ext uri="{9D8B030D-6E8A-4147-A177-3AD203B41FA5}">
                      <a16:colId xmlns:a16="http://schemas.microsoft.com/office/drawing/2014/main" val="577546089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2007519738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3016005374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1371646489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1468415733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83600399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2765770616"/>
                    </a:ext>
                  </a:extLst>
                </a:gridCol>
                <a:gridCol w="647828">
                  <a:extLst>
                    <a:ext uri="{9D8B030D-6E8A-4147-A177-3AD203B41FA5}">
                      <a16:colId xmlns:a16="http://schemas.microsoft.com/office/drawing/2014/main" val="3054599301"/>
                    </a:ext>
                  </a:extLst>
                </a:gridCol>
              </a:tblGrid>
              <a:tr h="27523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723264"/>
                  </a:ext>
                </a:extLst>
              </a:tr>
            </a:tbl>
          </a:graphicData>
        </a:graphic>
      </p:graphicFrame>
      <p:cxnSp>
        <p:nvCxnSpPr>
          <p:cNvPr id="38" name="Straight Arrow Connector 37"/>
          <p:cNvCxnSpPr/>
          <p:nvPr/>
        </p:nvCxnSpPr>
        <p:spPr>
          <a:xfrm flipV="1">
            <a:off x="1042759" y="3971108"/>
            <a:ext cx="849086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829887" y="3641910"/>
            <a:ext cx="838292" cy="658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>
            <a:off x="1989525" y="3265714"/>
            <a:ext cx="395152" cy="718457"/>
          </a:xfrm>
          <a:prstGeom prst="arc">
            <a:avLst>
              <a:gd name="adj1" fmla="val 9177776"/>
              <a:gd name="adj2" fmla="val 9253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378246" y="3451075"/>
            <a:ext cx="2827" cy="25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0014" y="3356469"/>
            <a:ext cx="862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B,R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>
            <a:stCxn id="39" idx="6"/>
          </p:cNvCxnSpPr>
          <p:nvPr/>
        </p:nvCxnSpPr>
        <p:spPr>
          <a:xfrm>
            <a:off x="2668179" y="3971108"/>
            <a:ext cx="1799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56900" y="3605287"/>
            <a:ext cx="131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X,R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414253" y="3579831"/>
            <a:ext cx="838292" cy="658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/>
          </a:p>
        </p:txBody>
      </p:sp>
      <p:sp>
        <p:nvSpPr>
          <p:cNvPr id="52" name="Arc 51"/>
          <p:cNvSpPr/>
          <p:nvPr/>
        </p:nvSpPr>
        <p:spPr>
          <a:xfrm>
            <a:off x="4554520" y="3169572"/>
            <a:ext cx="493952" cy="574214"/>
          </a:xfrm>
          <a:prstGeom prst="arc">
            <a:avLst>
              <a:gd name="adj1" fmla="val 8298379"/>
              <a:gd name="adj2" fmla="val 17316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048472" y="3479256"/>
            <a:ext cx="0" cy="15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49552" y="2747311"/>
            <a:ext cx="91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Y ,R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a, R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/>
          <p:cNvCxnSpPr>
            <a:stCxn id="51" idx="6"/>
          </p:cNvCxnSpPr>
          <p:nvPr/>
        </p:nvCxnSpPr>
        <p:spPr>
          <a:xfrm flipV="1">
            <a:off x="5252545" y="3882286"/>
            <a:ext cx="1579329" cy="2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843900" y="3545968"/>
            <a:ext cx="838292" cy="658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434149" y="3494968"/>
            <a:ext cx="1018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Y, 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Arc 59"/>
          <p:cNvSpPr/>
          <p:nvPr/>
        </p:nvSpPr>
        <p:spPr>
          <a:xfrm>
            <a:off x="7051161" y="3078995"/>
            <a:ext cx="423769" cy="744160"/>
          </a:xfrm>
          <a:prstGeom prst="arc">
            <a:avLst>
              <a:gd name="adj1" fmla="val 8873357"/>
              <a:gd name="adj2" fmla="val 1867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7466491" y="3411453"/>
            <a:ext cx="8439" cy="20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35937" y="3914923"/>
            <a:ext cx="89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 , L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Y Y , 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Elbow Connector 66"/>
          <p:cNvCxnSpPr>
            <a:stCxn id="58" idx="4"/>
            <a:endCxn id="39" idx="4"/>
          </p:cNvCxnSpPr>
          <p:nvPr/>
        </p:nvCxnSpPr>
        <p:spPr>
          <a:xfrm rot="5400000">
            <a:off x="4708069" y="1745329"/>
            <a:ext cx="95942" cy="5014013"/>
          </a:xfrm>
          <a:prstGeom prst="bentConnector3">
            <a:avLst>
              <a:gd name="adj1" fmla="val 3382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87890" y="4614118"/>
            <a:ext cx="1692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X , 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5943029" y="5380767"/>
            <a:ext cx="471316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581037" y="5513295"/>
            <a:ext cx="461977" cy="627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7311588" y="5466806"/>
            <a:ext cx="469433" cy="61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7993955" y="5497537"/>
            <a:ext cx="392976" cy="607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306126" y="6166439"/>
            <a:ext cx="3410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X          </a:t>
            </a:r>
            <a:r>
              <a:rPr lang="en-US" dirty="0" err="1" smtClean="0"/>
              <a:t>X</a:t>
            </a:r>
            <a:r>
              <a:rPr lang="en-US" dirty="0" smtClean="0"/>
              <a:t>           Y          </a:t>
            </a:r>
            <a:r>
              <a:rPr lang="en-US" dirty="0" err="1" smtClean="0"/>
              <a:t>Y</a:t>
            </a:r>
            <a:endParaRPr lang="en-US" dirty="0"/>
          </a:p>
        </p:txBody>
      </p:sp>
      <p:cxnSp>
        <p:nvCxnSpPr>
          <p:cNvPr id="83" name="Curved Connector 82"/>
          <p:cNvCxnSpPr/>
          <p:nvPr/>
        </p:nvCxnSpPr>
        <p:spPr>
          <a:xfrm rot="10800000">
            <a:off x="6350824" y="6269609"/>
            <a:ext cx="568150" cy="333376"/>
          </a:xfrm>
          <a:prstGeom prst="curvedConnector3">
            <a:avLst>
              <a:gd name="adj1" fmla="val 54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urved Connector 84"/>
          <p:cNvCxnSpPr/>
          <p:nvPr/>
        </p:nvCxnSpPr>
        <p:spPr>
          <a:xfrm rot="10800000">
            <a:off x="7616935" y="6281547"/>
            <a:ext cx="653062" cy="391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9" idx="3"/>
            <a:endCxn id="89" idx="7"/>
          </p:cNvCxnSpPr>
          <p:nvPr/>
        </p:nvCxnSpPr>
        <p:spPr>
          <a:xfrm flipH="1">
            <a:off x="945293" y="4203886"/>
            <a:ext cx="1007359" cy="103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29766" y="5137608"/>
            <a:ext cx="838292" cy="658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36021" y="4376588"/>
            <a:ext cx="91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Y ,R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Arc 92"/>
          <p:cNvSpPr/>
          <p:nvPr/>
        </p:nvSpPr>
        <p:spPr>
          <a:xfrm flipH="1">
            <a:off x="76141" y="5663142"/>
            <a:ext cx="422786" cy="591609"/>
          </a:xfrm>
          <a:prstGeom prst="arc">
            <a:avLst>
              <a:gd name="adj1" fmla="val 16200000"/>
              <a:gd name="adj2" fmla="val 133794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/>
          <p:cNvCxnSpPr/>
          <p:nvPr/>
        </p:nvCxnSpPr>
        <p:spPr>
          <a:xfrm flipH="1" flipV="1">
            <a:off x="498926" y="5747337"/>
            <a:ext cx="1" cy="18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-13119" y="6305722"/>
            <a:ext cx="849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Y , 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/>
          <p:cNvCxnSpPr>
            <a:stCxn id="89" idx="6"/>
            <a:endCxn id="103" idx="2"/>
          </p:cNvCxnSpPr>
          <p:nvPr/>
        </p:nvCxnSpPr>
        <p:spPr>
          <a:xfrm>
            <a:off x="1068058" y="5466806"/>
            <a:ext cx="1435891" cy="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503949" y="5148044"/>
            <a:ext cx="838292" cy="6583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halt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1278405" y="5517399"/>
            <a:ext cx="820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B, 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0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118">
              <a:schemeClr val="accent1"/>
            </a:gs>
            <a:gs pos="0">
              <a:schemeClr val="accent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 rot="5400000">
            <a:off x="13409387" y="46173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10091966" y="-54881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10982525" y="8608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 rot="5400000">
            <a:off x="11507107" y="-1829700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8134343" y="530678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10190414" y="2426614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15854135" y="4937579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8924631" y="3360056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9779453" y="-1829701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 rot="5400000">
            <a:off x="14033501" y="4270827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 rot="5400000">
            <a:off x="10511606" y="6048465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 rot="5400000">
            <a:off x="429984" y="-889002"/>
            <a:ext cx="1386117" cy="124822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 rot="5400000">
            <a:off x="10763251" y="4222747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 rot="5400000">
            <a:off x="6002562" y="439963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/>
          <p:cNvSpPr/>
          <p:nvPr/>
        </p:nvSpPr>
        <p:spPr>
          <a:xfrm rot="5400000">
            <a:off x="9426572" y="1882776"/>
            <a:ext cx="666751" cy="625024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4114" y="624114"/>
            <a:ext cx="539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POST MACHINE 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770" y="2178052"/>
            <a:ext cx="6342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Machine Introduced by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 Leon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1936.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an Abstract Mathematical Model for Computer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Emil Post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….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“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Post Machine can Compute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anything that any Modern </a:t>
            </a:r>
          </a:p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Computer can Compute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49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612</Words>
  <Application>Microsoft Office PowerPoint</Application>
  <PresentationFormat>Widescreen</PresentationFormat>
  <Paragraphs>194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74</cp:revision>
  <dcterms:created xsi:type="dcterms:W3CDTF">2024-03-29T14:50:51Z</dcterms:created>
  <dcterms:modified xsi:type="dcterms:W3CDTF">2024-03-29T20:55:06Z</dcterms:modified>
</cp:coreProperties>
</file>