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11"/>
  </p:notesMasterIdLst>
  <p:sldIdLst>
    <p:sldId id="256" r:id="rId2"/>
    <p:sldId id="257" r:id="rId3"/>
    <p:sldId id="263" r:id="rId4"/>
    <p:sldId id="261" r:id="rId5"/>
    <p:sldId id="268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DEEQ KACHOO" initials="SK" lastIdx="1" clrIdx="0">
    <p:extLst>
      <p:ext uri="{19B8F6BF-5375-455C-9EA6-DF929625EA0E}">
        <p15:presenceInfo xmlns:p15="http://schemas.microsoft.com/office/powerpoint/2012/main" userId="71fb6e9f4be477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 snapToGrid="0">
      <p:cViewPr varScale="1">
        <p:scale>
          <a:sx n="88" d="100"/>
          <a:sy n="88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02CAB-8E6E-4F17-8965-A3E15566A7E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88A1B-A1CC-43FA-ACD3-B77388D63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35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A40A-F066-4807-94A6-3740A72CDAB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DDA5-602F-4867-B8DC-DDA533F8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3336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A40A-F066-4807-94A6-3740A72CDAB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DDA5-602F-4867-B8DC-DDA533F8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6259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482A40A-F066-4807-94A6-3740A72CDAB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E81DDA5-602F-4867-B8DC-DDA533F8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5328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A40A-F066-4807-94A6-3740A72CDAB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DDA5-602F-4867-B8DC-DDA533F8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3482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82A40A-F066-4807-94A6-3740A72CDAB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81DDA5-602F-4867-B8DC-DDA533F8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96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A40A-F066-4807-94A6-3740A72CDAB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DDA5-602F-4867-B8DC-DDA533F8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6353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A40A-F066-4807-94A6-3740A72CDAB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DDA5-602F-4867-B8DC-DDA533F8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5205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A40A-F066-4807-94A6-3740A72CDAB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DDA5-602F-4867-B8DC-DDA533F8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806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A40A-F066-4807-94A6-3740A72CDAB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DDA5-602F-4867-B8DC-DDA533F8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3420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A40A-F066-4807-94A6-3740A72CDAB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DDA5-602F-4867-B8DC-DDA533F8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8910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A40A-F066-4807-94A6-3740A72CDAB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DDA5-602F-4867-B8DC-DDA533F8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8175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482A40A-F066-4807-94A6-3740A72CDAB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E81DDA5-602F-4867-B8DC-DDA533F8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34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ransition spd="slow">
    <p:wip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230"/>
            <a:ext cx="12192001" cy="6932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88881B-A95E-4B4F-AAD2-ADD6346A939F}"/>
              </a:ext>
            </a:extLst>
          </p:cNvPr>
          <p:cNvSpPr txBox="1"/>
          <p:nvPr/>
        </p:nvSpPr>
        <p:spPr>
          <a:xfrm>
            <a:off x="212034" y="5329344"/>
            <a:ext cx="3644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Narrow" panose="020B0606020202030204" pitchFamily="34" charset="0"/>
              </a:rPr>
              <a:t>15045  WASEEM SAJJAD</a:t>
            </a:r>
          </a:p>
          <a:p>
            <a:r>
              <a:rPr lang="en-US" sz="2400" b="1" dirty="0">
                <a:latin typeface="Arial Narrow" panose="020B0606020202030204" pitchFamily="34" charset="0"/>
              </a:rPr>
              <a:t>75025  M. SADEEQ</a:t>
            </a:r>
          </a:p>
          <a:p>
            <a:r>
              <a:rPr lang="en-US" sz="2400" b="1" dirty="0">
                <a:latin typeface="Arial Narrow" panose="020B0606020202030204" pitchFamily="34" charset="0"/>
              </a:rPr>
              <a:t>2837   UMAIR FARID</a:t>
            </a:r>
          </a:p>
        </p:txBody>
      </p:sp>
    </p:spTree>
    <p:extLst>
      <p:ext uri="{BB962C8B-B14F-4D97-AF65-F5344CB8AC3E}">
        <p14:creationId xmlns:p14="http://schemas.microsoft.com/office/powerpoint/2010/main" val="25466638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bg2">
              <a:lumMod val="50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C16FC0-438F-45BD-B1F6-71E26B35D6A2}"/>
              </a:ext>
            </a:extLst>
          </p:cNvPr>
          <p:cNvSpPr txBox="1"/>
          <p:nvPr/>
        </p:nvSpPr>
        <p:spPr>
          <a:xfrm>
            <a:off x="172280" y="340284"/>
            <a:ext cx="6546576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latin typeface="Franklin Gothic Demi" panose="020B0703020102020204" pitchFamily="34" charset="0"/>
              </a:rPr>
              <a:t>WHAT IS OPERATING SYSTEM</a:t>
            </a:r>
            <a:r>
              <a:rPr lang="en-US" sz="3200" dirty="0">
                <a:latin typeface="Franklin Gothic Demi" panose="020B07030201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3200" dirty="0">
                <a:latin typeface="Franklin Gothic Demi" panose="020B0703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/>
              <a:t>Operating System is defined as a collection of programs that coordinates the operations of computer hardware and software. It acts as a bridge for the interface between man and machine.</a:t>
            </a:r>
          </a:p>
          <a:p>
            <a:endParaRPr lang="en-US" sz="3200" dirty="0">
              <a:latin typeface="Franklin Gothic Demi" panose="020B0703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0D432-5CE9-423F-8DF8-A3FB8D9A4290}"/>
              </a:ext>
            </a:extLst>
          </p:cNvPr>
          <p:cNvSpPr txBox="1"/>
          <p:nvPr/>
        </p:nvSpPr>
        <p:spPr>
          <a:xfrm>
            <a:off x="172280" y="2855640"/>
            <a:ext cx="845273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latin typeface="Franklin Gothic Demi" panose="020B0703020102020204" pitchFamily="34" charset="0"/>
                <a:cs typeface="Arial" panose="020B0604020202020204" pitchFamily="34" charset="0"/>
              </a:rPr>
              <a:t>WHY DO WE NEED OPERATING SYSTEMS?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Allow you to communicate with Computer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Booting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Managing the input/output devices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Multitasking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platform for other application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Manages the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Manages the system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Provides Security</a:t>
            </a:r>
          </a:p>
          <a:p>
            <a:endParaRPr lang="en-US" sz="3200" dirty="0">
              <a:latin typeface="Franklin Gothic Demi" panose="020B0703020102020204" pitchFamily="34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186" y="3586388"/>
            <a:ext cx="4363280" cy="29094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185" y="548302"/>
            <a:ext cx="4363280" cy="201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323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bg2">
              <a:lumMod val="50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430621-6276-4BA9-B8C7-F30956DDE939}"/>
              </a:ext>
            </a:extLst>
          </p:cNvPr>
          <p:cNvSpPr txBox="1"/>
          <p:nvPr/>
        </p:nvSpPr>
        <p:spPr>
          <a:xfrm>
            <a:off x="135923" y="193933"/>
            <a:ext cx="6506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latin typeface="Franklin Gothic Demi" panose="020B0703020102020204" pitchFamily="34" charset="0"/>
              </a:rPr>
              <a:t>TYPES OF OPERATING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9503" y="818464"/>
            <a:ext cx="52013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b="1" dirty="0"/>
              <a:t>Real-time operating system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Fast but relatively small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Usually embedded onto a system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Designed for real time applications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Must respond quickly (in fraction of second)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Used in various fields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Medical diagnostics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Industrial systems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Aircrafts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Robotics</a:t>
            </a:r>
          </a:p>
          <a:p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51188" y="778708"/>
            <a:ext cx="523120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b="1" dirty="0"/>
              <a:t>Single user/Multitasking OS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User performs many tasks at once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Most common form of OS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E.g. Windows, MAC OS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Require expensive computers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Tend to be complex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Support for multitasking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Instant switch between programs</a:t>
            </a:r>
          </a:p>
          <a:p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51188" y="3922673"/>
            <a:ext cx="479728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b="1" dirty="0"/>
              <a:t>Multi user/Multitasking OS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Many users connect to one computer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Each user has a unique session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UNIX, Linux, and VMS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Maintenance can be easy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Requires a powerful computer</a:t>
            </a:r>
          </a:p>
          <a:p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9503" y="3979894"/>
            <a:ext cx="5363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b="1" dirty="0"/>
              <a:t> Single user/Single tasking OS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dirty="0"/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One user works on the system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Performs one task at a time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MS-DOS and Palm OS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Take up little space on disk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Runs on inexpensive computers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78309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bg2">
              <a:lumMod val="50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3178" y="200297"/>
            <a:ext cx="8255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latin typeface="Franklin Gothic Demi" panose="020B0703020102020204" pitchFamily="34" charset="0"/>
              </a:rPr>
              <a:t>ADVANCEMENT IN OPERATING SYSTEMS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178" y="940641"/>
            <a:ext cx="617437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/>
              <a:t>The First Generation (1940's to early1950’s)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Electronic computers where first introduced in the 1940's they were created without any operating systems.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 All programming was done in  machine language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This generation computers were generally used to solve simple math calculations, operating systems were not necessarily needed.</a:t>
            </a: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57348" y="3710630"/>
            <a:ext cx="53514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/>
              <a:t>The Second Generation (1955-1965)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The first operating system was introduced in the early 1950's,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It was called GMOS and was created by General Motors for IBM's machine the 701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Operating systems in the 1950's were called single-stream batch processing systems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They were used by professional operators in large computer rooms.</a:t>
            </a:r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72" y="785072"/>
            <a:ext cx="3248298" cy="26485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72" y="3710630"/>
            <a:ext cx="3248298" cy="284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02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bg2">
              <a:lumMod val="50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3178" y="200297"/>
            <a:ext cx="8255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latin typeface="Franklin Gothic Demi" panose="020B0703020102020204" pitchFamily="34" charset="0"/>
              </a:rPr>
              <a:t>ADVANCEMENT IN OPERATING SYSTEMS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599" y="936010"/>
            <a:ext cx="53035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/>
              <a:t>The Third Generation (1965-1980)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IBM System/360 was the first major computer to use IC  “integrated circuit”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Used multiprogramming technique to save CPU time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Used timesharing system to share CPU time between users using terminal.</a:t>
            </a:r>
          </a:p>
          <a:p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35726" y="3429000"/>
            <a:ext cx="546027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/>
              <a:t>The Fourth Generation (1980-2022)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User type in commands from the keyboard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DOS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Graphic User Interface (GUI)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Apple with GUI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MS – Window95, 98, 2000, XP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windows 7,8,10,11</a:t>
            </a:r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84" y="785072"/>
            <a:ext cx="2790553" cy="24139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126" y="3869463"/>
            <a:ext cx="5133904" cy="236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761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bg2">
              <a:lumMod val="50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8" y="217714"/>
            <a:ext cx="9335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latin typeface="Franklin Gothic Demi" panose="020B0703020102020204" pitchFamily="34" charset="0"/>
              </a:rPr>
              <a:t>COMMON OPERATING SYSTEMS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9234" y="1256115"/>
            <a:ext cx="707030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WINDOWS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Generally referred to as the Microsoft Windows, these OS are manufactured and developed by the tech-giant Microsoft and are the most commonly used OS for personal computers and to some extent in mobile phones or the Windows phone. Microsoft Windows is a collection of many graphics oriented operating system</a:t>
            </a:r>
          </a:p>
          <a:p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9234" y="4063317"/>
            <a:ext cx="745336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LINUX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Basic communication with a Linux computer is through a command line terminal (no graphics) or “shell”. That is, the commands are typed on the keyboard instead of clicking on things on the screen with a mouse. </a:t>
            </a:r>
          </a:p>
          <a:p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024458-3DD5-4E8F-A67B-B9056B12E14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361" y="1151549"/>
            <a:ext cx="2771759" cy="2129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ED26E-6353-46CC-AE36-D286292D3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361" y="3630386"/>
            <a:ext cx="2771759" cy="21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97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bg2">
              <a:lumMod val="50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8" y="217714"/>
            <a:ext cx="9335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latin typeface="Franklin Gothic Demi" panose="020B0703020102020204" pitchFamily="34" charset="0"/>
              </a:rPr>
              <a:t>COMMON OPERATING SYSTEMS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9234" y="1105989"/>
            <a:ext cx="63288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UNIX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Unix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 ( trademarked as 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UNIX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) is a family of multitasking, multiuser computer operating systems that derive from the original AT&amp;T Unix, whose development started in 1969 at the Bell Labs research center by Ken Thompson, Dennis Ritchie, and others.</a:t>
            </a:r>
          </a:p>
          <a:p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9234" y="3783645"/>
            <a:ext cx="64153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MAC OS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The term Mac OS stands for Macintosh Operating System. It’s a UNIX based operating system by Apple, exclusively for MacBooks and iMacs.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In the market of Desktops, Laptops, and Home Computers it’s the second most widely used desktop OS after Windows.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D62859-4D81-40CB-826E-B606F754ED1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005" y="976613"/>
            <a:ext cx="2924432" cy="2229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E4A441-8508-4568-99F7-03DE2C02F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444" y="3783646"/>
            <a:ext cx="2924432" cy="188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507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bg2">
              <a:lumMod val="50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3F7D80-F7D3-42E9-A2BE-D53CAD76BA6B}"/>
              </a:ext>
            </a:extLst>
          </p:cNvPr>
          <p:cNvSpPr txBox="1"/>
          <p:nvPr/>
        </p:nvSpPr>
        <p:spPr>
          <a:xfrm>
            <a:off x="222422" y="234778"/>
            <a:ext cx="4831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Demi" panose="020B0703020102020204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81C40-A576-426B-82B4-4795F28F6C82}"/>
              </a:ext>
            </a:extLst>
          </p:cNvPr>
          <p:cNvSpPr txBox="1"/>
          <p:nvPr/>
        </p:nvSpPr>
        <p:spPr>
          <a:xfrm>
            <a:off x="222422" y="1161535"/>
            <a:ext cx="6956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Operating system is important for a computer to function properly.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advancement in computers, the operating systems are also becoming more powerful day by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Without the operating system it is not possible for a computer to run and perform tasks.</a:t>
            </a:r>
          </a:p>
        </p:txBody>
      </p:sp>
    </p:spTree>
    <p:extLst>
      <p:ext uri="{BB962C8B-B14F-4D97-AF65-F5344CB8AC3E}">
        <p14:creationId xmlns:p14="http://schemas.microsoft.com/office/powerpoint/2010/main" val="3360252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bg2">
              <a:lumMod val="50000"/>
            </a:schemeClr>
          </a:fgClr>
          <a:bgClr>
            <a:schemeClr val="bg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2D8A7A-C592-4C21-A20F-3C1035767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66"/>
            <a:ext cx="12192000" cy="686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579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434</TotalTime>
  <Words>541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Narrow</vt:lpstr>
      <vt:lpstr>Calibri</vt:lpstr>
      <vt:lpstr>Corbel</vt:lpstr>
      <vt:lpstr>Courier New</vt:lpstr>
      <vt:lpstr>Franklin Gothic Demi</vt:lpstr>
      <vt:lpstr>Roboto</vt:lpstr>
      <vt:lpstr>Wingdings</vt:lpstr>
      <vt:lpstr>Banded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Waseem Sajjad</dc:creator>
  <cp:lastModifiedBy>SADEEQ KACHOO</cp:lastModifiedBy>
  <cp:revision>42</cp:revision>
  <dcterms:created xsi:type="dcterms:W3CDTF">2022-02-26T11:30:33Z</dcterms:created>
  <dcterms:modified xsi:type="dcterms:W3CDTF">2022-02-28T07:07:35Z</dcterms:modified>
</cp:coreProperties>
</file>