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F5485-2B4F-4436-8A32-D9B3B994C9FF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DBBCA-7FB1-4000-B7E5-10F3EAC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DBBCA-7FB1-4000-B7E5-10F3EAC976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0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C3D-4C16-4D9F-A045-133D431B684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A2DD-618B-4001-8557-939FA9B0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5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C3D-4C16-4D9F-A045-133D431B684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A2DD-618B-4001-8557-939FA9B0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C3D-4C16-4D9F-A045-133D431B684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A2DD-618B-4001-8557-939FA9B032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237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C3D-4C16-4D9F-A045-133D431B684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A2DD-618B-4001-8557-939FA9B0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7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C3D-4C16-4D9F-A045-133D431B684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A2DD-618B-4001-8557-939FA9B032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81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C3D-4C16-4D9F-A045-133D431B684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A2DD-618B-4001-8557-939FA9B0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C3D-4C16-4D9F-A045-133D431B684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A2DD-618B-4001-8557-939FA9B0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0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C3D-4C16-4D9F-A045-133D431B684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A2DD-618B-4001-8557-939FA9B0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C3D-4C16-4D9F-A045-133D431B684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A2DD-618B-4001-8557-939FA9B0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5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C3D-4C16-4D9F-A045-133D431B684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A2DD-618B-4001-8557-939FA9B0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C3D-4C16-4D9F-A045-133D431B684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A2DD-618B-4001-8557-939FA9B0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8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C3D-4C16-4D9F-A045-133D431B684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A2DD-618B-4001-8557-939FA9B0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C3D-4C16-4D9F-A045-133D431B684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A2DD-618B-4001-8557-939FA9B0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C3D-4C16-4D9F-A045-133D431B684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A2DD-618B-4001-8557-939FA9B0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C3D-4C16-4D9F-A045-133D431B684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A2DD-618B-4001-8557-939FA9B0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C3D-4C16-4D9F-A045-133D431B684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A2DD-618B-4001-8557-939FA9B0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2C3D-4C16-4D9F-A045-133D431B6842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D4A2DD-618B-4001-8557-939FA9B0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1125"/>
            <a:ext cx="8509000" cy="1325563"/>
          </a:xfrm>
        </p:spPr>
        <p:txBody>
          <a:bodyPr/>
          <a:lstStyle/>
          <a:p>
            <a:r>
              <a:rPr lang="en-US" sz="4400" b="1" dirty="0" smtClean="0">
                <a:latin typeface="Agency FB" panose="020B0503020202020204" pitchFamily="34" charset="0"/>
              </a:rPr>
              <a:t>I</a:t>
            </a:r>
            <a:r>
              <a:rPr lang="en-US" b="1" dirty="0" smtClean="0">
                <a:latin typeface="Agency FB" panose="020B0503020202020204" pitchFamily="34" charset="0"/>
              </a:rPr>
              <a:t>ntroduction to Microsoft Office (Part 2 Microsoft PowerPoint) 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28" y="3222120"/>
            <a:ext cx="2143125" cy="2133600"/>
          </a:xfrm>
        </p:spPr>
      </p:pic>
      <p:sp>
        <p:nvSpPr>
          <p:cNvPr id="7" name="TextBox 6"/>
          <p:cNvSpPr txBox="1"/>
          <p:nvPr/>
        </p:nvSpPr>
        <p:spPr>
          <a:xfrm>
            <a:off x="838200" y="370159"/>
            <a:ext cx="5061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Agency FB" panose="020B0503020202020204" pitchFamily="34" charset="0"/>
              </a:rPr>
              <a:t>Lab No:</a:t>
            </a:r>
            <a:r>
              <a:rPr lang="en-US" sz="72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4</a:t>
            </a:r>
            <a:endParaRPr lang="en-US" sz="72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199" y="3070690"/>
            <a:ext cx="4408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Name</a:t>
            </a:r>
            <a:r>
              <a:rPr lang="en-US" sz="2800" dirty="0" smtClean="0"/>
              <a:t> MUHAMMAD SADEEQ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199" y="3765700"/>
            <a:ext cx="4408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Section       </a:t>
            </a:r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199" y="5159278"/>
            <a:ext cx="506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Submitted to </a:t>
            </a:r>
            <a:r>
              <a:rPr lang="en-US" sz="2800" dirty="0" smtClean="0"/>
              <a:t>Abdullah Hamid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199" y="4462489"/>
            <a:ext cx="4408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Roll Number      </a:t>
            </a:r>
            <a:r>
              <a:rPr lang="en-US" sz="2800" dirty="0" smtClean="0"/>
              <a:t>75025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6702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493" y="802844"/>
            <a:ext cx="8937721" cy="85898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HOW TO INSTALL WINDOWS 10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93" y="1855790"/>
            <a:ext cx="8596668" cy="328886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Arial Rounded MT Bold" panose="020F0704030504030204" pitchFamily="34" charset="0"/>
              </a:rPr>
              <a:t>STEP TO INSTALL WINDOW 10</a:t>
            </a:r>
          </a:p>
          <a:p>
            <a:r>
              <a:rPr lang="en-US" dirty="0" smtClean="0">
                <a:solidFill>
                  <a:schemeClr val="accent1"/>
                </a:solidFill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CHECK YOUR DEVICE MEETS THE WINDOWS 10 SYSTEM REQUMENTS</a:t>
            </a:r>
          </a:p>
          <a:p>
            <a:r>
              <a:rPr lang="en-US" dirty="0" smtClean="0">
                <a:solidFill>
                  <a:schemeClr val="accent1"/>
                </a:solidFill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CREATE USB INSTALLATION MEDIA</a:t>
            </a:r>
          </a:p>
          <a:p>
            <a:r>
              <a:rPr lang="en-US" dirty="0" smtClean="0">
                <a:solidFill>
                  <a:schemeClr val="accent1"/>
                </a:solidFill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RUN THE INSTALLER TOOL</a:t>
            </a:r>
          </a:p>
          <a:p>
            <a:r>
              <a:rPr lang="en-US" dirty="0" smtClean="0">
                <a:solidFill>
                  <a:schemeClr val="accent1"/>
                </a:solidFill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USE YOUR INSTALLATION MEDIA</a:t>
            </a:r>
          </a:p>
          <a:p>
            <a:r>
              <a:rPr lang="en-US" dirty="0" smtClean="0">
                <a:solidFill>
                  <a:schemeClr val="accent1"/>
                </a:solidFill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CHANGE YOUR COMPUTER BOOT ORDER</a:t>
            </a:r>
          </a:p>
          <a:p>
            <a:r>
              <a:rPr lang="en-US" dirty="0" smtClean="0">
                <a:solidFill>
                  <a:schemeClr val="accent1"/>
                </a:solidFill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RESTART YOUR DEVICE</a:t>
            </a:r>
          </a:p>
          <a:p>
            <a:r>
              <a:rPr lang="en-US" dirty="0" smtClean="0">
                <a:solidFill>
                  <a:schemeClr val="accent1"/>
                </a:solidFill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COMPLETE THE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676039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 animBg="1"/>
      <p:bldP spid="3" grpI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5" y="258618"/>
            <a:ext cx="4548397" cy="2558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5" y="3186545"/>
            <a:ext cx="4548397" cy="26231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745" y="286327"/>
            <a:ext cx="4248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Now we will first be going to see the advantages: </a:t>
            </a:r>
            <a:r>
              <a:rPr lang="en-US" b="1" dirty="0"/>
              <a:t>Ease to Use</a:t>
            </a:r>
            <a:r>
              <a:rPr lang="en-US" dirty="0"/>
              <a:t>: The more modern ones are possibly simple for users familiar with previous versions as well. Plug &amp; Play: Windows is also a specialist in plug &amp; play support for PC hardware, as an operating system for the average home user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1745" y="3316238"/>
            <a:ext cx="4248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It turns out, </a:t>
            </a:r>
            <a:r>
              <a:rPr lang="en-US" b="1" dirty="0"/>
              <a:t>you can still upgrade to Windows 10 without spending</a:t>
            </a:r>
            <a:r>
              <a:rPr lang="en-US" dirty="0"/>
              <a:t> a dime. It turns out there are several methods of upgrading from older versions of Windows (Windows 7, Windows 8, Windows 8.1) to Windows 10 Home without paying the $139 fee for the latest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1711715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0 Reasons to Upgrade to Windows 10_ IT’S FAMILIAR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863" y="858838"/>
            <a:ext cx="7994650" cy="4497387"/>
          </a:xfrm>
        </p:spPr>
      </p:pic>
      <p:sp>
        <p:nvSpPr>
          <p:cNvPr id="2" name="TextBox 1"/>
          <p:cNvSpPr txBox="1"/>
          <p:nvPr/>
        </p:nvSpPr>
        <p:spPr>
          <a:xfrm>
            <a:off x="677863" y="5421746"/>
            <a:ext cx="6770255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10 advertisement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45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85</Words>
  <Application>Microsoft Office PowerPoint</Application>
  <PresentationFormat>Widescreen</PresentationFormat>
  <Paragraphs>19</Paragraphs>
  <Slides>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Agency FB</vt:lpstr>
      <vt:lpstr>Arial</vt:lpstr>
      <vt:lpstr>Arial Black</vt:lpstr>
      <vt:lpstr>Arial Rounded MT Bold</vt:lpstr>
      <vt:lpstr>Calibri</vt:lpstr>
      <vt:lpstr>Dubai Medium</vt:lpstr>
      <vt:lpstr>Ebrima</vt:lpstr>
      <vt:lpstr>Trebuchet MS</vt:lpstr>
      <vt:lpstr>Wingdings 3</vt:lpstr>
      <vt:lpstr>Facet</vt:lpstr>
      <vt:lpstr>Introduction to Microsoft Office (Part 2 Microsoft PowerPoint) </vt:lpstr>
      <vt:lpstr>HOW TO INSTALL WINDOWS 10 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Microsoft Office (Part 2 Microsoft PowerPoint) </dc:title>
  <dc:creator>SADEEQ KACHOO</dc:creator>
  <cp:lastModifiedBy>SADEEQ KACHOO</cp:lastModifiedBy>
  <cp:revision>24</cp:revision>
  <dcterms:created xsi:type="dcterms:W3CDTF">2021-12-13T15:27:29Z</dcterms:created>
  <dcterms:modified xsi:type="dcterms:W3CDTF">2022-03-11T20:14:46Z</dcterms:modified>
</cp:coreProperties>
</file>