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70E-A693-4B60-A763-C8141761E9F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F415-6DB9-4F2C-A388-740E6514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0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70E-A693-4B60-A763-C8141761E9F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F415-6DB9-4F2C-A388-740E6514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4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70E-A693-4B60-A763-C8141761E9F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F415-6DB9-4F2C-A388-740E6514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48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70E-A693-4B60-A763-C8141761E9F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F415-6DB9-4F2C-A388-740E651458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4320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70E-A693-4B60-A763-C8141761E9F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F415-6DB9-4F2C-A388-740E6514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7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70E-A693-4B60-A763-C8141761E9F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F415-6DB9-4F2C-A388-740E6514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66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70E-A693-4B60-A763-C8141761E9F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F415-6DB9-4F2C-A388-740E6514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2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70E-A693-4B60-A763-C8141761E9F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F415-6DB9-4F2C-A388-740E6514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25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70E-A693-4B60-A763-C8141761E9F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F415-6DB9-4F2C-A388-740E6514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70E-A693-4B60-A763-C8141761E9F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F415-6DB9-4F2C-A388-740E6514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8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70E-A693-4B60-A763-C8141761E9F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F415-6DB9-4F2C-A388-740E6514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9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70E-A693-4B60-A763-C8141761E9F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F415-6DB9-4F2C-A388-740E6514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70E-A693-4B60-A763-C8141761E9F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F415-6DB9-4F2C-A388-740E6514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70E-A693-4B60-A763-C8141761E9F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F415-6DB9-4F2C-A388-740E6514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70E-A693-4B60-A763-C8141761E9F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F415-6DB9-4F2C-A388-740E6514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2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70E-A693-4B60-A763-C8141761E9F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F415-6DB9-4F2C-A388-740E6514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0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470E-A693-4B60-A763-C8141761E9F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6F415-6DB9-4F2C-A388-740E6514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7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FBC470E-A693-4B60-A763-C8141761E9F7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5C6F415-6DB9-4F2C-A388-740E6514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09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2579" y="169835"/>
            <a:ext cx="9440034" cy="1014532"/>
          </a:xfrm>
        </p:spPr>
        <p:txBody>
          <a:bodyPr/>
          <a:lstStyle/>
          <a:p>
            <a:r>
              <a:rPr lang="en-US" dirty="0" err="1">
                <a:effectLst/>
              </a:rPr>
              <a:t>Shikwa</a:t>
            </a:r>
            <a:r>
              <a:rPr lang="en-US" dirty="0">
                <a:effectLst/>
              </a:rPr>
              <a:t> and </a:t>
            </a:r>
            <a:r>
              <a:rPr lang="en-US" dirty="0" err="1">
                <a:effectLst/>
              </a:rPr>
              <a:t>Jawab</a:t>
            </a:r>
            <a:r>
              <a:rPr lang="en-US" dirty="0">
                <a:effectLst/>
              </a:rPr>
              <a:t>-e-</a:t>
            </a:r>
            <a:r>
              <a:rPr lang="en-US" dirty="0" err="1">
                <a:effectLst/>
              </a:rPr>
              <a:t>Shikwa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226" y="1061902"/>
            <a:ext cx="9440034" cy="378040"/>
          </a:xfrm>
        </p:spPr>
        <p:txBody>
          <a:bodyPr>
            <a:noAutofit/>
          </a:bodyPr>
          <a:lstStyle/>
          <a:p>
            <a:r>
              <a:rPr lang="en-US" sz="2500" dirty="0" smtClean="0"/>
              <a:t>By </a:t>
            </a:r>
            <a:r>
              <a:rPr lang="en-US" sz="2500" dirty="0" err="1" smtClean="0"/>
              <a:t>Dr</a:t>
            </a:r>
            <a:r>
              <a:rPr lang="en-US" sz="2500" dirty="0" smtClean="0"/>
              <a:t> </a:t>
            </a:r>
            <a:r>
              <a:rPr lang="en-US" sz="2500" dirty="0" err="1" smtClean="0"/>
              <a:t>Allama</a:t>
            </a:r>
            <a:r>
              <a:rPr lang="en-US" sz="2500" dirty="0" smtClean="0"/>
              <a:t> Muhammad Iqbal</a:t>
            </a:r>
            <a:endParaRPr lang="en-US" sz="2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21" y="1562407"/>
            <a:ext cx="8884950" cy="499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9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Why I selected this book?</a:t>
            </a:r>
            <a:endParaRPr 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346701" y="1988191"/>
            <a:ext cx="96725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dirty="0"/>
              <a:t>I</a:t>
            </a:r>
            <a:r>
              <a:rPr lang="en-US" sz="3000" dirty="0" smtClean="0"/>
              <a:t>t is poetry book (I like poetry)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0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dirty="0" smtClean="0"/>
              <a:t>It is written by </a:t>
            </a:r>
            <a:r>
              <a:rPr lang="en-US" sz="3000" dirty="0" err="1"/>
              <a:t>A</a:t>
            </a:r>
            <a:r>
              <a:rPr lang="en-US" sz="3000" dirty="0" err="1" smtClean="0"/>
              <a:t>llama</a:t>
            </a:r>
            <a:r>
              <a:rPr lang="en-US" sz="3000" dirty="0" smtClean="0"/>
              <a:t> Iqbal (my favorite poet)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0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dirty="0" smtClean="0"/>
              <a:t>It is in Urdu (easy to read)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000" dirty="0"/>
          </a:p>
          <a:p>
            <a:endParaRPr lang="en-US" sz="30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227768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What was it about?</a:t>
            </a:r>
            <a:endParaRPr lang="en-US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200151" y="2228850"/>
            <a:ext cx="60007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dirty="0" smtClean="0"/>
              <a:t>Complain </a:t>
            </a:r>
            <a:r>
              <a:rPr lang="en-US" sz="3000" dirty="0" smtClean="0"/>
              <a:t>to</a:t>
            </a:r>
            <a:r>
              <a:rPr lang="en-US" sz="3000" dirty="0" smtClean="0"/>
              <a:t> </a:t>
            </a:r>
            <a:r>
              <a:rPr lang="en-US" sz="3000" dirty="0" smtClean="0"/>
              <a:t>God about his promises with Muslims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000" dirty="0" smtClean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0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000" dirty="0" smtClean="0"/>
              <a:t>The reply of God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5194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What I learn from it? 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80050"/>
            <a:ext cx="6164642" cy="1565922"/>
          </a:xfrm>
        </p:spPr>
        <p:txBody>
          <a:bodyPr>
            <a:noAutofit/>
          </a:bodyPr>
          <a:lstStyle/>
          <a:p>
            <a:r>
              <a:rPr lang="en-US" sz="3000" dirty="0" smtClean="0"/>
              <a:t>I got answers of all  my complains from this book</a:t>
            </a:r>
          </a:p>
          <a:p>
            <a:endParaRPr lang="en-US" sz="3000" dirty="0" smtClean="0"/>
          </a:p>
          <a:p>
            <a:r>
              <a:rPr lang="en-US" sz="3000" dirty="0">
                <a:effectLst/>
              </a:rPr>
              <a:t> </a:t>
            </a:r>
            <a:r>
              <a:rPr lang="en-US" sz="3000" dirty="0" smtClean="0">
                <a:effectLst/>
              </a:rPr>
              <a:t>God </a:t>
            </a:r>
            <a:r>
              <a:rPr lang="en-US" sz="3000" dirty="0">
                <a:effectLst/>
              </a:rPr>
              <a:t>has not broken his </a:t>
            </a:r>
            <a:r>
              <a:rPr lang="en-US" sz="3000" dirty="0" smtClean="0">
                <a:effectLst/>
              </a:rPr>
              <a:t>promises </a:t>
            </a:r>
            <a:endParaRPr lang="en-US" sz="3000" dirty="0" smtClean="0">
              <a:effectLst/>
            </a:endParaRPr>
          </a:p>
          <a:p>
            <a:pPr marL="36900" indent="0">
              <a:buNone/>
            </a:pPr>
            <a:endParaRPr lang="en-US" sz="3000" dirty="0" smtClean="0">
              <a:effectLst/>
            </a:endParaRPr>
          </a:p>
          <a:p>
            <a:r>
              <a:rPr lang="en-US" sz="3000" dirty="0" smtClean="0">
                <a:effectLst/>
              </a:rPr>
              <a:t> </a:t>
            </a:r>
            <a:r>
              <a:rPr lang="en-US" sz="3000" dirty="0">
                <a:effectLst/>
              </a:rPr>
              <a:t>I</a:t>
            </a:r>
            <a:r>
              <a:rPr lang="en-US" sz="3000" dirty="0" smtClean="0">
                <a:effectLst/>
              </a:rPr>
              <a:t>nstead </a:t>
            </a:r>
            <a:r>
              <a:rPr lang="en-US" sz="3000" dirty="0">
                <a:effectLst/>
              </a:rPr>
              <a:t>it is the </a:t>
            </a:r>
            <a:r>
              <a:rPr lang="en-US" sz="3000" dirty="0" smtClean="0">
                <a:effectLst/>
              </a:rPr>
              <a:t>Muslims </a:t>
            </a:r>
            <a:r>
              <a:rPr lang="en-US" sz="3000" dirty="0">
                <a:effectLst/>
              </a:rPr>
              <a:t>who have turned away from the Path.</a:t>
            </a:r>
            <a:r>
              <a:rPr lang="en-US" sz="3000" dirty="0" smtClean="0"/>
              <a:t>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2856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52</TotalTime>
  <Words>76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Calisto MT</vt:lpstr>
      <vt:lpstr>Trebuchet MS</vt:lpstr>
      <vt:lpstr>Wingdings</vt:lpstr>
      <vt:lpstr>Wingdings 2</vt:lpstr>
      <vt:lpstr>Slate</vt:lpstr>
      <vt:lpstr>Shikwa and Jawab-e-Shikwa</vt:lpstr>
      <vt:lpstr>Why I selected this book?</vt:lpstr>
      <vt:lpstr>What was it about?</vt:lpstr>
      <vt:lpstr>What I learn from it? 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Shikwa and Jawab-e-Shikwa</dc:title>
  <dc:creator>SADEEQ KACHOO</dc:creator>
  <cp:lastModifiedBy>SADEEQ KACHOO</cp:lastModifiedBy>
  <cp:revision>8</cp:revision>
  <dcterms:created xsi:type="dcterms:W3CDTF">2022-03-15T13:15:05Z</dcterms:created>
  <dcterms:modified xsi:type="dcterms:W3CDTF">2022-03-24T11:56:24Z</dcterms:modified>
</cp:coreProperties>
</file>