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3601E3-AFCB-4353-82C4-50CDEDED9C95}" type="doc">
      <dgm:prSet loTypeId="urn:microsoft.com/office/officeart/2005/8/layout/radial5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A4900FB-1E7B-4A12-8ABD-6E9E268AA3E2}">
      <dgm:prSet phldrT="[Text]"/>
      <dgm:spPr/>
      <dgm:t>
        <a:bodyPr/>
        <a:lstStyle/>
        <a:p>
          <a:r>
            <a:rPr lang="en-US" b="1" dirty="0" smtClean="0"/>
            <a:t>Computer</a:t>
          </a:r>
          <a:endParaRPr lang="en-US" b="1" dirty="0"/>
        </a:p>
      </dgm:t>
    </dgm:pt>
    <dgm:pt modelId="{319BDCBB-02DE-4919-8A6C-6E9E38B0CAB0}" type="parTrans" cxnId="{5487CBD2-CD5A-4224-A944-42163493CF34}">
      <dgm:prSet/>
      <dgm:spPr/>
      <dgm:t>
        <a:bodyPr/>
        <a:lstStyle/>
        <a:p>
          <a:endParaRPr lang="en-US"/>
        </a:p>
      </dgm:t>
    </dgm:pt>
    <dgm:pt modelId="{E36A663C-831B-4932-B877-8CAE78359DED}" type="sibTrans" cxnId="{5487CBD2-CD5A-4224-A944-42163493CF34}">
      <dgm:prSet/>
      <dgm:spPr/>
      <dgm:t>
        <a:bodyPr/>
        <a:lstStyle/>
        <a:p>
          <a:endParaRPr lang="en-US"/>
        </a:p>
      </dgm:t>
    </dgm:pt>
    <dgm:pt modelId="{B09104CD-2435-49BC-AB45-9321A2BE5640}">
      <dgm:prSet phldrT="[Text]"/>
      <dgm:spPr/>
      <dgm:t>
        <a:bodyPr/>
        <a:lstStyle/>
        <a:p>
          <a:r>
            <a:rPr lang="en-US" b="1" dirty="0" smtClean="0"/>
            <a:t>What is Computer</a:t>
          </a:r>
          <a:endParaRPr lang="en-US" b="1" dirty="0"/>
        </a:p>
      </dgm:t>
    </dgm:pt>
    <dgm:pt modelId="{14004B46-B6D8-4424-8DB4-9AF13A95467D}" type="parTrans" cxnId="{38F5B60B-33EB-4146-95D0-B19B0823C181}">
      <dgm:prSet/>
      <dgm:spPr/>
      <dgm:t>
        <a:bodyPr/>
        <a:lstStyle/>
        <a:p>
          <a:endParaRPr lang="en-US"/>
        </a:p>
      </dgm:t>
    </dgm:pt>
    <dgm:pt modelId="{D62105BF-4458-4AF6-A0C9-E2B5675BFFD0}" type="sibTrans" cxnId="{38F5B60B-33EB-4146-95D0-B19B0823C181}">
      <dgm:prSet/>
      <dgm:spPr/>
      <dgm:t>
        <a:bodyPr/>
        <a:lstStyle/>
        <a:p>
          <a:endParaRPr lang="en-US"/>
        </a:p>
      </dgm:t>
    </dgm:pt>
    <dgm:pt modelId="{19E948D0-F323-4EDC-8E78-0C8719FEB626}">
      <dgm:prSet phldrT="[Text]" custT="1"/>
      <dgm:spPr/>
      <dgm:t>
        <a:bodyPr/>
        <a:lstStyle/>
        <a:p>
          <a:r>
            <a:rPr lang="en-US" sz="1200" b="1" dirty="0" smtClean="0"/>
            <a:t>Components</a:t>
          </a:r>
          <a:endParaRPr lang="en-US" sz="1200" b="1" dirty="0"/>
        </a:p>
      </dgm:t>
    </dgm:pt>
    <dgm:pt modelId="{E528851A-3663-4669-B70F-C38EE1560F9A}" type="parTrans" cxnId="{582C6843-FD73-423A-B66E-38CD7BB6A326}">
      <dgm:prSet/>
      <dgm:spPr/>
      <dgm:t>
        <a:bodyPr/>
        <a:lstStyle/>
        <a:p>
          <a:endParaRPr lang="en-US"/>
        </a:p>
      </dgm:t>
    </dgm:pt>
    <dgm:pt modelId="{0147E003-0840-4381-9B7A-ACFCC9DC66E8}" type="sibTrans" cxnId="{582C6843-FD73-423A-B66E-38CD7BB6A326}">
      <dgm:prSet/>
      <dgm:spPr/>
      <dgm:t>
        <a:bodyPr/>
        <a:lstStyle/>
        <a:p>
          <a:endParaRPr lang="en-US"/>
        </a:p>
      </dgm:t>
    </dgm:pt>
    <dgm:pt modelId="{8F845B53-79C3-4433-970C-9C4B15A4C742}">
      <dgm:prSet phldrT="[Text]"/>
      <dgm:spPr/>
      <dgm:t>
        <a:bodyPr/>
        <a:lstStyle/>
        <a:p>
          <a:r>
            <a:rPr lang="en-US" b="1" dirty="0" smtClean="0"/>
            <a:t>Role of Computer</a:t>
          </a:r>
          <a:endParaRPr lang="en-US" b="1" dirty="0"/>
        </a:p>
      </dgm:t>
    </dgm:pt>
    <dgm:pt modelId="{555BA7A8-02A2-48F8-965B-994EA6E09C10}" type="parTrans" cxnId="{055E3235-CC07-415B-BF62-CAE6121DA805}">
      <dgm:prSet/>
      <dgm:spPr/>
      <dgm:t>
        <a:bodyPr/>
        <a:lstStyle/>
        <a:p>
          <a:endParaRPr lang="en-US"/>
        </a:p>
      </dgm:t>
    </dgm:pt>
    <dgm:pt modelId="{C557F97F-CB29-400C-BDA0-A3B7AC48AD14}" type="sibTrans" cxnId="{055E3235-CC07-415B-BF62-CAE6121DA805}">
      <dgm:prSet/>
      <dgm:spPr/>
      <dgm:t>
        <a:bodyPr/>
        <a:lstStyle/>
        <a:p>
          <a:endParaRPr lang="en-US"/>
        </a:p>
      </dgm:t>
    </dgm:pt>
    <dgm:pt modelId="{40F7C515-5E4E-47CB-BE1A-4E9CC984370F}">
      <dgm:prSet phldrT="[Text]" custT="1"/>
      <dgm:spPr/>
      <dgm:t>
        <a:bodyPr/>
        <a:lstStyle/>
        <a:p>
          <a:r>
            <a:rPr lang="en-US" sz="1200" b="1" dirty="0" smtClean="0"/>
            <a:t>Types</a:t>
          </a:r>
          <a:endParaRPr lang="en-US" sz="1200" b="1" dirty="0"/>
        </a:p>
      </dgm:t>
    </dgm:pt>
    <dgm:pt modelId="{596EFBDC-CAAE-4CD4-8652-DDA4FE296D0B}" type="parTrans" cxnId="{E64B20D9-14EA-4DB2-9DC1-CFBFEA86CA9F}">
      <dgm:prSet/>
      <dgm:spPr/>
      <dgm:t>
        <a:bodyPr/>
        <a:lstStyle/>
        <a:p>
          <a:endParaRPr lang="en-US"/>
        </a:p>
      </dgm:t>
    </dgm:pt>
    <dgm:pt modelId="{55B37E1C-C389-44F6-AD19-3BF021577B2A}" type="sibTrans" cxnId="{E64B20D9-14EA-4DB2-9DC1-CFBFEA86CA9F}">
      <dgm:prSet/>
      <dgm:spPr/>
      <dgm:t>
        <a:bodyPr/>
        <a:lstStyle/>
        <a:p>
          <a:endParaRPr lang="en-US"/>
        </a:p>
      </dgm:t>
    </dgm:pt>
    <dgm:pt modelId="{8C3AB963-43AC-49D7-8710-8BC0D568BDEC}">
      <dgm:prSet phldrT="[Text]"/>
      <dgm:spPr/>
      <dgm:t>
        <a:bodyPr/>
        <a:lstStyle/>
        <a:p>
          <a:r>
            <a:rPr lang="en-US" b="1" dirty="0" smtClean="0"/>
            <a:t>History</a:t>
          </a:r>
          <a:endParaRPr lang="en-US" b="1" dirty="0"/>
        </a:p>
      </dgm:t>
    </dgm:pt>
    <dgm:pt modelId="{DE177AC0-9C7F-4E80-AB20-411D90157ABB}" type="parTrans" cxnId="{18DB9E94-F3DB-4D13-AC51-8528E75803D1}">
      <dgm:prSet/>
      <dgm:spPr/>
      <dgm:t>
        <a:bodyPr/>
        <a:lstStyle/>
        <a:p>
          <a:endParaRPr lang="en-US"/>
        </a:p>
      </dgm:t>
    </dgm:pt>
    <dgm:pt modelId="{115984B7-ECCC-47EB-AF5C-4B2B9CC37CA2}" type="sibTrans" cxnId="{18DB9E94-F3DB-4D13-AC51-8528E75803D1}">
      <dgm:prSet/>
      <dgm:spPr/>
      <dgm:t>
        <a:bodyPr/>
        <a:lstStyle/>
        <a:p>
          <a:endParaRPr lang="en-US"/>
        </a:p>
      </dgm:t>
    </dgm:pt>
    <dgm:pt modelId="{8B35A388-604E-47ED-858D-EBB78FA6C9C3}">
      <dgm:prSet phldrT="[Text]" custT="1"/>
      <dgm:spPr/>
      <dgm:t>
        <a:bodyPr/>
        <a:lstStyle/>
        <a:p>
          <a:r>
            <a:rPr lang="en-US" sz="1200" b="1" dirty="0" smtClean="0"/>
            <a:t>Hardware </a:t>
          </a:r>
          <a:endParaRPr lang="en-US" sz="1200" b="1" dirty="0"/>
        </a:p>
      </dgm:t>
    </dgm:pt>
    <dgm:pt modelId="{413BE079-2554-4A85-B448-1058C637F5C0}" type="parTrans" cxnId="{AFD548FF-8E7A-4CED-B32B-D80882FFAD0C}">
      <dgm:prSet/>
      <dgm:spPr/>
      <dgm:t>
        <a:bodyPr/>
        <a:lstStyle/>
        <a:p>
          <a:endParaRPr lang="en-US"/>
        </a:p>
      </dgm:t>
    </dgm:pt>
    <dgm:pt modelId="{CC70D2CC-AB6E-4382-88EF-08ECEC8D148B}" type="sibTrans" cxnId="{AFD548FF-8E7A-4CED-B32B-D80882FFAD0C}">
      <dgm:prSet/>
      <dgm:spPr/>
      <dgm:t>
        <a:bodyPr/>
        <a:lstStyle/>
        <a:p>
          <a:endParaRPr lang="en-US"/>
        </a:p>
      </dgm:t>
    </dgm:pt>
    <dgm:pt modelId="{D5390CB1-D8C7-4578-B527-83D9729E3E60}">
      <dgm:prSet phldrT="[Text]" custT="1"/>
      <dgm:spPr/>
      <dgm:t>
        <a:bodyPr/>
        <a:lstStyle/>
        <a:p>
          <a:r>
            <a:rPr lang="en-US" sz="1200" b="1" dirty="0" smtClean="0"/>
            <a:t>Software </a:t>
          </a:r>
          <a:endParaRPr lang="en-US" sz="1200" b="1" dirty="0"/>
        </a:p>
      </dgm:t>
    </dgm:pt>
    <dgm:pt modelId="{84C210C5-5975-4813-9329-E1395C740B41}" type="parTrans" cxnId="{AD97783A-DFAB-49C5-8BF5-CAA58352ACB3}">
      <dgm:prSet/>
      <dgm:spPr/>
      <dgm:t>
        <a:bodyPr/>
        <a:lstStyle/>
        <a:p>
          <a:endParaRPr lang="en-US"/>
        </a:p>
      </dgm:t>
    </dgm:pt>
    <dgm:pt modelId="{92082592-D247-45BE-822A-490E34DCD96C}" type="sibTrans" cxnId="{AD97783A-DFAB-49C5-8BF5-CAA58352ACB3}">
      <dgm:prSet/>
      <dgm:spPr/>
      <dgm:t>
        <a:bodyPr/>
        <a:lstStyle/>
        <a:p>
          <a:endParaRPr lang="en-US"/>
        </a:p>
      </dgm:t>
    </dgm:pt>
    <dgm:pt modelId="{8A816758-01E9-4018-A6C8-FA2134B04AEC}" type="pres">
      <dgm:prSet presAssocID="{933601E3-AFCB-4353-82C4-50CDEDED9C9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EFE250-DC2C-4FE0-9079-66E09611CC96}" type="pres">
      <dgm:prSet presAssocID="{5A4900FB-1E7B-4A12-8ABD-6E9E268AA3E2}" presName="centerShape" presStyleLbl="node0" presStyleIdx="0" presStyleCnt="1"/>
      <dgm:spPr/>
      <dgm:t>
        <a:bodyPr/>
        <a:lstStyle/>
        <a:p>
          <a:endParaRPr lang="en-US"/>
        </a:p>
      </dgm:t>
    </dgm:pt>
    <dgm:pt modelId="{3B221C49-5C74-4C9A-99ED-6E246504B90A}" type="pres">
      <dgm:prSet presAssocID="{14004B46-B6D8-4424-8DB4-9AF13A95467D}" presName="parTrans" presStyleLbl="sibTrans2D1" presStyleIdx="0" presStyleCnt="7"/>
      <dgm:spPr/>
      <dgm:t>
        <a:bodyPr/>
        <a:lstStyle/>
        <a:p>
          <a:endParaRPr lang="en-US"/>
        </a:p>
      </dgm:t>
    </dgm:pt>
    <dgm:pt modelId="{90C503DA-68FB-405D-95B2-056FE2AE042C}" type="pres">
      <dgm:prSet presAssocID="{14004B46-B6D8-4424-8DB4-9AF13A95467D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E7558B52-F0D9-4952-9E0E-F2EC87BA1939}" type="pres">
      <dgm:prSet presAssocID="{B09104CD-2435-49BC-AB45-9321A2BE5640}" presName="node" presStyleLbl="node1" presStyleIdx="0" presStyleCnt="7" custRadScaleRad="100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1AAFD-C195-41D4-9F4F-6CCE6E10AB3A}" type="pres">
      <dgm:prSet presAssocID="{DE177AC0-9C7F-4E80-AB20-411D90157ABB}" presName="parTrans" presStyleLbl="sibTrans2D1" presStyleIdx="1" presStyleCnt="7"/>
      <dgm:spPr/>
      <dgm:t>
        <a:bodyPr/>
        <a:lstStyle/>
        <a:p>
          <a:endParaRPr lang="en-US"/>
        </a:p>
      </dgm:t>
    </dgm:pt>
    <dgm:pt modelId="{E7E17886-6FD9-4124-ACA5-4F3B4BD21743}" type="pres">
      <dgm:prSet presAssocID="{DE177AC0-9C7F-4E80-AB20-411D90157ABB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03CF5AB3-187E-4B09-95AA-A38C6EB6E258}" type="pres">
      <dgm:prSet presAssocID="{8C3AB963-43AC-49D7-8710-8BC0D568BDE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C60B2-0706-4D99-8BE3-74A74757C30A}" type="pres">
      <dgm:prSet presAssocID="{E528851A-3663-4669-B70F-C38EE1560F9A}" presName="parTrans" presStyleLbl="sibTrans2D1" presStyleIdx="2" presStyleCnt="7"/>
      <dgm:spPr/>
      <dgm:t>
        <a:bodyPr/>
        <a:lstStyle/>
        <a:p>
          <a:endParaRPr lang="en-US"/>
        </a:p>
      </dgm:t>
    </dgm:pt>
    <dgm:pt modelId="{2A75640C-3F22-458B-B076-6209612E5AA2}" type="pres">
      <dgm:prSet presAssocID="{E528851A-3663-4669-B70F-C38EE1560F9A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B9D8EF90-4ACC-41FC-AD1D-C091D54A68C3}" type="pres">
      <dgm:prSet presAssocID="{19E948D0-F323-4EDC-8E78-0C8719FEB62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B760B-CF63-47EC-A2D8-645E320E9777}" type="pres">
      <dgm:prSet presAssocID="{413BE079-2554-4A85-B448-1058C637F5C0}" presName="parTrans" presStyleLbl="sibTrans2D1" presStyleIdx="3" presStyleCnt="7"/>
      <dgm:spPr/>
      <dgm:t>
        <a:bodyPr/>
        <a:lstStyle/>
        <a:p>
          <a:endParaRPr lang="en-US"/>
        </a:p>
      </dgm:t>
    </dgm:pt>
    <dgm:pt modelId="{1A2A4727-C858-43CF-9DD1-F437EAC3565B}" type="pres">
      <dgm:prSet presAssocID="{413BE079-2554-4A85-B448-1058C637F5C0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F397B415-9C64-4F59-BA93-A3B1C62AFA3D}" type="pres">
      <dgm:prSet presAssocID="{8B35A388-604E-47ED-858D-EBB78FA6C9C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DCDFD-E0A0-4704-A3E8-74F451D5ABA6}" type="pres">
      <dgm:prSet presAssocID="{84C210C5-5975-4813-9329-E1395C740B41}" presName="parTrans" presStyleLbl="sibTrans2D1" presStyleIdx="4" presStyleCnt="7"/>
      <dgm:spPr/>
      <dgm:t>
        <a:bodyPr/>
        <a:lstStyle/>
        <a:p>
          <a:endParaRPr lang="en-US"/>
        </a:p>
      </dgm:t>
    </dgm:pt>
    <dgm:pt modelId="{07205AEB-78AE-4E57-9CE6-B2845D2AD437}" type="pres">
      <dgm:prSet presAssocID="{84C210C5-5975-4813-9329-E1395C740B41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DCF36338-E9EE-4A5B-99A4-C2A92C5BCBD1}" type="pres">
      <dgm:prSet presAssocID="{D5390CB1-D8C7-4578-B527-83D9729E3E6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D8A37-FD0E-4259-A903-033EF34F5115}" type="pres">
      <dgm:prSet presAssocID="{596EFBDC-CAAE-4CD4-8652-DDA4FE296D0B}" presName="parTrans" presStyleLbl="sibTrans2D1" presStyleIdx="5" presStyleCnt="7"/>
      <dgm:spPr/>
      <dgm:t>
        <a:bodyPr/>
        <a:lstStyle/>
        <a:p>
          <a:endParaRPr lang="en-US"/>
        </a:p>
      </dgm:t>
    </dgm:pt>
    <dgm:pt modelId="{64C69FAC-C4CC-46A4-8D37-97561FC695BC}" type="pres">
      <dgm:prSet presAssocID="{596EFBDC-CAAE-4CD4-8652-DDA4FE296D0B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6D03F4B-2261-4ECE-9FF8-B7DF09716594}" type="pres">
      <dgm:prSet presAssocID="{40F7C515-5E4E-47CB-BE1A-4E9CC984370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6405A-8596-4759-8096-565D1C7DCB1F}" type="pres">
      <dgm:prSet presAssocID="{555BA7A8-02A2-48F8-965B-994EA6E09C10}" presName="parTrans" presStyleLbl="sibTrans2D1" presStyleIdx="6" presStyleCnt="7"/>
      <dgm:spPr/>
      <dgm:t>
        <a:bodyPr/>
        <a:lstStyle/>
        <a:p>
          <a:endParaRPr lang="en-US"/>
        </a:p>
      </dgm:t>
    </dgm:pt>
    <dgm:pt modelId="{064D3FA7-0091-4F6F-B8C5-7D1E244E486E}" type="pres">
      <dgm:prSet presAssocID="{555BA7A8-02A2-48F8-965B-994EA6E09C10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3A8FB7CF-15C6-48C3-B270-BB6E306F8645}" type="pres">
      <dgm:prSet presAssocID="{8F845B53-79C3-4433-970C-9C4B15A4C74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21A95D-0251-4F02-AEED-1BFA366639AC}" type="presOf" srcId="{84C210C5-5975-4813-9329-E1395C740B41}" destId="{881DCDFD-E0A0-4704-A3E8-74F451D5ABA6}" srcOrd="0" destOrd="0" presId="urn:microsoft.com/office/officeart/2005/8/layout/radial5"/>
    <dgm:cxn modelId="{655E632F-5E16-4272-AAC3-F9D70112AC50}" type="presOf" srcId="{D5390CB1-D8C7-4578-B527-83D9729E3E60}" destId="{DCF36338-E9EE-4A5B-99A4-C2A92C5BCBD1}" srcOrd="0" destOrd="0" presId="urn:microsoft.com/office/officeart/2005/8/layout/radial5"/>
    <dgm:cxn modelId="{AFC51365-F908-4C15-B6AC-FD6BAE6FBE4E}" type="presOf" srcId="{596EFBDC-CAAE-4CD4-8652-DDA4FE296D0B}" destId="{A96D8A37-FD0E-4259-A903-033EF34F5115}" srcOrd="0" destOrd="0" presId="urn:microsoft.com/office/officeart/2005/8/layout/radial5"/>
    <dgm:cxn modelId="{07A5C23F-DF87-4653-9069-E59F96B055D5}" type="presOf" srcId="{14004B46-B6D8-4424-8DB4-9AF13A95467D}" destId="{90C503DA-68FB-405D-95B2-056FE2AE042C}" srcOrd="1" destOrd="0" presId="urn:microsoft.com/office/officeart/2005/8/layout/radial5"/>
    <dgm:cxn modelId="{810A27EE-4200-4E2C-863C-974849AD7FA9}" type="presOf" srcId="{84C210C5-5975-4813-9329-E1395C740B41}" destId="{07205AEB-78AE-4E57-9CE6-B2845D2AD437}" srcOrd="1" destOrd="0" presId="urn:microsoft.com/office/officeart/2005/8/layout/radial5"/>
    <dgm:cxn modelId="{ABD67527-1F83-42E1-BE3B-5C8C6CD9FA98}" type="presOf" srcId="{E528851A-3663-4669-B70F-C38EE1560F9A}" destId="{2A75640C-3F22-458B-B076-6209612E5AA2}" srcOrd="1" destOrd="0" presId="urn:microsoft.com/office/officeart/2005/8/layout/radial5"/>
    <dgm:cxn modelId="{C3BBAB61-10E0-4FB3-9675-D4DA4EDE50EE}" type="presOf" srcId="{8F845B53-79C3-4433-970C-9C4B15A4C742}" destId="{3A8FB7CF-15C6-48C3-B270-BB6E306F8645}" srcOrd="0" destOrd="0" presId="urn:microsoft.com/office/officeart/2005/8/layout/radial5"/>
    <dgm:cxn modelId="{3973A69D-CD97-45EE-9A48-7E231FE7950A}" type="presOf" srcId="{5A4900FB-1E7B-4A12-8ABD-6E9E268AA3E2}" destId="{F6EFE250-DC2C-4FE0-9079-66E09611CC96}" srcOrd="0" destOrd="0" presId="urn:microsoft.com/office/officeart/2005/8/layout/radial5"/>
    <dgm:cxn modelId="{845BF7C4-BFE6-4D17-88DC-E88232E1101A}" type="presOf" srcId="{DE177AC0-9C7F-4E80-AB20-411D90157ABB}" destId="{48C1AAFD-C195-41D4-9F4F-6CCE6E10AB3A}" srcOrd="0" destOrd="0" presId="urn:microsoft.com/office/officeart/2005/8/layout/radial5"/>
    <dgm:cxn modelId="{582C6843-FD73-423A-B66E-38CD7BB6A326}" srcId="{5A4900FB-1E7B-4A12-8ABD-6E9E268AA3E2}" destId="{19E948D0-F323-4EDC-8E78-0C8719FEB626}" srcOrd="2" destOrd="0" parTransId="{E528851A-3663-4669-B70F-C38EE1560F9A}" sibTransId="{0147E003-0840-4381-9B7A-ACFCC9DC66E8}"/>
    <dgm:cxn modelId="{055E3235-CC07-415B-BF62-CAE6121DA805}" srcId="{5A4900FB-1E7B-4A12-8ABD-6E9E268AA3E2}" destId="{8F845B53-79C3-4433-970C-9C4B15A4C742}" srcOrd="6" destOrd="0" parTransId="{555BA7A8-02A2-48F8-965B-994EA6E09C10}" sibTransId="{C557F97F-CB29-400C-BDA0-A3B7AC48AD14}"/>
    <dgm:cxn modelId="{18DB9E94-F3DB-4D13-AC51-8528E75803D1}" srcId="{5A4900FB-1E7B-4A12-8ABD-6E9E268AA3E2}" destId="{8C3AB963-43AC-49D7-8710-8BC0D568BDEC}" srcOrd="1" destOrd="0" parTransId="{DE177AC0-9C7F-4E80-AB20-411D90157ABB}" sibTransId="{115984B7-ECCC-47EB-AF5C-4B2B9CC37CA2}"/>
    <dgm:cxn modelId="{DC83E7AF-FD59-408C-BF75-030F016B0816}" type="presOf" srcId="{E528851A-3663-4669-B70F-C38EE1560F9A}" destId="{0EFC60B2-0706-4D99-8BE3-74A74757C30A}" srcOrd="0" destOrd="0" presId="urn:microsoft.com/office/officeart/2005/8/layout/radial5"/>
    <dgm:cxn modelId="{E64B20D9-14EA-4DB2-9DC1-CFBFEA86CA9F}" srcId="{5A4900FB-1E7B-4A12-8ABD-6E9E268AA3E2}" destId="{40F7C515-5E4E-47CB-BE1A-4E9CC984370F}" srcOrd="5" destOrd="0" parTransId="{596EFBDC-CAAE-4CD4-8652-DDA4FE296D0B}" sibTransId="{55B37E1C-C389-44F6-AD19-3BF021577B2A}"/>
    <dgm:cxn modelId="{704C1723-686C-4E9A-BD45-F540E911E0CC}" type="presOf" srcId="{8B35A388-604E-47ED-858D-EBB78FA6C9C3}" destId="{F397B415-9C64-4F59-BA93-A3B1C62AFA3D}" srcOrd="0" destOrd="0" presId="urn:microsoft.com/office/officeart/2005/8/layout/radial5"/>
    <dgm:cxn modelId="{5487CBD2-CD5A-4224-A944-42163493CF34}" srcId="{933601E3-AFCB-4353-82C4-50CDEDED9C95}" destId="{5A4900FB-1E7B-4A12-8ABD-6E9E268AA3E2}" srcOrd="0" destOrd="0" parTransId="{319BDCBB-02DE-4919-8A6C-6E9E38B0CAB0}" sibTransId="{E36A663C-831B-4932-B877-8CAE78359DED}"/>
    <dgm:cxn modelId="{C954B1D6-CB14-422A-A260-DCE0E3A1839C}" type="presOf" srcId="{555BA7A8-02A2-48F8-965B-994EA6E09C10}" destId="{F5B6405A-8596-4759-8096-565D1C7DCB1F}" srcOrd="0" destOrd="0" presId="urn:microsoft.com/office/officeart/2005/8/layout/radial5"/>
    <dgm:cxn modelId="{9C4C17BB-DEC1-4932-8015-85CF304D7539}" type="presOf" srcId="{596EFBDC-CAAE-4CD4-8652-DDA4FE296D0B}" destId="{64C69FAC-C4CC-46A4-8D37-97561FC695BC}" srcOrd="1" destOrd="0" presId="urn:microsoft.com/office/officeart/2005/8/layout/radial5"/>
    <dgm:cxn modelId="{38F5B60B-33EB-4146-95D0-B19B0823C181}" srcId="{5A4900FB-1E7B-4A12-8ABD-6E9E268AA3E2}" destId="{B09104CD-2435-49BC-AB45-9321A2BE5640}" srcOrd="0" destOrd="0" parTransId="{14004B46-B6D8-4424-8DB4-9AF13A95467D}" sibTransId="{D62105BF-4458-4AF6-A0C9-E2B5675BFFD0}"/>
    <dgm:cxn modelId="{62CF4E65-CE78-47A2-B334-1B8BA624AD8E}" type="presOf" srcId="{555BA7A8-02A2-48F8-965B-994EA6E09C10}" destId="{064D3FA7-0091-4F6F-B8C5-7D1E244E486E}" srcOrd="1" destOrd="0" presId="urn:microsoft.com/office/officeart/2005/8/layout/radial5"/>
    <dgm:cxn modelId="{00BD5E68-65DE-48BC-BCE2-51E5E91826C1}" type="presOf" srcId="{19E948D0-F323-4EDC-8E78-0C8719FEB626}" destId="{B9D8EF90-4ACC-41FC-AD1D-C091D54A68C3}" srcOrd="0" destOrd="0" presId="urn:microsoft.com/office/officeart/2005/8/layout/radial5"/>
    <dgm:cxn modelId="{2507B4E7-84E1-4A6C-89E4-8BEE3BB344FD}" type="presOf" srcId="{933601E3-AFCB-4353-82C4-50CDEDED9C95}" destId="{8A816758-01E9-4018-A6C8-FA2134B04AEC}" srcOrd="0" destOrd="0" presId="urn:microsoft.com/office/officeart/2005/8/layout/radial5"/>
    <dgm:cxn modelId="{8B7D04A8-A8B4-4572-B1C4-676A9B250CD9}" type="presOf" srcId="{40F7C515-5E4E-47CB-BE1A-4E9CC984370F}" destId="{86D03F4B-2261-4ECE-9FF8-B7DF09716594}" srcOrd="0" destOrd="0" presId="urn:microsoft.com/office/officeart/2005/8/layout/radial5"/>
    <dgm:cxn modelId="{780AEE56-E118-4303-9DE5-BA375A185733}" type="presOf" srcId="{B09104CD-2435-49BC-AB45-9321A2BE5640}" destId="{E7558B52-F0D9-4952-9E0E-F2EC87BA1939}" srcOrd="0" destOrd="0" presId="urn:microsoft.com/office/officeart/2005/8/layout/radial5"/>
    <dgm:cxn modelId="{72DB9396-654C-475B-B050-B1347AFDC126}" type="presOf" srcId="{8C3AB963-43AC-49D7-8710-8BC0D568BDEC}" destId="{03CF5AB3-187E-4B09-95AA-A38C6EB6E258}" srcOrd="0" destOrd="0" presId="urn:microsoft.com/office/officeart/2005/8/layout/radial5"/>
    <dgm:cxn modelId="{F546764D-3501-4547-B072-2D5A9ECCA647}" type="presOf" srcId="{413BE079-2554-4A85-B448-1058C637F5C0}" destId="{1A2A4727-C858-43CF-9DD1-F437EAC3565B}" srcOrd="1" destOrd="0" presId="urn:microsoft.com/office/officeart/2005/8/layout/radial5"/>
    <dgm:cxn modelId="{C299483A-470A-4137-8327-E6065E0344D1}" type="presOf" srcId="{14004B46-B6D8-4424-8DB4-9AF13A95467D}" destId="{3B221C49-5C74-4C9A-99ED-6E246504B90A}" srcOrd="0" destOrd="0" presId="urn:microsoft.com/office/officeart/2005/8/layout/radial5"/>
    <dgm:cxn modelId="{AFD548FF-8E7A-4CED-B32B-D80882FFAD0C}" srcId="{5A4900FB-1E7B-4A12-8ABD-6E9E268AA3E2}" destId="{8B35A388-604E-47ED-858D-EBB78FA6C9C3}" srcOrd="3" destOrd="0" parTransId="{413BE079-2554-4A85-B448-1058C637F5C0}" sibTransId="{CC70D2CC-AB6E-4382-88EF-08ECEC8D148B}"/>
    <dgm:cxn modelId="{23A1CD57-BF67-4EDD-9BA7-FB1EBCD989AF}" type="presOf" srcId="{413BE079-2554-4A85-B448-1058C637F5C0}" destId="{FC4B760B-CF63-47EC-A2D8-645E320E9777}" srcOrd="0" destOrd="0" presId="urn:microsoft.com/office/officeart/2005/8/layout/radial5"/>
    <dgm:cxn modelId="{AD97783A-DFAB-49C5-8BF5-CAA58352ACB3}" srcId="{5A4900FB-1E7B-4A12-8ABD-6E9E268AA3E2}" destId="{D5390CB1-D8C7-4578-B527-83D9729E3E60}" srcOrd="4" destOrd="0" parTransId="{84C210C5-5975-4813-9329-E1395C740B41}" sibTransId="{92082592-D247-45BE-822A-490E34DCD96C}"/>
    <dgm:cxn modelId="{1449F77A-3528-46CA-B337-DE439C6D640D}" type="presOf" srcId="{DE177AC0-9C7F-4E80-AB20-411D90157ABB}" destId="{E7E17886-6FD9-4124-ACA5-4F3B4BD21743}" srcOrd="1" destOrd="0" presId="urn:microsoft.com/office/officeart/2005/8/layout/radial5"/>
    <dgm:cxn modelId="{7C3440E1-B48D-4BCE-BA19-EFDA5615F3D9}" type="presParOf" srcId="{8A816758-01E9-4018-A6C8-FA2134B04AEC}" destId="{F6EFE250-DC2C-4FE0-9079-66E09611CC96}" srcOrd="0" destOrd="0" presId="urn:microsoft.com/office/officeart/2005/8/layout/radial5"/>
    <dgm:cxn modelId="{F9E81FC0-D1DF-4E31-8A20-542D3174FEC2}" type="presParOf" srcId="{8A816758-01E9-4018-A6C8-FA2134B04AEC}" destId="{3B221C49-5C74-4C9A-99ED-6E246504B90A}" srcOrd="1" destOrd="0" presId="urn:microsoft.com/office/officeart/2005/8/layout/radial5"/>
    <dgm:cxn modelId="{77587A9C-1AD9-414E-A9CC-2FAFB51B906D}" type="presParOf" srcId="{3B221C49-5C74-4C9A-99ED-6E246504B90A}" destId="{90C503DA-68FB-405D-95B2-056FE2AE042C}" srcOrd="0" destOrd="0" presId="urn:microsoft.com/office/officeart/2005/8/layout/radial5"/>
    <dgm:cxn modelId="{436BBD4C-5FBA-4EB1-98D1-849675713A28}" type="presParOf" srcId="{8A816758-01E9-4018-A6C8-FA2134B04AEC}" destId="{E7558B52-F0D9-4952-9E0E-F2EC87BA1939}" srcOrd="2" destOrd="0" presId="urn:microsoft.com/office/officeart/2005/8/layout/radial5"/>
    <dgm:cxn modelId="{7818EDD5-2BEA-4213-8406-5BB762A8714D}" type="presParOf" srcId="{8A816758-01E9-4018-A6C8-FA2134B04AEC}" destId="{48C1AAFD-C195-41D4-9F4F-6CCE6E10AB3A}" srcOrd="3" destOrd="0" presId="urn:microsoft.com/office/officeart/2005/8/layout/radial5"/>
    <dgm:cxn modelId="{2EE53834-AB11-4B52-BC80-7F0A682AC2C9}" type="presParOf" srcId="{48C1AAFD-C195-41D4-9F4F-6CCE6E10AB3A}" destId="{E7E17886-6FD9-4124-ACA5-4F3B4BD21743}" srcOrd="0" destOrd="0" presId="urn:microsoft.com/office/officeart/2005/8/layout/radial5"/>
    <dgm:cxn modelId="{D31C3733-52D9-4E28-87D9-8F91BEBEBC55}" type="presParOf" srcId="{8A816758-01E9-4018-A6C8-FA2134B04AEC}" destId="{03CF5AB3-187E-4B09-95AA-A38C6EB6E258}" srcOrd="4" destOrd="0" presId="urn:microsoft.com/office/officeart/2005/8/layout/radial5"/>
    <dgm:cxn modelId="{F7E9D3D9-2443-48E9-A15A-CAC7CBDF0E03}" type="presParOf" srcId="{8A816758-01E9-4018-A6C8-FA2134B04AEC}" destId="{0EFC60B2-0706-4D99-8BE3-74A74757C30A}" srcOrd="5" destOrd="0" presId="urn:microsoft.com/office/officeart/2005/8/layout/radial5"/>
    <dgm:cxn modelId="{B63419FD-81E4-4ACA-ACEF-AC65CCA0642A}" type="presParOf" srcId="{0EFC60B2-0706-4D99-8BE3-74A74757C30A}" destId="{2A75640C-3F22-458B-B076-6209612E5AA2}" srcOrd="0" destOrd="0" presId="urn:microsoft.com/office/officeart/2005/8/layout/radial5"/>
    <dgm:cxn modelId="{26226E83-93ED-4501-BABD-FEFCAE3AE658}" type="presParOf" srcId="{8A816758-01E9-4018-A6C8-FA2134B04AEC}" destId="{B9D8EF90-4ACC-41FC-AD1D-C091D54A68C3}" srcOrd="6" destOrd="0" presId="urn:microsoft.com/office/officeart/2005/8/layout/radial5"/>
    <dgm:cxn modelId="{6CB91746-B661-41A5-8FF0-23790C333B4A}" type="presParOf" srcId="{8A816758-01E9-4018-A6C8-FA2134B04AEC}" destId="{FC4B760B-CF63-47EC-A2D8-645E320E9777}" srcOrd="7" destOrd="0" presId="urn:microsoft.com/office/officeart/2005/8/layout/radial5"/>
    <dgm:cxn modelId="{6207041E-1686-4D05-9352-F162368B0A49}" type="presParOf" srcId="{FC4B760B-CF63-47EC-A2D8-645E320E9777}" destId="{1A2A4727-C858-43CF-9DD1-F437EAC3565B}" srcOrd="0" destOrd="0" presId="urn:microsoft.com/office/officeart/2005/8/layout/radial5"/>
    <dgm:cxn modelId="{9B18E383-8B41-4264-9AFB-01B5CD5ADB28}" type="presParOf" srcId="{8A816758-01E9-4018-A6C8-FA2134B04AEC}" destId="{F397B415-9C64-4F59-BA93-A3B1C62AFA3D}" srcOrd="8" destOrd="0" presId="urn:microsoft.com/office/officeart/2005/8/layout/radial5"/>
    <dgm:cxn modelId="{E7D01CD0-B785-4AA7-9064-EEDA8C9E0E3A}" type="presParOf" srcId="{8A816758-01E9-4018-A6C8-FA2134B04AEC}" destId="{881DCDFD-E0A0-4704-A3E8-74F451D5ABA6}" srcOrd="9" destOrd="0" presId="urn:microsoft.com/office/officeart/2005/8/layout/radial5"/>
    <dgm:cxn modelId="{80AFC5B8-8436-4108-9B51-183099E1FAF2}" type="presParOf" srcId="{881DCDFD-E0A0-4704-A3E8-74F451D5ABA6}" destId="{07205AEB-78AE-4E57-9CE6-B2845D2AD437}" srcOrd="0" destOrd="0" presId="urn:microsoft.com/office/officeart/2005/8/layout/radial5"/>
    <dgm:cxn modelId="{66BE3B85-A3E9-44A3-9E30-D4D5F398107C}" type="presParOf" srcId="{8A816758-01E9-4018-A6C8-FA2134B04AEC}" destId="{DCF36338-E9EE-4A5B-99A4-C2A92C5BCBD1}" srcOrd="10" destOrd="0" presId="urn:microsoft.com/office/officeart/2005/8/layout/radial5"/>
    <dgm:cxn modelId="{D6B1BE12-14C6-46F1-BD3C-842BB048ADBD}" type="presParOf" srcId="{8A816758-01E9-4018-A6C8-FA2134B04AEC}" destId="{A96D8A37-FD0E-4259-A903-033EF34F5115}" srcOrd="11" destOrd="0" presId="urn:microsoft.com/office/officeart/2005/8/layout/radial5"/>
    <dgm:cxn modelId="{7D4E1351-1B62-47A5-BF23-8CA505AEB0BF}" type="presParOf" srcId="{A96D8A37-FD0E-4259-A903-033EF34F5115}" destId="{64C69FAC-C4CC-46A4-8D37-97561FC695BC}" srcOrd="0" destOrd="0" presId="urn:microsoft.com/office/officeart/2005/8/layout/radial5"/>
    <dgm:cxn modelId="{627635DD-E61C-4B6B-A2A3-09E5EE355226}" type="presParOf" srcId="{8A816758-01E9-4018-A6C8-FA2134B04AEC}" destId="{86D03F4B-2261-4ECE-9FF8-B7DF09716594}" srcOrd="12" destOrd="0" presId="urn:microsoft.com/office/officeart/2005/8/layout/radial5"/>
    <dgm:cxn modelId="{F169368E-9B3C-48FD-9FA5-321266A8149C}" type="presParOf" srcId="{8A816758-01E9-4018-A6C8-FA2134B04AEC}" destId="{F5B6405A-8596-4759-8096-565D1C7DCB1F}" srcOrd="13" destOrd="0" presId="urn:microsoft.com/office/officeart/2005/8/layout/radial5"/>
    <dgm:cxn modelId="{22D9CE1D-40FA-4B5E-AAC5-62C2780E614F}" type="presParOf" srcId="{F5B6405A-8596-4759-8096-565D1C7DCB1F}" destId="{064D3FA7-0091-4F6F-B8C5-7D1E244E486E}" srcOrd="0" destOrd="0" presId="urn:microsoft.com/office/officeart/2005/8/layout/radial5"/>
    <dgm:cxn modelId="{D61D1E2B-4B1A-4823-92D3-74A6394F5854}" type="presParOf" srcId="{8A816758-01E9-4018-A6C8-FA2134B04AEC}" destId="{3A8FB7CF-15C6-48C3-B270-BB6E306F8645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FE250-DC2C-4FE0-9079-66E09611CC96}">
      <dsp:nvSpPr>
        <dsp:cNvPr id="0" name=""/>
        <dsp:cNvSpPr/>
      </dsp:nvSpPr>
      <dsp:spPr>
        <a:xfrm>
          <a:off x="2986466" y="1770851"/>
          <a:ext cx="1360740" cy="13607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Computer</a:t>
          </a:r>
          <a:endParaRPr lang="en-US" sz="1400" b="1" kern="1200" dirty="0"/>
        </a:p>
      </dsp:txBody>
      <dsp:txXfrm>
        <a:off x="3185742" y="1970127"/>
        <a:ext cx="962188" cy="962188"/>
      </dsp:txXfrm>
    </dsp:sp>
    <dsp:sp modelId="{3B221C49-5C74-4C9A-99ED-6E246504B90A}">
      <dsp:nvSpPr>
        <dsp:cNvPr id="0" name=""/>
        <dsp:cNvSpPr/>
      </dsp:nvSpPr>
      <dsp:spPr>
        <a:xfrm rot="16200000">
          <a:off x="3522097" y="1274625"/>
          <a:ext cx="289478" cy="4626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565519" y="1410577"/>
        <a:ext cx="202635" cy="277591"/>
      </dsp:txXfrm>
    </dsp:sp>
    <dsp:sp modelId="{E7558B52-F0D9-4952-9E0E-F2EC87BA1939}">
      <dsp:nvSpPr>
        <dsp:cNvPr id="0" name=""/>
        <dsp:cNvSpPr/>
      </dsp:nvSpPr>
      <dsp:spPr>
        <a:xfrm>
          <a:off x="3054503" y="0"/>
          <a:ext cx="1224666" cy="1224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What is Computer</a:t>
          </a:r>
          <a:endParaRPr lang="en-US" sz="1300" b="1" kern="1200" dirty="0"/>
        </a:p>
      </dsp:txBody>
      <dsp:txXfrm>
        <a:off x="3233851" y="179348"/>
        <a:ext cx="865970" cy="865970"/>
      </dsp:txXfrm>
    </dsp:sp>
    <dsp:sp modelId="{48C1AAFD-C195-41D4-9F4F-6CCE6E10AB3A}">
      <dsp:nvSpPr>
        <dsp:cNvPr id="0" name=""/>
        <dsp:cNvSpPr/>
      </dsp:nvSpPr>
      <dsp:spPr>
        <a:xfrm rot="19285714">
          <a:off x="4260888" y="1631193"/>
          <a:ext cx="288313" cy="4626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270323" y="1750687"/>
        <a:ext cx="201819" cy="277591"/>
      </dsp:txXfrm>
    </dsp:sp>
    <dsp:sp modelId="{03CF5AB3-187E-4B09-95AA-A38C6EB6E258}">
      <dsp:nvSpPr>
        <dsp:cNvPr id="0" name=""/>
        <dsp:cNvSpPr/>
      </dsp:nvSpPr>
      <dsp:spPr>
        <a:xfrm>
          <a:off x="4490485" y="693730"/>
          <a:ext cx="1224666" cy="1224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History</a:t>
          </a:r>
          <a:endParaRPr lang="en-US" sz="1300" b="1" kern="1200" dirty="0"/>
        </a:p>
      </dsp:txBody>
      <dsp:txXfrm>
        <a:off x="4669833" y="873078"/>
        <a:ext cx="865970" cy="865970"/>
      </dsp:txXfrm>
    </dsp:sp>
    <dsp:sp modelId="{0EFC60B2-0706-4D99-8BE3-74A74757C30A}">
      <dsp:nvSpPr>
        <dsp:cNvPr id="0" name=""/>
        <dsp:cNvSpPr/>
      </dsp:nvSpPr>
      <dsp:spPr>
        <a:xfrm rot="771429">
          <a:off x="4443210" y="2430000"/>
          <a:ext cx="288313" cy="4626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444294" y="2512907"/>
        <a:ext cx="201819" cy="277591"/>
      </dsp:txXfrm>
    </dsp:sp>
    <dsp:sp modelId="{B9D8EF90-4ACC-41FC-AD1D-C091D54A68C3}">
      <dsp:nvSpPr>
        <dsp:cNvPr id="0" name=""/>
        <dsp:cNvSpPr/>
      </dsp:nvSpPr>
      <dsp:spPr>
        <a:xfrm>
          <a:off x="4845144" y="2247590"/>
          <a:ext cx="1224666" cy="1224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Components</a:t>
          </a:r>
          <a:endParaRPr lang="en-US" sz="1200" b="1" kern="1200" dirty="0"/>
        </a:p>
      </dsp:txBody>
      <dsp:txXfrm>
        <a:off x="5024492" y="2426938"/>
        <a:ext cx="865970" cy="865970"/>
      </dsp:txXfrm>
    </dsp:sp>
    <dsp:sp modelId="{FC4B760B-CF63-47EC-A2D8-645E320E9777}">
      <dsp:nvSpPr>
        <dsp:cNvPr id="0" name=""/>
        <dsp:cNvSpPr/>
      </dsp:nvSpPr>
      <dsp:spPr>
        <a:xfrm rot="3857143">
          <a:off x="3932354" y="3070593"/>
          <a:ext cx="288313" cy="4626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56837" y="3124159"/>
        <a:ext cx="201819" cy="277591"/>
      </dsp:txXfrm>
    </dsp:sp>
    <dsp:sp modelId="{F397B415-9C64-4F59-BA93-A3B1C62AFA3D}">
      <dsp:nvSpPr>
        <dsp:cNvPr id="0" name=""/>
        <dsp:cNvSpPr/>
      </dsp:nvSpPr>
      <dsp:spPr>
        <a:xfrm>
          <a:off x="3851413" y="3493689"/>
          <a:ext cx="1224666" cy="1224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Hardware </a:t>
          </a:r>
          <a:endParaRPr lang="en-US" sz="1200" b="1" kern="1200" dirty="0"/>
        </a:p>
      </dsp:txBody>
      <dsp:txXfrm>
        <a:off x="4030761" y="3673037"/>
        <a:ext cx="865970" cy="865970"/>
      </dsp:txXfrm>
    </dsp:sp>
    <dsp:sp modelId="{881DCDFD-E0A0-4704-A3E8-74F451D5ABA6}">
      <dsp:nvSpPr>
        <dsp:cNvPr id="0" name=""/>
        <dsp:cNvSpPr/>
      </dsp:nvSpPr>
      <dsp:spPr>
        <a:xfrm rot="6942857">
          <a:off x="3113005" y="3070593"/>
          <a:ext cx="288313" cy="4626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175016" y="3124159"/>
        <a:ext cx="201819" cy="277591"/>
      </dsp:txXfrm>
    </dsp:sp>
    <dsp:sp modelId="{DCF36338-E9EE-4A5B-99A4-C2A92C5BCBD1}">
      <dsp:nvSpPr>
        <dsp:cNvPr id="0" name=""/>
        <dsp:cNvSpPr/>
      </dsp:nvSpPr>
      <dsp:spPr>
        <a:xfrm>
          <a:off x="2257593" y="3493689"/>
          <a:ext cx="1224666" cy="1224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Software </a:t>
          </a:r>
          <a:endParaRPr lang="en-US" sz="1200" b="1" kern="1200" dirty="0"/>
        </a:p>
      </dsp:txBody>
      <dsp:txXfrm>
        <a:off x="2436941" y="3673037"/>
        <a:ext cx="865970" cy="865970"/>
      </dsp:txXfrm>
    </dsp:sp>
    <dsp:sp modelId="{A96D8A37-FD0E-4259-A903-033EF34F5115}">
      <dsp:nvSpPr>
        <dsp:cNvPr id="0" name=""/>
        <dsp:cNvSpPr/>
      </dsp:nvSpPr>
      <dsp:spPr>
        <a:xfrm rot="10028571">
          <a:off x="2602149" y="2430000"/>
          <a:ext cx="288313" cy="4626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687559" y="2512907"/>
        <a:ext cx="201819" cy="277591"/>
      </dsp:txXfrm>
    </dsp:sp>
    <dsp:sp modelId="{86D03F4B-2261-4ECE-9FF8-B7DF09716594}">
      <dsp:nvSpPr>
        <dsp:cNvPr id="0" name=""/>
        <dsp:cNvSpPr/>
      </dsp:nvSpPr>
      <dsp:spPr>
        <a:xfrm>
          <a:off x="1263862" y="2247590"/>
          <a:ext cx="1224666" cy="1224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Types</a:t>
          </a:r>
          <a:endParaRPr lang="en-US" sz="1200" b="1" kern="1200" dirty="0"/>
        </a:p>
      </dsp:txBody>
      <dsp:txXfrm>
        <a:off x="1443210" y="2426938"/>
        <a:ext cx="865970" cy="865970"/>
      </dsp:txXfrm>
    </dsp:sp>
    <dsp:sp modelId="{F5B6405A-8596-4759-8096-565D1C7DCB1F}">
      <dsp:nvSpPr>
        <dsp:cNvPr id="0" name=""/>
        <dsp:cNvSpPr/>
      </dsp:nvSpPr>
      <dsp:spPr>
        <a:xfrm rot="13114286">
          <a:off x="2784471" y="1631193"/>
          <a:ext cx="288313" cy="4626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861530" y="1750687"/>
        <a:ext cx="201819" cy="277591"/>
      </dsp:txXfrm>
    </dsp:sp>
    <dsp:sp modelId="{3A8FB7CF-15C6-48C3-B270-BB6E306F8645}">
      <dsp:nvSpPr>
        <dsp:cNvPr id="0" name=""/>
        <dsp:cNvSpPr/>
      </dsp:nvSpPr>
      <dsp:spPr>
        <a:xfrm>
          <a:off x="1618520" y="693730"/>
          <a:ext cx="1224666" cy="1224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Role of Computer</a:t>
          </a:r>
          <a:endParaRPr lang="en-US" sz="1300" b="1" kern="1200" dirty="0"/>
        </a:p>
      </dsp:txBody>
      <dsp:txXfrm>
        <a:off x="1797868" y="873078"/>
        <a:ext cx="865970" cy="865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CB133-9773-419F-9428-49236FA3F4A6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B67EB-5710-4861-9338-72E44737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5161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1B0ED-CE99-4E40-BBAE-45851E94BBC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4B764-9DA4-4A89-BCE4-9A57A438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261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1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5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04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84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563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3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8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6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4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5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5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0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6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6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055E36-520C-485D-A4A7-069A57D1CF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98D37B-454C-4C83-85F3-109639EB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3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31462794"/>
              </p:ext>
            </p:extLst>
          </p:nvPr>
        </p:nvGraphicFramePr>
        <p:xfrm>
          <a:off x="2105890" y="959808"/>
          <a:ext cx="7333673" cy="4720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3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1017" y="341745"/>
            <a:ext cx="3103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Computer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9128" y="1690668"/>
            <a:ext cx="10058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000" b="1" dirty="0" smtClean="0"/>
              <a:t>What is Computer?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000" b="1" dirty="0" smtClean="0"/>
              <a:t>History</a:t>
            </a:r>
            <a:endParaRPr lang="en-US" dirty="0" smtClean="0">
              <a:solidFill>
                <a:srgbClr val="0070C0"/>
              </a:solidFill>
            </a:endParaRPr>
          </a:p>
          <a:p>
            <a:pPr marL="400050" indent="-400050">
              <a:buFont typeface="+mj-lt"/>
              <a:buAutoNum type="romanLcPeriod"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3091" y="692728"/>
            <a:ext cx="98459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/>
              <a:t>Components</a:t>
            </a:r>
          </a:p>
          <a:p>
            <a:pPr marL="457200" indent="-457200">
              <a:buFont typeface="+mj-lt"/>
              <a:buAutoNum type="alphaLcPeriod"/>
            </a:pPr>
            <a:r>
              <a:rPr lang="en-US" b="1" dirty="0"/>
              <a:t>Hardware</a:t>
            </a:r>
          </a:p>
          <a:p>
            <a:pPr marL="457200" indent="-457200">
              <a:buFont typeface="+mj-lt"/>
              <a:buAutoNum type="alphaLcPeriod"/>
            </a:pPr>
            <a:r>
              <a:rPr lang="en-US" b="1" dirty="0"/>
              <a:t>software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/>
              <a:t>Hardware</a:t>
            </a:r>
          </a:p>
          <a:p>
            <a:r>
              <a:rPr lang="en-US" b="1" dirty="0"/>
              <a:t>Input devices</a:t>
            </a:r>
          </a:p>
          <a:p>
            <a:r>
              <a:rPr lang="en-US" b="1" dirty="0"/>
              <a:t>Output devices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/>
              <a:t>Software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System software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Application software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smtClean="0"/>
              <a:t>Types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 smtClean="0"/>
              <a:t>Smart phones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 smtClean="0"/>
              <a:t>Personal Computer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 smtClean="0"/>
              <a:t>Mainframe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 smtClean="0"/>
              <a:t>Super computer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930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9273" y="1388008"/>
            <a:ext cx="848821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/>
              <a:t>Role of Computer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/>
              <a:t>Education field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/>
              <a:t>Medical field </a:t>
            </a:r>
          </a:p>
          <a:p>
            <a:pPr marL="400050" indent="-400050">
              <a:buFont typeface="+mj-lt"/>
              <a:buAutoNum type="romanLcPeriod"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879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</TotalTime>
  <Words>49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SADEEQ KACHOO</dc:creator>
  <cp:lastModifiedBy>SADEEQ KACHOO</cp:lastModifiedBy>
  <cp:revision>16</cp:revision>
  <dcterms:created xsi:type="dcterms:W3CDTF">2022-02-15T03:03:08Z</dcterms:created>
  <dcterms:modified xsi:type="dcterms:W3CDTF">2022-02-15T16:57:00Z</dcterms:modified>
</cp:coreProperties>
</file>