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0" r:id="rId5"/>
    <p:sldId id="259" r:id="rId6"/>
    <p:sldId id="263"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7BA0A-3C8B-4B01-9826-82133ED094AA}" type="datetimeFigureOut">
              <a:rPr lang="en-US" smtClean="0"/>
              <a:t>7/27/2022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64011-798D-4829-A5A6-A9AAC552CF08}" type="slidenum">
              <a:rPr lang="en-US" smtClean="0"/>
              <a:t>‹#›</a:t>
            </a:fld>
            <a:endParaRPr lang="en-US"/>
          </a:p>
        </p:txBody>
      </p:sp>
    </p:spTree>
    <p:extLst>
      <p:ext uri="{BB962C8B-B14F-4D97-AF65-F5344CB8AC3E}">
        <p14:creationId xmlns:p14="http://schemas.microsoft.com/office/powerpoint/2010/main" val="1295319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82F777-A355-4E7F-B5AA-6D43425AA56B}" type="datetime1">
              <a:rPr lang="en-US" smtClean="0"/>
              <a:t>7/27/2022</a:t>
            </a:fld>
            <a:endParaRPr lang="en-US" dirty="0"/>
          </a:p>
        </p:txBody>
      </p:sp>
      <p:sp>
        <p:nvSpPr>
          <p:cNvPr id="5" name="Footer Placeholder 4"/>
          <p:cNvSpPr>
            <a:spLocks noGrp="1"/>
          </p:cNvSpPr>
          <p:nvPr>
            <p:ph type="ftr" sz="quarter" idx="11"/>
          </p:nvPr>
        </p:nvSpPr>
        <p:spPr/>
        <p:txBody>
          <a:bodyPr/>
          <a:lstStyle/>
          <a:p>
            <a:r>
              <a:rPr lang="en-US" smtClean="0"/>
              <a:t>Reference: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DB7ED2-D558-4D69-B73A-7637B87D665B}" type="datetime1">
              <a:rPr lang="en-US" smtClean="0"/>
              <a:t>7/27/2022</a:t>
            </a:fld>
            <a:endParaRPr lang="en-US" dirty="0"/>
          </a:p>
        </p:txBody>
      </p:sp>
      <p:sp>
        <p:nvSpPr>
          <p:cNvPr id="5" name="Footer Placeholder 4"/>
          <p:cNvSpPr>
            <a:spLocks noGrp="1"/>
          </p:cNvSpPr>
          <p:nvPr>
            <p:ph type="ftr" sz="quarter" idx="11"/>
          </p:nvPr>
        </p:nvSpPr>
        <p:spPr/>
        <p:txBody>
          <a:bodyPr/>
          <a:lstStyle/>
          <a:p>
            <a:r>
              <a:rPr lang="en-US" smtClean="0"/>
              <a:t>Reference: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29B701-4205-4516-9598-5AD2DE70F088}" type="datetime1">
              <a:rPr lang="en-US" smtClean="0"/>
              <a:t>7/27/2022</a:t>
            </a:fld>
            <a:endParaRPr lang="en-US" dirty="0"/>
          </a:p>
        </p:txBody>
      </p:sp>
      <p:sp>
        <p:nvSpPr>
          <p:cNvPr id="5" name="Footer Placeholder 4"/>
          <p:cNvSpPr>
            <a:spLocks noGrp="1"/>
          </p:cNvSpPr>
          <p:nvPr>
            <p:ph type="ftr" sz="quarter" idx="11"/>
          </p:nvPr>
        </p:nvSpPr>
        <p:spPr/>
        <p:txBody>
          <a:bodyPr/>
          <a:lstStyle/>
          <a:p>
            <a:r>
              <a:rPr lang="en-US" smtClean="0"/>
              <a:t>Reference: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35E43DD1-9367-4DB1-B8F7-33A3ABD9C3A0}" type="datetime1">
              <a:rPr lang="en-US" smtClean="0"/>
              <a:t>7/27/2022</a:t>
            </a:fld>
            <a:endParaRPr lang="en-US" dirty="0"/>
          </a:p>
        </p:txBody>
      </p:sp>
      <p:sp>
        <p:nvSpPr>
          <p:cNvPr id="6" name="Footer Placeholder 5"/>
          <p:cNvSpPr>
            <a:spLocks noGrp="1"/>
          </p:cNvSpPr>
          <p:nvPr>
            <p:ph type="ftr" sz="quarter" idx="11"/>
          </p:nvPr>
        </p:nvSpPr>
        <p:spPr/>
        <p:txBody>
          <a:bodyPr/>
          <a:lstStyle/>
          <a:p>
            <a:r>
              <a:rPr lang="en-US" smtClean="0"/>
              <a:t>Reference: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6A358133-B3B5-4E0A-B90D-6FF751800854}" type="datetime1">
              <a:rPr lang="en-US" smtClean="0"/>
              <a:t>7/27/2022</a:t>
            </a:fld>
            <a:endParaRPr lang="en-US" dirty="0"/>
          </a:p>
        </p:txBody>
      </p:sp>
      <p:sp>
        <p:nvSpPr>
          <p:cNvPr id="6" name="Footer Placeholder 5"/>
          <p:cNvSpPr>
            <a:spLocks noGrp="1"/>
          </p:cNvSpPr>
          <p:nvPr>
            <p:ph type="ftr" sz="quarter" idx="11"/>
          </p:nvPr>
        </p:nvSpPr>
        <p:spPr/>
        <p:txBody>
          <a:bodyPr/>
          <a:lstStyle/>
          <a:p>
            <a:r>
              <a:rPr lang="en-US" smtClean="0"/>
              <a:t>Reference: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26E6AF5-ABAC-4C71-8272-B5F4A78C51D8}" type="datetime1">
              <a:rPr lang="en-US" smtClean="0"/>
              <a:t>7/27/2022</a:t>
            </a:fld>
            <a:endParaRPr lang="en-US" dirty="0"/>
          </a:p>
        </p:txBody>
      </p:sp>
      <p:sp>
        <p:nvSpPr>
          <p:cNvPr id="6" name="Footer Placeholder 5"/>
          <p:cNvSpPr>
            <a:spLocks noGrp="1"/>
          </p:cNvSpPr>
          <p:nvPr>
            <p:ph type="ftr" sz="quarter" idx="11"/>
          </p:nvPr>
        </p:nvSpPr>
        <p:spPr/>
        <p:txBody>
          <a:bodyPr/>
          <a:lstStyle/>
          <a:p>
            <a:r>
              <a:rPr lang="en-US" smtClean="0"/>
              <a:t>Reference: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714EEDC-B489-45EF-AF6C-FC13DD01BEB8}" type="datetime1">
              <a:rPr lang="en-US" smtClean="0"/>
              <a:t>7/27/2022</a:t>
            </a:fld>
            <a:endParaRPr lang="en-US" dirty="0"/>
          </a:p>
        </p:txBody>
      </p:sp>
      <p:sp>
        <p:nvSpPr>
          <p:cNvPr id="5" name="Footer Placeholder 4"/>
          <p:cNvSpPr>
            <a:spLocks noGrp="1"/>
          </p:cNvSpPr>
          <p:nvPr>
            <p:ph type="ftr" sz="quarter" idx="11"/>
          </p:nvPr>
        </p:nvSpPr>
        <p:spPr/>
        <p:txBody>
          <a:bodyPr/>
          <a:lstStyle/>
          <a:p>
            <a:r>
              <a:rPr lang="en-US" smtClean="0"/>
              <a:t>Reference: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D8FE4F-0B1D-4095-867E-DBA6B1F2DE08}" type="datetime1">
              <a:rPr lang="en-US" smtClean="0"/>
              <a:t>7/27/2022</a:t>
            </a:fld>
            <a:endParaRPr lang="en-US" dirty="0"/>
          </a:p>
        </p:txBody>
      </p:sp>
      <p:sp>
        <p:nvSpPr>
          <p:cNvPr id="5" name="Footer Placeholder 4"/>
          <p:cNvSpPr>
            <a:spLocks noGrp="1"/>
          </p:cNvSpPr>
          <p:nvPr>
            <p:ph type="ftr" sz="quarter" idx="11"/>
          </p:nvPr>
        </p:nvSpPr>
        <p:spPr/>
        <p:txBody>
          <a:bodyPr/>
          <a:lstStyle/>
          <a:p>
            <a:r>
              <a:rPr lang="en-US" smtClean="0"/>
              <a:t>Reference: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A28798-9B0B-454D-B881-B6DE8BEE3935}" type="datetime1">
              <a:rPr lang="en-US" smtClean="0"/>
              <a:t>7/27/2022</a:t>
            </a:fld>
            <a:endParaRPr lang="en-US" dirty="0"/>
          </a:p>
        </p:txBody>
      </p:sp>
      <p:sp>
        <p:nvSpPr>
          <p:cNvPr id="5" name="Footer Placeholder 4"/>
          <p:cNvSpPr>
            <a:spLocks noGrp="1"/>
          </p:cNvSpPr>
          <p:nvPr>
            <p:ph type="ftr" sz="quarter" idx="11"/>
          </p:nvPr>
        </p:nvSpPr>
        <p:spPr/>
        <p:txBody>
          <a:bodyPr/>
          <a:lstStyle/>
          <a:p>
            <a:r>
              <a:rPr lang="en-US" smtClean="0"/>
              <a:t>Reference: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E3CA38-38FA-485A-8756-4969C5D609B1}" type="datetime1">
              <a:rPr lang="en-US" smtClean="0"/>
              <a:t>7/27/2022</a:t>
            </a:fld>
            <a:endParaRPr lang="en-US" dirty="0"/>
          </a:p>
        </p:txBody>
      </p:sp>
      <p:sp>
        <p:nvSpPr>
          <p:cNvPr id="5" name="Footer Placeholder 4"/>
          <p:cNvSpPr>
            <a:spLocks noGrp="1"/>
          </p:cNvSpPr>
          <p:nvPr>
            <p:ph type="ftr" sz="quarter" idx="11"/>
          </p:nvPr>
        </p:nvSpPr>
        <p:spPr/>
        <p:txBody>
          <a:bodyPr/>
          <a:lstStyle/>
          <a:p>
            <a:r>
              <a:rPr lang="en-US" smtClean="0"/>
              <a:t>Reference: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AC3E53-93E1-42DC-A206-7911667A34C1}" type="datetime1">
              <a:rPr lang="en-US" smtClean="0"/>
              <a:t>7/27/2022</a:t>
            </a:fld>
            <a:endParaRPr lang="en-US" dirty="0"/>
          </a:p>
        </p:txBody>
      </p:sp>
      <p:sp>
        <p:nvSpPr>
          <p:cNvPr id="6" name="Footer Placeholder 5"/>
          <p:cNvSpPr>
            <a:spLocks noGrp="1"/>
          </p:cNvSpPr>
          <p:nvPr>
            <p:ph type="ftr" sz="quarter" idx="11"/>
          </p:nvPr>
        </p:nvSpPr>
        <p:spPr/>
        <p:txBody>
          <a:bodyPr/>
          <a:lstStyle/>
          <a:p>
            <a:r>
              <a:rPr lang="en-US" smtClean="0"/>
              <a:t>Reference: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C42AF8-3D2F-4654-ADBB-2BED49E760CB}" type="datetime1">
              <a:rPr lang="en-US" smtClean="0"/>
              <a:t>7/27/2022</a:t>
            </a:fld>
            <a:endParaRPr lang="en-US" dirty="0"/>
          </a:p>
        </p:txBody>
      </p:sp>
      <p:sp>
        <p:nvSpPr>
          <p:cNvPr id="8" name="Footer Placeholder 7"/>
          <p:cNvSpPr>
            <a:spLocks noGrp="1"/>
          </p:cNvSpPr>
          <p:nvPr>
            <p:ph type="ftr" sz="quarter" idx="11"/>
          </p:nvPr>
        </p:nvSpPr>
        <p:spPr/>
        <p:txBody>
          <a:bodyPr/>
          <a:lstStyle/>
          <a:p>
            <a:r>
              <a:rPr lang="en-US" smtClean="0"/>
              <a:t>Reference: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81DFF1-BB48-4821-A10B-9AF943EAE734}" type="datetime1">
              <a:rPr lang="en-US" smtClean="0"/>
              <a:t>7/27/2022</a:t>
            </a:fld>
            <a:endParaRPr lang="en-US" dirty="0"/>
          </a:p>
        </p:txBody>
      </p:sp>
      <p:sp>
        <p:nvSpPr>
          <p:cNvPr id="4" name="Footer Placeholder 3"/>
          <p:cNvSpPr>
            <a:spLocks noGrp="1"/>
          </p:cNvSpPr>
          <p:nvPr>
            <p:ph type="ftr" sz="quarter" idx="11"/>
          </p:nvPr>
        </p:nvSpPr>
        <p:spPr/>
        <p:txBody>
          <a:bodyPr/>
          <a:lstStyle/>
          <a:p>
            <a:r>
              <a:rPr lang="en-US" smtClean="0"/>
              <a:t>Reference: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F0B03-7CE7-400A-9767-2A8F2C44CDAF}" type="datetime1">
              <a:rPr lang="en-US" smtClean="0"/>
              <a:t>7/27/2022</a:t>
            </a:fld>
            <a:endParaRPr lang="en-US" dirty="0"/>
          </a:p>
        </p:txBody>
      </p:sp>
      <p:sp>
        <p:nvSpPr>
          <p:cNvPr id="3" name="Footer Placeholder 2"/>
          <p:cNvSpPr>
            <a:spLocks noGrp="1"/>
          </p:cNvSpPr>
          <p:nvPr>
            <p:ph type="ftr" sz="quarter" idx="11"/>
          </p:nvPr>
        </p:nvSpPr>
        <p:spPr/>
        <p:txBody>
          <a:bodyPr/>
          <a:lstStyle/>
          <a:p>
            <a:r>
              <a:rPr lang="en-US" smtClean="0"/>
              <a:t>Reference: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A8C490-D992-4FC4-9F7A-F0FC3B9936EF}" type="datetime1">
              <a:rPr lang="en-US" smtClean="0"/>
              <a:t>7/27/2022</a:t>
            </a:fld>
            <a:endParaRPr lang="en-US" dirty="0"/>
          </a:p>
        </p:txBody>
      </p:sp>
      <p:sp>
        <p:nvSpPr>
          <p:cNvPr id="6" name="Footer Placeholder 5"/>
          <p:cNvSpPr>
            <a:spLocks noGrp="1"/>
          </p:cNvSpPr>
          <p:nvPr>
            <p:ph type="ftr" sz="quarter" idx="11"/>
          </p:nvPr>
        </p:nvSpPr>
        <p:spPr/>
        <p:txBody>
          <a:bodyPr/>
          <a:lstStyle/>
          <a:p>
            <a:r>
              <a:rPr lang="en-US" smtClean="0"/>
              <a:t>Reference: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F30762-B746-4CDC-8FCD-B8112A5F99D2}" type="datetime1">
              <a:rPr lang="en-US" smtClean="0"/>
              <a:t>7/27/2022</a:t>
            </a:fld>
            <a:endParaRPr lang="en-US" dirty="0"/>
          </a:p>
        </p:txBody>
      </p:sp>
      <p:sp>
        <p:nvSpPr>
          <p:cNvPr id="6" name="Footer Placeholder 5"/>
          <p:cNvSpPr>
            <a:spLocks noGrp="1"/>
          </p:cNvSpPr>
          <p:nvPr>
            <p:ph type="ftr" sz="quarter" idx="11"/>
          </p:nvPr>
        </p:nvSpPr>
        <p:spPr/>
        <p:txBody>
          <a:bodyPr/>
          <a:lstStyle/>
          <a:p>
            <a:r>
              <a:rPr lang="en-US" smtClean="0"/>
              <a:t>Reference: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0CBF313-158E-41DB-B233-B45677ED79D9}" type="datetime1">
              <a:rPr lang="en-US" smtClean="0"/>
              <a:t>7/27/2022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Reference: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instructables.com/Simple-Electronic-Piano/"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instructables.com/Simple-Electronic-Pian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structables.com/Simple-Electronic-Piano/"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structables.com/Simple-Electronic-Piano/"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hyperlink" Target="https://www.turbosquid.com/3d-models/3d-toys-musical-instruments-piano-1757641" TargetMode="External"/><Relationship Id="rId4" Type="http://schemas.openxmlformats.org/officeDocument/2006/relationships/hyperlink" Target="https://soundmindfx.com/2013/06/toy-piano/"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797011"/>
            <a:ext cx="10133012" cy="2262781"/>
          </a:xfrm>
        </p:spPr>
        <p:txBody>
          <a:bodyPr/>
          <a:lstStyle/>
          <a:p>
            <a:r>
              <a:rPr lang="en-US" b="1" dirty="0" smtClean="0"/>
              <a:t>SIMPLE ELECTRONIC PIANO</a:t>
            </a:r>
            <a:endParaRPr lang="en-US" b="1" dirty="0"/>
          </a:p>
        </p:txBody>
      </p:sp>
      <p:sp>
        <p:nvSpPr>
          <p:cNvPr id="3" name="Subtitle 2"/>
          <p:cNvSpPr>
            <a:spLocks noGrp="1"/>
          </p:cNvSpPr>
          <p:nvPr>
            <p:ph type="subTitle" idx="1"/>
          </p:nvPr>
        </p:nvSpPr>
        <p:spPr>
          <a:xfrm>
            <a:off x="7734300" y="5024514"/>
            <a:ext cx="8915399" cy="1685205"/>
          </a:xfrm>
        </p:spPr>
        <p:txBody>
          <a:bodyPr>
            <a:noAutofit/>
          </a:bodyPr>
          <a:lstStyle/>
          <a:p>
            <a:r>
              <a:rPr lang="en-US" sz="1600" b="1" dirty="0" smtClean="0"/>
              <a:t>CS-1 PROJECT BY:</a:t>
            </a:r>
          </a:p>
          <a:p>
            <a:r>
              <a:rPr lang="en-US" sz="1600" b="1" dirty="0" smtClean="0"/>
              <a:t>21PWCSE2028     M. SADEEQ</a:t>
            </a:r>
          </a:p>
          <a:p>
            <a:r>
              <a:rPr lang="en-US" sz="1600" b="1" dirty="0" smtClean="0"/>
              <a:t>21PWCSE2068     WASEEM SAJJAD</a:t>
            </a:r>
          </a:p>
          <a:p>
            <a:r>
              <a:rPr lang="en-US" sz="1600" b="1" dirty="0" smtClean="0"/>
              <a:t>21PWCSE2040          MAAZ KHAN</a:t>
            </a:r>
            <a:endParaRPr lang="en-US" sz="1600" b="1" dirty="0"/>
          </a:p>
        </p:txBody>
      </p:sp>
      <p:sp>
        <p:nvSpPr>
          <p:cNvPr id="4" name="Footer Placeholder 3"/>
          <p:cNvSpPr>
            <a:spLocks noGrp="1"/>
          </p:cNvSpPr>
          <p:nvPr>
            <p:ph type="ftr" sz="quarter" idx="11"/>
          </p:nvPr>
        </p:nvSpPr>
        <p:spPr/>
        <p:txBody>
          <a:bodyPr/>
          <a:lstStyle/>
          <a:p>
            <a:r>
              <a:rPr lang="en-US" smtClean="0"/>
              <a:t>Reference:</a:t>
            </a:r>
            <a:endParaRPr lang="en-US" dirty="0"/>
          </a:p>
        </p:txBody>
      </p:sp>
    </p:spTree>
    <p:extLst>
      <p:ext uri="{BB962C8B-B14F-4D97-AF65-F5344CB8AC3E}">
        <p14:creationId xmlns:p14="http://schemas.microsoft.com/office/powerpoint/2010/main" val="237843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Littl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1308" y="671959"/>
            <a:ext cx="6050692" cy="32227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32238" y="271849"/>
            <a:ext cx="5301048" cy="400110"/>
          </a:xfrm>
          <a:prstGeom prst="rect">
            <a:avLst/>
          </a:prstGeom>
          <a:noFill/>
        </p:spPr>
        <p:txBody>
          <a:bodyPr wrap="square" rtlCol="0">
            <a:spAutoFit/>
          </a:bodyPr>
          <a:lstStyle/>
          <a:p>
            <a:r>
              <a:rPr lang="en-US" sz="2000" b="1" u="sng" dirty="0" smtClean="0"/>
              <a:t>CIRCUIT DIAGRAM:-</a:t>
            </a:r>
            <a:endParaRPr lang="en-US" sz="2000" b="1" u="sng" dirty="0"/>
          </a:p>
        </p:txBody>
      </p:sp>
      <p:pic>
        <p:nvPicPr>
          <p:cNvPr id="6" name="Picture 2" descr="https://content.instructables.com/ORIG/FY2/Y4R6/IFJYSE8Z/FY2Y4R6IFJYSE8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876" y="3894725"/>
            <a:ext cx="5461124" cy="2963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1600" y="3494615"/>
            <a:ext cx="4151870" cy="400110"/>
          </a:xfrm>
          <a:prstGeom prst="rect">
            <a:avLst/>
          </a:prstGeom>
          <a:noFill/>
        </p:spPr>
        <p:txBody>
          <a:bodyPr wrap="square" rtlCol="0">
            <a:spAutoFit/>
          </a:bodyPr>
          <a:lstStyle/>
          <a:p>
            <a:r>
              <a:rPr lang="en-US" sz="2000" b="1" u="sng" dirty="0" smtClean="0"/>
              <a:t>USING BREADBOARD:-</a:t>
            </a:r>
            <a:endParaRPr lang="en-US" sz="2000" b="1" u="sng" dirty="0"/>
          </a:p>
        </p:txBody>
      </p:sp>
      <p:sp>
        <p:nvSpPr>
          <p:cNvPr id="2" name="Footer Placeholder 1"/>
          <p:cNvSpPr>
            <a:spLocks noGrp="1"/>
          </p:cNvSpPr>
          <p:nvPr>
            <p:ph type="ftr" sz="quarter" idx="11"/>
          </p:nvPr>
        </p:nvSpPr>
        <p:spPr>
          <a:xfrm>
            <a:off x="1371600" y="6492875"/>
            <a:ext cx="7619999" cy="365125"/>
          </a:xfrm>
        </p:spPr>
        <p:txBody>
          <a:bodyPr/>
          <a:lstStyle/>
          <a:p>
            <a:r>
              <a:rPr lang="en-US" sz="1050" b="1" dirty="0">
                <a:solidFill>
                  <a:srgbClr val="C00000"/>
                </a:solidFill>
              </a:rPr>
              <a:t>Reference:</a:t>
            </a:r>
          </a:p>
          <a:p>
            <a:r>
              <a:rPr lang="en-US" sz="1050" b="1" dirty="0">
                <a:solidFill>
                  <a:srgbClr val="C00000"/>
                </a:solidFill>
                <a:hlinkClick r:id="rId4"/>
              </a:rPr>
              <a:t>Simple Electronic Piano : 3 Steps (with Pictures) - </a:t>
            </a:r>
            <a:r>
              <a:rPr lang="en-US" sz="1050" b="1" dirty="0" err="1">
                <a:solidFill>
                  <a:srgbClr val="C00000"/>
                </a:solidFill>
                <a:hlinkClick r:id="rId4"/>
              </a:rPr>
              <a:t>Instructables</a:t>
            </a:r>
            <a:endParaRPr lang="en-US" sz="1050" b="1" dirty="0">
              <a:solidFill>
                <a:srgbClr val="C00000"/>
              </a:solidFill>
            </a:endParaRPr>
          </a:p>
        </p:txBody>
      </p:sp>
    </p:spTree>
    <p:extLst>
      <p:ext uri="{BB962C8B-B14F-4D97-AF65-F5344CB8AC3E}">
        <p14:creationId xmlns:p14="http://schemas.microsoft.com/office/powerpoint/2010/main" val="262138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924" y="247135"/>
            <a:ext cx="6610865" cy="461665"/>
          </a:xfrm>
          <a:prstGeom prst="rect">
            <a:avLst/>
          </a:prstGeom>
          <a:noFill/>
        </p:spPr>
        <p:txBody>
          <a:bodyPr wrap="square" rtlCol="0">
            <a:spAutoFit/>
          </a:bodyPr>
          <a:lstStyle/>
          <a:p>
            <a:r>
              <a:rPr lang="en-US" sz="2400" b="1" u="sng" dirty="0" smtClean="0"/>
              <a:t>COMPONENTS USED:-</a:t>
            </a:r>
            <a:endParaRPr lang="en-US" sz="2400" b="1" u="sng" dirty="0"/>
          </a:p>
        </p:txBody>
      </p:sp>
      <p:sp>
        <p:nvSpPr>
          <p:cNvPr id="5" name="TextBox 4"/>
          <p:cNvSpPr txBox="1"/>
          <p:nvPr/>
        </p:nvSpPr>
        <p:spPr>
          <a:xfrm>
            <a:off x="2038865" y="1594021"/>
            <a:ext cx="10960443" cy="419467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1 x 555 timer </a:t>
            </a:r>
          </a:p>
          <a:p>
            <a:pPr marL="285750" indent="-285750">
              <a:lnSpc>
                <a:spcPct val="150000"/>
              </a:lnSpc>
              <a:buFont typeface="Wingdings" panose="05000000000000000000" pitchFamily="2" charset="2"/>
              <a:buChar char="v"/>
            </a:pPr>
            <a:r>
              <a:rPr lang="en-US" dirty="0"/>
              <a:t>8 x pushbuttons </a:t>
            </a:r>
          </a:p>
          <a:p>
            <a:pPr marL="285750" indent="-285750">
              <a:lnSpc>
                <a:spcPct val="150000"/>
              </a:lnSpc>
              <a:buFont typeface="Wingdings" panose="05000000000000000000" pitchFamily="2" charset="2"/>
              <a:buChar char="v"/>
            </a:pPr>
            <a:r>
              <a:rPr lang="en-US" dirty="0"/>
              <a:t>1 x 100 </a:t>
            </a:r>
            <a:r>
              <a:rPr lang="en-US" dirty="0" err="1"/>
              <a:t>nF</a:t>
            </a:r>
            <a:r>
              <a:rPr lang="en-US" dirty="0"/>
              <a:t> capacitor </a:t>
            </a:r>
          </a:p>
          <a:p>
            <a:pPr marL="285750" indent="-285750">
              <a:lnSpc>
                <a:spcPct val="150000"/>
              </a:lnSpc>
              <a:buFont typeface="Wingdings" panose="05000000000000000000" pitchFamily="2" charset="2"/>
              <a:buChar char="v"/>
            </a:pPr>
            <a:r>
              <a:rPr lang="en-US" dirty="0"/>
              <a:t>1 x Resistor assortment - 390</a:t>
            </a:r>
            <a:r>
              <a:rPr lang="el-GR" dirty="0"/>
              <a:t>Ω, 620Ω, 910Ω, 2 </a:t>
            </a:r>
            <a:r>
              <a:rPr lang="en-US" dirty="0"/>
              <a:t>x 1k</a:t>
            </a:r>
            <a:r>
              <a:rPr lang="el-GR" dirty="0"/>
              <a:t>Ω, 1.1</a:t>
            </a:r>
            <a:r>
              <a:rPr lang="en-US" dirty="0"/>
              <a:t>k</a:t>
            </a:r>
            <a:r>
              <a:rPr lang="el-GR" dirty="0"/>
              <a:t>Ω, 1.3</a:t>
            </a:r>
            <a:r>
              <a:rPr lang="en-US" dirty="0"/>
              <a:t>k</a:t>
            </a:r>
            <a:r>
              <a:rPr lang="el-GR" dirty="0"/>
              <a:t>Ω, 1.5</a:t>
            </a:r>
            <a:r>
              <a:rPr lang="en-US" dirty="0"/>
              <a:t>k</a:t>
            </a:r>
            <a:r>
              <a:rPr lang="el-GR" dirty="0"/>
              <a:t>Ω, 6.2</a:t>
            </a:r>
            <a:r>
              <a:rPr lang="en-US" dirty="0"/>
              <a:t>k</a:t>
            </a:r>
            <a:r>
              <a:rPr lang="el-GR" dirty="0"/>
              <a:t>Ω </a:t>
            </a:r>
            <a:endParaRPr lang="en-US" dirty="0"/>
          </a:p>
          <a:p>
            <a:pPr marL="285750" indent="-285750">
              <a:lnSpc>
                <a:spcPct val="150000"/>
              </a:lnSpc>
              <a:buFont typeface="Wingdings" panose="05000000000000000000" pitchFamily="2" charset="2"/>
              <a:buChar char="v"/>
            </a:pPr>
            <a:r>
              <a:rPr lang="en-US" dirty="0"/>
              <a:t>1 x Piezo buzzer </a:t>
            </a:r>
          </a:p>
          <a:p>
            <a:pPr marL="285750" indent="-285750">
              <a:lnSpc>
                <a:spcPct val="150000"/>
              </a:lnSpc>
              <a:buFont typeface="Wingdings" panose="05000000000000000000" pitchFamily="2" charset="2"/>
              <a:buChar char="v"/>
            </a:pPr>
            <a:r>
              <a:rPr lang="en-US" dirty="0"/>
              <a:t>22 AWG hookup wire </a:t>
            </a:r>
          </a:p>
          <a:p>
            <a:pPr marL="285750" indent="-285750">
              <a:lnSpc>
                <a:spcPct val="150000"/>
              </a:lnSpc>
              <a:buFont typeface="Wingdings" panose="05000000000000000000" pitchFamily="2" charset="2"/>
              <a:buChar char="v"/>
            </a:pPr>
            <a:r>
              <a:rPr lang="en-US" dirty="0"/>
              <a:t>1 x 9V battery connector </a:t>
            </a:r>
          </a:p>
          <a:p>
            <a:pPr marL="285750" indent="-285750">
              <a:lnSpc>
                <a:spcPct val="150000"/>
              </a:lnSpc>
              <a:buFont typeface="Wingdings" panose="05000000000000000000" pitchFamily="2" charset="2"/>
              <a:buChar char="v"/>
            </a:pPr>
            <a:r>
              <a:rPr lang="en-US" dirty="0"/>
              <a:t>1 x Solderless breadboard </a:t>
            </a:r>
          </a:p>
          <a:p>
            <a:pPr marL="285750" indent="-285750">
              <a:lnSpc>
                <a:spcPct val="150000"/>
              </a:lnSpc>
              <a:buFont typeface="Wingdings" panose="05000000000000000000" pitchFamily="2" charset="2"/>
              <a:buChar char="v"/>
            </a:pPr>
            <a:r>
              <a:rPr lang="en-US" dirty="0"/>
              <a:t>1 x 9V battery</a:t>
            </a:r>
          </a:p>
          <a:p>
            <a:pPr marL="285750" indent="-285750">
              <a:lnSpc>
                <a:spcPct val="150000"/>
              </a:lnSpc>
              <a:buFont typeface="Wingdings" panose="05000000000000000000" pitchFamily="2" charset="2"/>
              <a:buChar char="v"/>
            </a:pPr>
            <a:endParaRPr lang="en-US" dirty="0"/>
          </a:p>
        </p:txBody>
      </p:sp>
      <p:sp>
        <p:nvSpPr>
          <p:cNvPr id="2" name="Footer Placeholder 1"/>
          <p:cNvSpPr>
            <a:spLocks noGrp="1"/>
          </p:cNvSpPr>
          <p:nvPr>
            <p:ph type="ftr" sz="quarter" idx="11"/>
          </p:nvPr>
        </p:nvSpPr>
        <p:spPr>
          <a:xfrm>
            <a:off x="1588315" y="6491353"/>
            <a:ext cx="7619999" cy="365125"/>
          </a:xfrm>
        </p:spPr>
        <p:txBody>
          <a:bodyPr/>
          <a:lstStyle/>
          <a:p>
            <a:r>
              <a:rPr lang="en-US" sz="1050" b="1" dirty="0">
                <a:solidFill>
                  <a:srgbClr val="C00000"/>
                </a:solidFill>
              </a:rPr>
              <a:t>Reference:</a:t>
            </a:r>
          </a:p>
          <a:p>
            <a:r>
              <a:rPr lang="en-US" sz="1050" b="1" dirty="0">
                <a:solidFill>
                  <a:srgbClr val="C00000"/>
                </a:solidFill>
                <a:hlinkClick r:id="rId2"/>
              </a:rPr>
              <a:t>Simple Electronic Piano : 3 Steps (with Pictures) - </a:t>
            </a:r>
            <a:r>
              <a:rPr lang="en-US" sz="1050" b="1" dirty="0" err="1">
                <a:solidFill>
                  <a:srgbClr val="C00000"/>
                </a:solidFill>
                <a:hlinkClick r:id="rId2"/>
              </a:rPr>
              <a:t>Instructables</a:t>
            </a:r>
            <a:endParaRPr lang="en-US" sz="1050" b="1" dirty="0">
              <a:solidFill>
                <a:srgbClr val="C00000"/>
              </a:solidFill>
            </a:endParaRPr>
          </a:p>
        </p:txBody>
      </p:sp>
    </p:spTree>
    <p:extLst>
      <p:ext uri="{BB962C8B-B14F-4D97-AF65-F5344CB8AC3E}">
        <p14:creationId xmlns:p14="http://schemas.microsoft.com/office/powerpoint/2010/main" val="131318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562" y="98854"/>
            <a:ext cx="6919784" cy="461665"/>
          </a:xfrm>
          <a:prstGeom prst="rect">
            <a:avLst/>
          </a:prstGeom>
          <a:noFill/>
        </p:spPr>
        <p:txBody>
          <a:bodyPr wrap="square" rtlCol="0">
            <a:spAutoFit/>
          </a:bodyPr>
          <a:lstStyle/>
          <a:p>
            <a:r>
              <a:rPr lang="en-US" sz="2400" b="1" u="sng" dirty="0" smtClean="0"/>
              <a:t>PROCEDURE:-</a:t>
            </a:r>
            <a:endParaRPr lang="en-US" sz="2400" b="1" u="sng" dirty="0"/>
          </a:p>
        </p:txBody>
      </p:sp>
      <p:sp>
        <p:nvSpPr>
          <p:cNvPr id="5" name="TextBox 4"/>
          <p:cNvSpPr txBox="1"/>
          <p:nvPr/>
        </p:nvSpPr>
        <p:spPr>
          <a:xfrm>
            <a:off x="502508" y="2162432"/>
            <a:ext cx="11689492"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Start off by placing the 555 timer chip in the breadboard</a:t>
            </a:r>
            <a:r>
              <a:rPr lang="en-US" sz="2000" dirty="0" smtClean="0"/>
              <a:t>.</a:t>
            </a:r>
            <a:r>
              <a:rPr lang="en-US" sz="2000" dirty="0"/>
              <a:t> The pins of the 555 are numbered 1, 2, 3, 4 on the bottom from left-to-right and 5, 6, 7, 8 on the top from right-to-left. They run counter-clockwise starting at the lower left</a:t>
            </a:r>
            <a:r>
              <a:rPr lang="en-US" sz="2000" dirty="0" smtClean="0"/>
              <a:t>.</a:t>
            </a:r>
          </a:p>
          <a:p>
            <a:pPr marL="342900" indent="-342900">
              <a:buFont typeface="Wingdings" panose="05000000000000000000" pitchFamily="2" charset="2"/>
              <a:buChar char="q"/>
            </a:pPr>
            <a:r>
              <a:rPr lang="en-US" sz="2000" dirty="0" smtClean="0"/>
              <a:t>Connect </a:t>
            </a:r>
            <a:r>
              <a:rPr lang="en-US" sz="2000" dirty="0"/>
              <a:t>pin 2 to pin 6 of the 555 using an appropriate length of hookup wire. </a:t>
            </a:r>
            <a:endParaRPr lang="en-US" sz="2000" dirty="0" smtClean="0"/>
          </a:p>
          <a:p>
            <a:pPr marL="285750" indent="-285750">
              <a:buFont typeface="Wingdings" panose="05000000000000000000" pitchFamily="2" charset="2"/>
              <a:buChar char="q"/>
            </a:pPr>
            <a:r>
              <a:rPr lang="en-US" sz="2000" dirty="0"/>
              <a:t>Connect pin 1 to the ground row at the bottom</a:t>
            </a:r>
            <a:r>
              <a:rPr lang="en-US" sz="2000" dirty="0" smtClean="0"/>
              <a:t>.</a:t>
            </a:r>
          </a:p>
          <a:p>
            <a:pPr marL="285750" indent="-285750">
              <a:buFont typeface="Wingdings" panose="05000000000000000000" pitchFamily="2" charset="2"/>
              <a:buChar char="q"/>
            </a:pPr>
            <a:r>
              <a:rPr lang="en-US" sz="2000" dirty="0"/>
              <a:t>Connect pins 4 and 8 to the +9 volts row at the top of the board</a:t>
            </a:r>
            <a:r>
              <a:rPr lang="en-US" sz="2000" dirty="0" smtClean="0"/>
              <a:t>.</a:t>
            </a:r>
          </a:p>
        </p:txBody>
      </p:sp>
      <p:pic>
        <p:nvPicPr>
          <p:cNvPr id="3074" name="Picture 2" descr="Put It Toge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0497" y="4101424"/>
            <a:ext cx="2813222" cy="2352675"/>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a:xfrm>
            <a:off x="1378250" y="6492875"/>
            <a:ext cx="7619999" cy="365125"/>
          </a:xfrm>
        </p:spPr>
        <p:txBody>
          <a:bodyPr/>
          <a:lstStyle/>
          <a:p>
            <a:r>
              <a:rPr lang="en-US" sz="1050" b="1" dirty="0">
                <a:solidFill>
                  <a:srgbClr val="C00000"/>
                </a:solidFill>
              </a:rPr>
              <a:t>Reference:</a:t>
            </a:r>
          </a:p>
          <a:p>
            <a:r>
              <a:rPr lang="en-US" sz="1050" b="1" dirty="0">
                <a:solidFill>
                  <a:srgbClr val="C00000"/>
                </a:solidFill>
                <a:hlinkClick r:id="rId3"/>
              </a:rPr>
              <a:t>Simple Electronic Piano : 3 Steps (with Pictures) - </a:t>
            </a:r>
            <a:r>
              <a:rPr lang="en-US" sz="1050" b="1" dirty="0" err="1">
                <a:solidFill>
                  <a:srgbClr val="C00000"/>
                </a:solidFill>
                <a:hlinkClick r:id="rId3"/>
              </a:rPr>
              <a:t>Instructables</a:t>
            </a:r>
            <a:endParaRPr lang="en-US" sz="1050" b="1" dirty="0">
              <a:solidFill>
                <a:srgbClr val="C00000"/>
              </a:solidFill>
            </a:endParaRPr>
          </a:p>
          <a:p>
            <a:endParaRPr lang="en-US" sz="1050" b="1" dirty="0"/>
          </a:p>
        </p:txBody>
      </p:sp>
    </p:spTree>
    <p:extLst>
      <p:ext uri="{BB962C8B-B14F-4D97-AF65-F5344CB8AC3E}">
        <p14:creationId xmlns:p14="http://schemas.microsoft.com/office/powerpoint/2010/main" val="66364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562" y="98854"/>
            <a:ext cx="6919784" cy="461665"/>
          </a:xfrm>
          <a:prstGeom prst="rect">
            <a:avLst/>
          </a:prstGeom>
          <a:noFill/>
        </p:spPr>
        <p:txBody>
          <a:bodyPr wrap="square" rtlCol="0">
            <a:spAutoFit/>
          </a:bodyPr>
          <a:lstStyle/>
          <a:p>
            <a:r>
              <a:rPr lang="en-US" sz="2400" b="1" u="sng" dirty="0" smtClean="0"/>
              <a:t>PROCEDURE:-</a:t>
            </a:r>
            <a:endParaRPr lang="en-US" sz="2400" b="1" u="sng" dirty="0"/>
          </a:p>
        </p:txBody>
      </p:sp>
      <p:sp>
        <p:nvSpPr>
          <p:cNvPr id="5" name="TextBox 4"/>
          <p:cNvSpPr txBox="1"/>
          <p:nvPr/>
        </p:nvSpPr>
        <p:spPr>
          <a:xfrm>
            <a:off x="502508" y="1322384"/>
            <a:ext cx="11689492"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smtClean="0"/>
              <a:t>Carefully </a:t>
            </a:r>
            <a:r>
              <a:rPr lang="en-US" sz="2000" dirty="0"/>
              <a:t>bend the leads of one of the 1kΩ resistors (brown-black-red) and connect it between pin 7 of the 555 and the +9 volt row at the top</a:t>
            </a:r>
            <a:r>
              <a:rPr lang="en-US" sz="2000" dirty="0" smtClean="0"/>
              <a:t>.</a:t>
            </a:r>
            <a:r>
              <a:rPr lang="en-US" sz="2000" dirty="0"/>
              <a:t> </a:t>
            </a:r>
            <a:endParaRPr lang="en-US" sz="2000" dirty="0" smtClean="0"/>
          </a:p>
          <a:p>
            <a:pPr marL="285750" indent="-285750">
              <a:buFont typeface="Wingdings" panose="05000000000000000000" pitchFamily="2" charset="2"/>
              <a:buChar char="q"/>
            </a:pPr>
            <a:r>
              <a:rPr lang="en-US" sz="2000" dirty="0" smtClean="0"/>
              <a:t>Connect </a:t>
            </a:r>
            <a:r>
              <a:rPr lang="en-US" sz="2000" dirty="0"/>
              <a:t>the capacitor between pins 1 and 2 of the 555</a:t>
            </a:r>
            <a:r>
              <a:rPr lang="en-US" sz="2000" dirty="0" smtClean="0"/>
              <a:t>.</a:t>
            </a:r>
          </a:p>
          <a:p>
            <a:pPr marL="285750" indent="-285750">
              <a:buFont typeface="Wingdings" panose="05000000000000000000" pitchFamily="2" charset="2"/>
              <a:buChar char="q"/>
            </a:pPr>
            <a:r>
              <a:rPr lang="en-US" sz="2000" dirty="0"/>
              <a:t> P</a:t>
            </a:r>
            <a:r>
              <a:rPr lang="en-US" sz="2000" dirty="0" smtClean="0"/>
              <a:t>lace the buzzer </a:t>
            </a:r>
            <a:r>
              <a:rPr lang="en-US" sz="2000" dirty="0"/>
              <a:t>over the breadboard to the right of the 555 with the negative </a:t>
            </a:r>
            <a:r>
              <a:rPr lang="en-US" sz="2000" dirty="0" smtClean="0"/>
              <a:t>pin </a:t>
            </a:r>
            <a:r>
              <a:rPr lang="en-US" sz="2000" dirty="0"/>
              <a:t>on the ground </a:t>
            </a:r>
            <a:r>
              <a:rPr lang="en-US" sz="2000" dirty="0" smtClean="0"/>
              <a:t>row and </a:t>
            </a:r>
            <a:r>
              <a:rPr lang="en-US" sz="2000" dirty="0"/>
              <a:t>put a hookup wire to </a:t>
            </a:r>
            <a:r>
              <a:rPr lang="en-US" sz="2000" dirty="0" smtClean="0"/>
              <a:t>connect positive pin with </a:t>
            </a:r>
            <a:r>
              <a:rPr lang="en-US" sz="2000" dirty="0"/>
              <a:t>pin 3 of the </a:t>
            </a:r>
            <a:r>
              <a:rPr lang="en-US" sz="2000" dirty="0" smtClean="0"/>
              <a:t>555.</a:t>
            </a:r>
          </a:p>
          <a:p>
            <a:pPr marL="285750" indent="-285750">
              <a:buFont typeface="Wingdings" panose="05000000000000000000" pitchFamily="2" charset="2"/>
              <a:buChar char="q"/>
            </a:pPr>
            <a:r>
              <a:rPr lang="en-US" sz="2000" dirty="0" smtClean="0"/>
              <a:t>Now, connect  button and resistors from right to left.</a:t>
            </a:r>
            <a:endParaRPr lang="en-US" sz="2000" dirty="0"/>
          </a:p>
        </p:txBody>
      </p:sp>
      <p:pic>
        <p:nvPicPr>
          <p:cNvPr id="3076" name="Picture 4" descr="https://content.instructables.com/ORIG/FJP/TMK3/IFJYSE9L/FJPTMK3IFJYSE9L.jpg?auto=webp&amp;frame=1&amp;fit=bounds&amp;md=21cae5ca04f0873ee1900c9551df3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8771" y="3261376"/>
            <a:ext cx="5893229" cy="283475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a:xfrm>
            <a:off x="1625386" y="6492875"/>
            <a:ext cx="7619999" cy="365125"/>
          </a:xfrm>
        </p:spPr>
        <p:txBody>
          <a:bodyPr/>
          <a:lstStyle/>
          <a:p>
            <a:r>
              <a:rPr lang="en-US" sz="1200" b="1" dirty="0" smtClean="0">
                <a:solidFill>
                  <a:srgbClr val="C00000"/>
                </a:solidFill>
              </a:rPr>
              <a:t>Reference:</a:t>
            </a:r>
          </a:p>
          <a:p>
            <a:r>
              <a:rPr lang="en-US" sz="1200" b="1" dirty="0">
                <a:solidFill>
                  <a:srgbClr val="C00000"/>
                </a:solidFill>
                <a:hlinkClick r:id="rId3"/>
              </a:rPr>
              <a:t>Simple </a:t>
            </a:r>
            <a:r>
              <a:rPr lang="en-US" sz="1200" b="1" dirty="0" smtClean="0">
                <a:solidFill>
                  <a:srgbClr val="C00000"/>
                </a:solidFill>
                <a:hlinkClick r:id="rId3"/>
              </a:rPr>
              <a:t>Electronic </a:t>
            </a:r>
            <a:r>
              <a:rPr lang="en-US" sz="1200" b="1" dirty="0">
                <a:solidFill>
                  <a:srgbClr val="C00000"/>
                </a:solidFill>
                <a:hlinkClick r:id="rId3"/>
              </a:rPr>
              <a:t>Piano : 3 Steps (with Pictures) - </a:t>
            </a:r>
            <a:r>
              <a:rPr lang="en-US" sz="1200" b="1" dirty="0" err="1">
                <a:solidFill>
                  <a:srgbClr val="C00000"/>
                </a:solidFill>
                <a:hlinkClick r:id="rId3"/>
              </a:rPr>
              <a:t>Instructables</a:t>
            </a:r>
            <a:endParaRPr lang="en-US" sz="1200" b="1" dirty="0">
              <a:solidFill>
                <a:srgbClr val="C00000"/>
              </a:solidFill>
            </a:endParaRPr>
          </a:p>
        </p:txBody>
      </p:sp>
    </p:spTree>
    <p:extLst>
      <p:ext uri="{BB962C8B-B14F-4D97-AF65-F5344CB8AC3E}">
        <p14:creationId xmlns:p14="http://schemas.microsoft.com/office/powerpoint/2010/main" val="79168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14" y="99972"/>
            <a:ext cx="8911687" cy="1280890"/>
          </a:xfrm>
        </p:spPr>
        <p:txBody>
          <a:bodyPr>
            <a:normAutofit/>
          </a:bodyPr>
          <a:lstStyle/>
          <a:p>
            <a:r>
              <a:rPr lang="en-US" sz="2400" b="1" u="sng" dirty="0" smtClean="0"/>
              <a:t>WORKING PRINCIPLE:-</a:t>
            </a:r>
            <a:endParaRPr lang="en-US" sz="2400" b="1" u="sng" dirty="0"/>
          </a:p>
        </p:txBody>
      </p:sp>
      <p:sp>
        <p:nvSpPr>
          <p:cNvPr id="5" name="TextBox 4"/>
          <p:cNvSpPr txBox="1"/>
          <p:nvPr/>
        </p:nvSpPr>
        <p:spPr>
          <a:xfrm>
            <a:off x="889686" y="1380862"/>
            <a:ext cx="10985157" cy="2862322"/>
          </a:xfrm>
          <a:prstGeom prst="rect">
            <a:avLst/>
          </a:prstGeom>
          <a:noFill/>
        </p:spPr>
        <p:txBody>
          <a:bodyPr wrap="square" rtlCol="0">
            <a:spAutoFit/>
          </a:bodyPr>
          <a:lstStyle/>
          <a:p>
            <a:r>
              <a:rPr lang="en-US" dirty="0"/>
              <a:t>You can easily understand the working of above circuit if you know the working of Astable Multivibrator using 555. capacitor C (0.1μF) and all the resistors in the above circuit determines the frequency of oscillation of the multivibrator. Capacitor C’ (0.01μF) is connected to 5th pin to avoid high frequency noises and the capacitor C” (10μF) act as a coupling capacitor which will block dc and bypass ac signals to the loudspeaker. You can change the generated tones by varying the variable resistor Rb1 (10KΩ</a:t>
            </a:r>
            <a:r>
              <a:rPr lang="en-US" dirty="0" smtClean="0"/>
              <a:t>).</a:t>
            </a:r>
          </a:p>
          <a:p>
            <a:endParaRPr lang="en-US" dirty="0"/>
          </a:p>
          <a:p>
            <a:endParaRPr lang="en-US" dirty="0" smtClean="0"/>
          </a:p>
          <a:p>
            <a:r>
              <a:rPr lang="en-US" dirty="0"/>
              <a:t>Note : You can operate 555 IC from 4.5 ~ 18V power supply, but it should not exceed the power rating of loudspeaker.</a:t>
            </a:r>
          </a:p>
        </p:txBody>
      </p:sp>
    </p:spTree>
    <p:extLst>
      <p:ext uri="{BB962C8B-B14F-4D97-AF65-F5344CB8AC3E}">
        <p14:creationId xmlns:p14="http://schemas.microsoft.com/office/powerpoint/2010/main" val="65075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0"/>
            <a:ext cx="6030098" cy="523220"/>
          </a:xfrm>
          <a:prstGeom prst="rect">
            <a:avLst/>
          </a:prstGeom>
          <a:noFill/>
        </p:spPr>
        <p:txBody>
          <a:bodyPr wrap="square" rtlCol="0">
            <a:spAutoFit/>
          </a:bodyPr>
          <a:lstStyle/>
          <a:p>
            <a:r>
              <a:rPr lang="en-US" sz="2800" b="1" u="sng" dirty="0" smtClean="0"/>
              <a:t>APPLICATIONS:-</a:t>
            </a:r>
            <a:endParaRPr lang="en-US" sz="2800" b="1" u="sng" dirty="0"/>
          </a:p>
        </p:txBody>
      </p:sp>
      <p:sp>
        <p:nvSpPr>
          <p:cNvPr id="2" name="TextBox 1"/>
          <p:cNvSpPr txBox="1"/>
          <p:nvPr/>
        </p:nvSpPr>
        <p:spPr>
          <a:xfrm>
            <a:off x="1581665" y="1470454"/>
            <a:ext cx="887215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Toys</a:t>
            </a:r>
          </a:p>
          <a:p>
            <a:endParaRPr lang="en-US" sz="2400" dirty="0" smtClean="0"/>
          </a:p>
          <a:p>
            <a:endParaRPr lang="en-US" sz="2400" dirty="0"/>
          </a:p>
          <a:p>
            <a:endParaRPr lang="en-US" sz="2400" dirty="0" smtClean="0"/>
          </a:p>
          <a:p>
            <a:endParaRPr lang="en-US" sz="2400" dirty="0"/>
          </a:p>
          <a:p>
            <a:endParaRPr lang="en-US" sz="2400" dirty="0"/>
          </a:p>
          <a:p>
            <a:pPr marL="285750" indent="-285750">
              <a:buFont typeface="Arial" panose="020B0604020202020204" pitchFamily="34" charset="0"/>
              <a:buChar char="•"/>
            </a:pPr>
            <a:r>
              <a:rPr lang="en-US" sz="2400" dirty="0" smtClean="0"/>
              <a:t>Musical Instruments</a:t>
            </a:r>
            <a:endParaRPr lang="en-US" sz="2400" dirty="0"/>
          </a:p>
        </p:txBody>
      </p:sp>
      <p:pic>
        <p:nvPicPr>
          <p:cNvPr id="1028" name="Picture 4"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298" y="829073"/>
            <a:ext cx="5704702" cy="26926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toys with use of electronic piano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298" y="3837037"/>
            <a:ext cx="5704702" cy="219305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234778" y="6252181"/>
            <a:ext cx="7619999" cy="365125"/>
          </a:xfrm>
        </p:spPr>
        <p:txBody>
          <a:bodyPr/>
          <a:lstStyle/>
          <a:p>
            <a:r>
              <a:rPr lang="en-US" sz="1400" b="1" dirty="0" smtClean="0">
                <a:solidFill>
                  <a:srgbClr val="C00000"/>
                </a:solidFill>
                <a:hlinkClick r:id="rId4"/>
              </a:rPr>
              <a:t>Reference:</a:t>
            </a:r>
            <a:endParaRPr lang="en-US" sz="1400" b="1" dirty="0" smtClean="0">
              <a:solidFill>
                <a:srgbClr val="C00000"/>
              </a:solidFill>
            </a:endParaRPr>
          </a:p>
          <a:p>
            <a:r>
              <a:rPr lang="en-US" sz="1400" b="1" dirty="0">
                <a:solidFill>
                  <a:srgbClr val="C00000"/>
                </a:solidFill>
                <a:hlinkClick r:id="rId5"/>
              </a:rPr>
              <a:t>https://</a:t>
            </a:r>
            <a:r>
              <a:rPr lang="en-US" sz="1400" b="1" dirty="0" smtClean="0">
                <a:solidFill>
                  <a:srgbClr val="C00000"/>
                </a:solidFill>
                <a:hlinkClick r:id="rId5"/>
              </a:rPr>
              <a:t>www.turbosquid.com/3d-models/3d-toys-musical-instruments-piano-1757641</a:t>
            </a:r>
            <a:endParaRPr lang="en-US" sz="1400" b="1" dirty="0" smtClean="0">
              <a:solidFill>
                <a:srgbClr val="C00000"/>
              </a:solidFill>
            </a:endParaRPr>
          </a:p>
          <a:p>
            <a:r>
              <a:rPr lang="en-US" sz="1400" b="1" dirty="0">
                <a:solidFill>
                  <a:srgbClr val="C00000"/>
                </a:solidFill>
              </a:rPr>
              <a:t>https://thumbs.worthpoint.com/zoom/images3/360/0611/12/technics-digital-piano-model-sx-px55_360_47282b0599dec5f76ec92bf561a13f7f.jpg</a:t>
            </a:r>
          </a:p>
        </p:txBody>
      </p:sp>
    </p:spTree>
    <p:extLst>
      <p:ext uri="{BB962C8B-B14F-4D97-AF65-F5344CB8AC3E}">
        <p14:creationId xmlns:p14="http://schemas.microsoft.com/office/powerpoint/2010/main" val="200147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Reference:</a:t>
            </a:r>
            <a:endParaRPr lang="en-US" dirty="0"/>
          </a:p>
        </p:txBody>
      </p:sp>
      <p:pic>
        <p:nvPicPr>
          <p:cNvPr id="2050" name="Picture 2" descr="https://www.theshopsatcolumbuscircle.com/content/uploads/2016/12/iStock-475194044-1024x68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82"/>
            <a:ext cx="12192000" cy="685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5113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TotalTime>
  <Words>487</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Wingdings</vt:lpstr>
      <vt:lpstr>Wingdings 3</vt:lpstr>
      <vt:lpstr>Wisp</vt:lpstr>
      <vt:lpstr>SIMPLE ELECTRONIC PIANO</vt:lpstr>
      <vt:lpstr>PowerPoint Presentation</vt:lpstr>
      <vt:lpstr>PowerPoint Presentation</vt:lpstr>
      <vt:lpstr>PowerPoint Presentation</vt:lpstr>
      <vt:lpstr>PowerPoint Presentation</vt:lpstr>
      <vt:lpstr>WORKING PRINCIPLE:-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ELECTRONIC PIANO</dc:title>
  <dc:creator>Waseem Sajjad</dc:creator>
  <cp:lastModifiedBy>Waseem Sajjad</cp:lastModifiedBy>
  <cp:revision>12</cp:revision>
  <dcterms:created xsi:type="dcterms:W3CDTF">2022-07-27T13:53:50Z</dcterms:created>
  <dcterms:modified xsi:type="dcterms:W3CDTF">2022-07-27T15:28:38Z</dcterms:modified>
</cp:coreProperties>
</file>