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69"/>
  </p:notesMasterIdLst>
  <p:sldIdLst>
    <p:sldId id="360" r:id="rId2"/>
    <p:sldId id="26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9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81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59" r:id="rId67"/>
    <p:sldId id="357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3" autoAdjust="0"/>
    <p:restoredTop sz="94683" autoAdjust="0"/>
  </p:normalViewPr>
  <p:slideViewPr>
    <p:cSldViewPr>
      <p:cViewPr varScale="1">
        <p:scale>
          <a:sx n="81" d="100"/>
          <a:sy n="81" d="100"/>
        </p:scale>
        <p:origin x="118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9822-6DE8-42AD-857A-E370546EC351}" type="datetimeFigureOut">
              <a:rPr lang="en-PK" smtClean="0"/>
              <a:t>03/04/2022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57463-CFD7-493A-ADA0-22DF67E70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10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198E54D-7858-4481-A0D7-5ECBFD74C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2301BED-85F6-4953-8DC8-E59066A329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304020202020204" pitchFamily="34" charset="-34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4FB26D5-838A-4DCE-A90B-77085B2C8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>
              <a:spcBef>
                <a:spcPct val="0"/>
              </a:spcBef>
            </a:pPr>
            <a:fld id="{0070AFC5-7D50-48E4-8F6F-6717193BD2C7}" type="slidenum">
              <a:rPr lang="en-US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Angsana New" panose="02020603050405020304" pitchFamily="18" charset="-34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Angsana New" panose="02020603050405020304" pitchFamily="18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E246-5E77-4DEE-A53B-F28761AB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0855-C73F-45E7-8684-90E376AD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CC46-7710-4AEA-B4B4-3B5D2362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37CD-E1DD-4045-A9B4-DC99B553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2D6D-84EA-4D79-8681-E5E4EFE4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274B-5AB2-427B-9A02-B2FFCF08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A314-5984-4FE7-9386-1AD89195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4F1-4FA8-4CE4-861B-A041444F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B29-92FC-40FC-BEEB-01CF05D2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622E-D9CC-4644-90BC-A187AE2BB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036E1-22D9-4647-96D7-4478C0A1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326CE-BF2A-4495-9DC1-3306CCBC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4C3FA-F9CA-43AC-BD18-8134ED64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D551B2-D630-4F1D-9AD5-A3A90ED7B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1A5268FE-5134-4958-B86A-033EA5F3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8025"/>
            <a:ext cx="8488363" cy="2522538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  <a:t>Lecture 2 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  <a:t>Basic Geometry</a:t>
            </a:r>
            <a:b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</a:br>
            <a:b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</a:br>
            <a:endParaRPr lang="th-TH" altLang="en-US" sz="3600" dirty="0">
              <a:solidFill>
                <a:schemeClr val="tx2"/>
              </a:solidFill>
              <a:latin typeface="Arial" panose="020B0604020202020204" pitchFamily="34" charset="0"/>
              <a:ea typeface="Angsana New" panose="02020603050405020304" pitchFamily="18" charset="-34"/>
            </a:endParaRPr>
          </a:p>
        </p:txBody>
      </p:sp>
      <p:pic>
        <p:nvPicPr>
          <p:cNvPr id="3075" name="Picture 6" descr="049023">
            <a:extLst>
              <a:ext uri="{FF2B5EF4-FFF2-40B4-BE49-F238E27FC236}">
                <a16:creationId xmlns:a16="http://schemas.microsoft.com/office/drawing/2014/main" id="{6969723C-9E9C-45F4-B599-FE3534956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516438"/>
            <a:ext cx="325913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9" descr="draftman03">
            <a:extLst>
              <a:ext uri="{FF2B5EF4-FFF2-40B4-BE49-F238E27FC236}">
                <a16:creationId xmlns:a16="http://schemas.microsoft.com/office/drawing/2014/main" id="{FD9DE458-A837-4A35-95DD-B6F67D2B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31775"/>
            <a:ext cx="2979737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1" descr="Drafting06">
            <a:extLst>
              <a:ext uri="{FF2B5EF4-FFF2-40B4-BE49-F238E27FC236}">
                <a16:creationId xmlns:a16="http://schemas.microsoft.com/office/drawing/2014/main" id="{BB6C6560-B4E1-4F8C-86A3-CEC7E2C4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5425"/>
            <a:ext cx="2932112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2" descr="serv_drafting">
            <a:extLst>
              <a:ext uri="{FF2B5EF4-FFF2-40B4-BE49-F238E27FC236}">
                <a16:creationId xmlns:a16="http://schemas.microsoft.com/office/drawing/2014/main" id="{2507F6D9-5B5B-4B2C-AC22-D4D710B4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516438"/>
            <a:ext cx="27876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3BAE34D1-0544-4E00-A90A-B5E5A14F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3315" name="Line 4">
            <a:extLst>
              <a:ext uri="{FF2B5EF4-FFF2-40B4-BE49-F238E27FC236}">
                <a16:creationId xmlns:a16="http://schemas.microsoft.com/office/drawing/2014/main" id="{DA024DDC-BFA9-4E31-B5E8-7C4F414103D0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3316" name="Group 5">
            <a:extLst>
              <a:ext uri="{FF2B5EF4-FFF2-40B4-BE49-F238E27FC236}">
                <a16:creationId xmlns:a16="http://schemas.microsoft.com/office/drawing/2014/main" id="{3904EDF2-D5B3-4E24-82D3-4317B49351F2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19475"/>
            <a:ext cx="590550" cy="688975"/>
            <a:chOff x="2899" y="2584"/>
            <a:chExt cx="372" cy="434"/>
          </a:xfrm>
        </p:grpSpPr>
        <p:sp>
          <p:nvSpPr>
            <p:cNvPr id="13318" name="Rectangle 6">
              <a:extLst>
                <a:ext uri="{FF2B5EF4-FFF2-40B4-BE49-F238E27FC236}">
                  <a16:creationId xmlns:a16="http://schemas.microsoft.com/office/drawing/2014/main" id="{2893BC24-18A1-4551-8A63-E2BA5EA5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19" name="Rectangle 7">
              <a:extLst>
                <a:ext uri="{FF2B5EF4-FFF2-40B4-BE49-F238E27FC236}">
                  <a16:creationId xmlns:a16="http://schemas.microsoft.com/office/drawing/2014/main" id="{1C19D24A-1A29-46E0-B529-676E4181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17" name="Text Box 9">
            <a:extLst>
              <a:ext uri="{FF2B5EF4-FFF2-40B4-BE49-F238E27FC236}">
                <a16:creationId xmlns:a16="http://schemas.microsoft.com/office/drawing/2014/main" id="{43C02BC6-3E15-4128-A7FB-556CECDE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Adjacent-sides method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A52D30EB-402E-4BEC-91E0-4F2338BEEA60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4339" name="Group 28">
            <a:extLst>
              <a:ext uri="{FF2B5EF4-FFF2-40B4-BE49-F238E27FC236}">
                <a16:creationId xmlns:a16="http://schemas.microsoft.com/office/drawing/2014/main" id="{341528DE-651C-45F7-84ED-165E7C5DE79C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19475"/>
            <a:ext cx="590550" cy="688975"/>
            <a:chOff x="2899" y="2584"/>
            <a:chExt cx="372" cy="434"/>
          </a:xfrm>
        </p:grpSpPr>
        <p:sp>
          <p:nvSpPr>
            <p:cNvPr id="14358" name="Rectangle 29">
              <a:extLst>
                <a:ext uri="{FF2B5EF4-FFF2-40B4-BE49-F238E27FC236}">
                  <a16:creationId xmlns:a16="http://schemas.microsoft.com/office/drawing/2014/main" id="{A070AFE5-6DA2-4BC5-8B77-00B1DBA2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9" name="Rectangle 30">
              <a:extLst>
                <a:ext uri="{FF2B5EF4-FFF2-40B4-BE49-F238E27FC236}">
                  <a16:creationId xmlns:a16="http://schemas.microsoft.com/office/drawing/2014/main" id="{0919DFB9-E63C-4FA7-B7FD-64900EE0D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40" name="Text Box 2">
            <a:extLst>
              <a:ext uri="{FF2B5EF4-FFF2-40B4-BE49-F238E27FC236}">
                <a16:creationId xmlns:a16="http://schemas.microsoft.com/office/drawing/2014/main" id="{634BFA8A-1726-4520-8629-B8BB571F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4C22ACF6-2E04-4A76-8489-C3BA95C2E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Adjacent-sides method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4CDA6FA1-9EEC-46B4-955E-C190C8CECB47}"/>
              </a:ext>
            </a:extLst>
          </p:cNvPr>
          <p:cNvGrpSpPr>
            <a:grpSpLocks/>
          </p:cNvGrpSpPr>
          <p:nvPr/>
        </p:nvGrpSpPr>
        <p:grpSpPr bwMode="auto">
          <a:xfrm>
            <a:off x="2251075" y="3875088"/>
            <a:ext cx="2913063" cy="2322512"/>
            <a:chOff x="1418" y="2441"/>
            <a:chExt cx="1835" cy="1463"/>
          </a:xfrm>
        </p:grpSpPr>
        <p:grpSp>
          <p:nvGrpSpPr>
            <p:cNvPr id="14354" name="Group 10">
              <a:extLst>
                <a:ext uri="{FF2B5EF4-FFF2-40B4-BE49-F238E27FC236}">
                  <a16:creationId xmlns:a16="http://schemas.microsoft.com/office/drawing/2014/main" id="{F015DE85-1F90-4FF1-8A80-2E3780E722ED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1418" y="2441"/>
              <a:ext cx="1725" cy="996"/>
              <a:chOff x="3878" y="2238"/>
              <a:chExt cx="1287" cy="743"/>
            </a:xfrm>
          </p:grpSpPr>
          <p:sp>
            <p:nvSpPr>
              <p:cNvPr id="112651" name="Freeform 11">
                <a:extLst>
                  <a:ext uri="{FF2B5EF4-FFF2-40B4-BE49-F238E27FC236}">
                    <a16:creationId xmlns:a16="http://schemas.microsoft.com/office/drawing/2014/main" id="{8C98E111-790C-4724-9BD2-36BDB1FFB072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9" y="2237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2652" name="Freeform 12">
                <a:extLst>
                  <a:ext uri="{FF2B5EF4-FFF2-40B4-BE49-F238E27FC236}">
                    <a16:creationId xmlns:a16="http://schemas.microsoft.com/office/drawing/2014/main" id="{F1D71C88-D68E-4C2D-B640-1D50C89A8AA3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91"/>
                <a:ext cx="726" cy="421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4355" name="Picture 13" descr="left-hand">
              <a:extLst>
                <a:ext uri="{FF2B5EF4-FFF2-40B4-BE49-F238E27FC236}">
                  <a16:creationId xmlns:a16="http://schemas.microsoft.com/office/drawing/2014/main" id="{D6F0C0D6-5B5E-44E9-AF35-27ADC6A26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19984762" flipH="1">
              <a:off x="2299" y="2752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EBAA81BC-BE17-4988-9ECD-0E4B3340E7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95700"/>
            <a:ext cx="2133600" cy="1966913"/>
            <a:chOff x="1392" y="2328"/>
            <a:chExt cx="1344" cy="1239"/>
          </a:xfrm>
        </p:grpSpPr>
        <p:grpSp>
          <p:nvGrpSpPr>
            <p:cNvPr id="14350" name="Group 15">
              <a:extLst>
                <a:ext uri="{FF2B5EF4-FFF2-40B4-BE49-F238E27FC236}">
                  <a16:creationId xmlns:a16="http://schemas.microsoft.com/office/drawing/2014/main" id="{557451FE-D3BB-4023-A4B4-BD1018E77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2384"/>
              <a:ext cx="1185" cy="1183"/>
              <a:chOff x="3007" y="1416"/>
              <a:chExt cx="745" cy="744"/>
            </a:xfrm>
          </p:grpSpPr>
          <p:sp>
            <p:nvSpPr>
              <p:cNvPr id="112656" name="Freeform 16">
                <a:extLst>
                  <a:ext uri="{FF2B5EF4-FFF2-40B4-BE49-F238E27FC236}">
                    <a16:creationId xmlns:a16="http://schemas.microsoft.com/office/drawing/2014/main" id="{1F868704-BCF1-44C6-A613-34C6200ABC7C}"/>
                  </a:ext>
                </a:extLst>
              </p:cNvPr>
              <p:cNvSpPr>
                <a:spLocks/>
              </p:cNvSpPr>
              <p:nvPr/>
            </p:nvSpPr>
            <p:spPr bwMode="auto">
              <a:xfrm rot="28494578">
                <a:off x="3006" y="141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2657" name="Freeform 17">
                <a:extLst>
                  <a:ext uri="{FF2B5EF4-FFF2-40B4-BE49-F238E27FC236}">
                    <a16:creationId xmlns:a16="http://schemas.microsoft.com/office/drawing/2014/main" id="{C6D4C700-CF55-4E71-B0CC-B57FA950679C}"/>
                  </a:ext>
                </a:extLst>
              </p:cNvPr>
              <p:cNvSpPr>
                <a:spLocks/>
              </p:cNvSpPr>
              <p:nvPr/>
            </p:nvSpPr>
            <p:spPr bwMode="auto">
              <a:xfrm rot="28494578">
                <a:off x="3162" y="1503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4351" name="Picture 18" descr="left-hand">
              <a:extLst>
                <a:ext uri="{FF2B5EF4-FFF2-40B4-BE49-F238E27FC236}">
                  <a16:creationId xmlns:a16="http://schemas.microsoft.com/office/drawing/2014/main" id="{CA02CADC-DFCE-41CC-BFC4-6CDD98233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-250792">
              <a:off x="1392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0B1ACA8C-305F-4719-A975-C99F9417A4C1}"/>
              </a:ext>
            </a:extLst>
          </p:cNvPr>
          <p:cNvGrpSpPr>
            <a:grpSpLocks/>
          </p:cNvGrpSpPr>
          <p:nvPr/>
        </p:nvGrpSpPr>
        <p:grpSpPr bwMode="auto">
          <a:xfrm rot="-2811476">
            <a:off x="3101975" y="2778125"/>
            <a:ext cx="1917700" cy="1809750"/>
            <a:chOff x="1465" y="1414"/>
            <a:chExt cx="1319" cy="1233"/>
          </a:xfrm>
        </p:grpSpPr>
        <p:pic>
          <p:nvPicPr>
            <p:cNvPr id="14348" name="Picture 20" descr="right-hand-pencil">
              <a:extLst>
                <a:ext uri="{FF2B5EF4-FFF2-40B4-BE49-F238E27FC236}">
                  <a16:creationId xmlns:a16="http://schemas.microsoft.com/office/drawing/2014/main" id="{F0E46BEE-510B-4E45-B792-42B8BB250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9" name="Freeform 21">
              <a:extLst>
                <a:ext uri="{FF2B5EF4-FFF2-40B4-BE49-F238E27FC236}">
                  <a16:creationId xmlns:a16="http://schemas.microsoft.com/office/drawing/2014/main" id="{7CBA3DA4-8B81-499E-946F-78246A21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2662" name="Line 22">
            <a:extLst>
              <a:ext uri="{FF2B5EF4-FFF2-40B4-BE49-F238E27FC236}">
                <a16:creationId xmlns:a16="http://schemas.microsoft.com/office/drawing/2014/main" id="{76426866-62F0-4CDC-88A2-5F00AD026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7900" y="2984500"/>
            <a:ext cx="719138" cy="154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2663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CD4560-6932-43F4-8E03-EE7061BA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99FACC92-577B-4D73-9AE8-9D200F811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4427 -0.070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07951 -0.2263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1131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  <p:bldP spid="1126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E0FB56C-60CF-463E-9371-BF40495E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F0FE6F5D-CCBE-47E1-AA1C-2910AC35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563688"/>
            <a:ext cx="2874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Compass</a:t>
            </a:r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114A993F-A14E-4C4F-B5DC-7C772541A4BC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1114425" y="5094288"/>
            <a:ext cx="5943600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5365" name="Group 16">
            <a:extLst>
              <a:ext uri="{FF2B5EF4-FFF2-40B4-BE49-F238E27FC236}">
                <a16:creationId xmlns:a16="http://schemas.microsoft.com/office/drawing/2014/main" id="{AC82885C-4978-4D4C-8755-78EC94E20FC1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5021263"/>
            <a:ext cx="501650" cy="690562"/>
            <a:chOff x="2652" y="2991"/>
            <a:chExt cx="316" cy="435"/>
          </a:xfrm>
        </p:grpSpPr>
        <p:sp>
          <p:nvSpPr>
            <p:cNvPr id="15366" name="Rectangle 17">
              <a:extLst>
                <a:ext uri="{FF2B5EF4-FFF2-40B4-BE49-F238E27FC236}">
                  <a16:creationId xmlns:a16="http://schemas.microsoft.com/office/drawing/2014/main" id="{0B82333F-FD34-4B65-A861-4D8FCB38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9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367" name="Rectangle 18">
              <a:extLst>
                <a:ext uri="{FF2B5EF4-FFF2-40B4-BE49-F238E27FC236}">
                  <a16:creationId xmlns:a16="http://schemas.microsoft.com/office/drawing/2014/main" id="{78CFF886-F690-49EE-A58D-18341763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96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38D35E8-1437-4B2F-9877-47FB1B99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59D23F0-F51F-44BF-978B-21BBE278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563688"/>
            <a:ext cx="2874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Compass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B733C320-796D-4E15-853A-C7697235CFE3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1114425" y="5094288"/>
            <a:ext cx="5943600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45413" name="Arc 5">
            <a:extLst>
              <a:ext uri="{FF2B5EF4-FFF2-40B4-BE49-F238E27FC236}">
                <a16:creationId xmlns:a16="http://schemas.microsoft.com/office/drawing/2014/main" id="{035CB260-DA7C-4EF1-A0F3-C2E612D0F080}"/>
              </a:ext>
            </a:extLst>
          </p:cNvPr>
          <p:cNvSpPr>
            <a:spLocks/>
          </p:cNvSpPr>
          <p:nvPr/>
        </p:nvSpPr>
        <p:spPr bwMode="auto">
          <a:xfrm>
            <a:off x="2708275" y="3397250"/>
            <a:ext cx="3100388" cy="1836738"/>
          </a:xfrm>
          <a:custGeom>
            <a:avLst/>
            <a:gdLst>
              <a:gd name="T0" fmla="*/ 0 w 36448"/>
              <a:gd name="T1" fmla="*/ 2147483646 h 21600"/>
              <a:gd name="T2" fmla="*/ 2147483646 w 36448"/>
              <a:gd name="T3" fmla="*/ 2147483646 h 21600"/>
              <a:gd name="T4" fmla="*/ 2147483646 w 36448"/>
              <a:gd name="T5" fmla="*/ 2147483646 h 21600"/>
              <a:gd name="T6" fmla="*/ 0 60000 65536"/>
              <a:gd name="T7" fmla="*/ 0 60000 65536"/>
              <a:gd name="T8" fmla="*/ 0 60000 65536"/>
              <a:gd name="T9" fmla="*/ 0 w 36448"/>
              <a:gd name="T10" fmla="*/ 0 h 21600"/>
              <a:gd name="T11" fmla="*/ 36448 w 364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48" h="21600" fill="none" extrusionOk="0">
                <a:moveTo>
                  <a:pt x="0" y="19681"/>
                </a:moveTo>
                <a:cubicBezTo>
                  <a:pt x="994" y="8539"/>
                  <a:pt x="10329" y="-1"/>
                  <a:pt x="21515" y="0"/>
                </a:cubicBezTo>
                <a:cubicBezTo>
                  <a:pt x="27078" y="0"/>
                  <a:pt x="32427" y="2146"/>
                  <a:pt x="36447" y="5993"/>
                </a:cubicBezTo>
              </a:path>
              <a:path w="36448" h="21600" stroke="0" extrusionOk="0">
                <a:moveTo>
                  <a:pt x="0" y="19681"/>
                </a:moveTo>
                <a:cubicBezTo>
                  <a:pt x="994" y="8539"/>
                  <a:pt x="10329" y="-1"/>
                  <a:pt x="21515" y="0"/>
                </a:cubicBezTo>
                <a:cubicBezTo>
                  <a:pt x="27078" y="0"/>
                  <a:pt x="32427" y="2146"/>
                  <a:pt x="36447" y="5993"/>
                </a:cubicBezTo>
                <a:lnTo>
                  <a:pt x="21515" y="21600"/>
                </a:lnTo>
                <a:lnTo>
                  <a:pt x="0" y="1968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5414" name="Arc 6">
            <a:extLst>
              <a:ext uri="{FF2B5EF4-FFF2-40B4-BE49-F238E27FC236}">
                <a16:creationId xmlns:a16="http://schemas.microsoft.com/office/drawing/2014/main" id="{33A45614-C680-4A3F-BAE3-B5532A77B7FF}"/>
              </a:ext>
            </a:extLst>
          </p:cNvPr>
          <p:cNvSpPr>
            <a:spLocks/>
          </p:cNvSpPr>
          <p:nvPr/>
        </p:nvSpPr>
        <p:spPr bwMode="auto">
          <a:xfrm>
            <a:off x="4859338" y="3101975"/>
            <a:ext cx="1735137" cy="3173413"/>
          </a:xfrm>
          <a:custGeom>
            <a:avLst/>
            <a:gdLst>
              <a:gd name="T0" fmla="*/ 0 w 11756"/>
              <a:gd name="T1" fmla="*/ 2147483646 h 21515"/>
              <a:gd name="T2" fmla="*/ 2147483646 w 11756"/>
              <a:gd name="T3" fmla="*/ 0 h 21515"/>
              <a:gd name="T4" fmla="*/ 2147483646 w 11756"/>
              <a:gd name="T5" fmla="*/ 2147483646 h 21515"/>
              <a:gd name="T6" fmla="*/ 0 60000 65536"/>
              <a:gd name="T7" fmla="*/ 0 60000 65536"/>
              <a:gd name="T8" fmla="*/ 0 60000 65536"/>
              <a:gd name="T9" fmla="*/ 0 w 11756"/>
              <a:gd name="T10" fmla="*/ 0 h 21515"/>
              <a:gd name="T11" fmla="*/ 11756 w 11756"/>
              <a:gd name="T12" fmla="*/ 21515 h 215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56" h="21515" fill="none" extrusionOk="0">
                <a:moveTo>
                  <a:pt x="-1" y="3394"/>
                </a:moveTo>
                <a:cubicBezTo>
                  <a:pt x="2955" y="1476"/>
                  <a:pt x="6335" y="311"/>
                  <a:pt x="9844" y="-1"/>
                </a:cubicBezTo>
              </a:path>
              <a:path w="11756" h="21515" stroke="0" extrusionOk="0">
                <a:moveTo>
                  <a:pt x="-1" y="3394"/>
                </a:moveTo>
                <a:cubicBezTo>
                  <a:pt x="2955" y="1476"/>
                  <a:pt x="6335" y="311"/>
                  <a:pt x="9844" y="-1"/>
                </a:cubicBezTo>
                <a:lnTo>
                  <a:pt x="11756" y="21515"/>
                </a:lnTo>
                <a:lnTo>
                  <a:pt x="-1" y="3394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5415" name="Arc 7">
            <a:extLst>
              <a:ext uri="{FF2B5EF4-FFF2-40B4-BE49-F238E27FC236}">
                <a16:creationId xmlns:a16="http://schemas.microsoft.com/office/drawing/2014/main" id="{430B9D48-274A-4E66-86DE-D3643D1CB460}"/>
              </a:ext>
            </a:extLst>
          </p:cNvPr>
          <p:cNvSpPr>
            <a:spLocks/>
          </p:cNvSpPr>
          <p:nvPr/>
        </p:nvSpPr>
        <p:spPr bwMode="auto">
          <a:xfrm>
            <a:off x="2443163" y="2574925"/>
            <a:ext cx="3130550" cy="1778000"/>
          </a:xfrm>
          <a:custGeom>
            <a:avLst/>
            <a:gdLst>
              <a:gd name="T0" fmla="*/ 2147483646 w 21267"/>
              <a:gd name="T1" fmla="*/ 0 h 12044"/>
              <a:gd name="T2" fmla="*/ 2147483646 w 21267"/>
              <a:gd name="T3" fmla="*/ 2147483646 h 12044"/>
              <a:gd name="T4" fmla="*/ 0 w 21267"/>
              <a:gd name="T5" fmla="*/ 2147483646 h 12044"/>
              <a:gd name="T6" fmla="*/ 0 60000 65536"/>
              <a:gd name="T7" fmla="*/ 0 60000 65536"/>
              <a:gd name="T8" fmla="*/ 0 60000 65536"/>
              <a:gd name="T9" fmla="*/ 0 w 21267"/>
              <a:gd name="T10" fmla="*/ 0 h 12044"/>
              <a:gd name="T11" fmla="*/ 21267 w 21267"/>
              <a:gd name="T12" fmla="*/ 12044 h 12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67" h="12044" fill="none" extrusionOk="0">
                <a:moveTo>
                  <a:pt x="17930" y="0"/>
                </a:moveTo>
                <a:cubicBezTo>
                  <a:pt x="19605" y="2493"/>
                  <a:pt x="20741" y="5308"/>
                  <a:pt x="21266" y="8265"/>
                </a:cubicBezTo>
              </a:path>
              <a:path w="21267" h="12044" stroke="0" extrusionOk="0">
                <a:moveTo>
                  <a:pt x="17930" y="0"/>
                </a:moveTo>
                <a:cubicBezTo>
                  <a:pt x="19605" y="2493"/>
                  <a:pt x="20741" y="5308"/>
                  <a:pt x="21266" y="8265"/>
                </a:cubicBezTo>
                <a:lnTo>
                  <a:pt x="0" y="12044"/>
                </a:lnTo>
                <a:lnTo>
                  <a:pt x="1793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BD7647E2-7ADD-4955-9915-98161B4051C2}"/>
              </a:ext>
            </a:extLst>
          </p:cNvPr>
          <p:cNvSpPr>
            <a:spLocks noChangeShapeType="1"/>
          </p:cNvSpPr>
          <p:nvPr/>
        </p:nvSpPr>
        <p:spPr bwMode="auto">
          <a:xfrm rot="-3900000">
            <a:off x="3733007" y="4080669"/>
            <a:ext cx="27098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FA1DD62-71E6-40CD-9AF7-D4E35AD20589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3644900"/>
            <a:ext cx="892175" cy="1662113"/>
            <a:chOff x="2292" y="2296"/>
            <a:chExt cx="562" cy="1047"/>
          </a:xfrm>
        </p:grpSpPr>
        <p:sp>
          <p:nvSpPr>
            <p:cNvPr id="16418" name="Line 10">
              <a:extLst>
                <a:ext uri="{FF2B5EF4-FFF2-40B4-BE49-F238E27FC236}">
                  <a16:creationId xmlns:a16="http://schemas.microsoft.com/office/drawing/2014/main" id="{D4548D3E-6F2F-4722-975A-63C0357FB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2" y="2296"/>
              <a:ext cx="562" cy="104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419" name="Rectangle 11">
              <a:extLst>
                <a:ext uri="{FF2B5EF4-FFF2-40B4-BE49-F238E27FC236}">
                  <a16:creationId xmlns:a16="http://schemas.microsoft.com/office/drawing/2014/main" id="{26594C1B-CD5D-4BC0-8AEB-53FBCC20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3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="1" baseline="-25000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575A46BA-2E34-42D4-9378-7634B88D7647}"/>
              </a:ext>
            </a:extLst>
          </p:cNvPr>
          <p:cNvGrpSpPr>
            <a:grpSpLocks/>
          </p:cNvGrpSpPr>
          <p:nvPr/>
        </p:nvGrpSpPr>
        <p:grpSpPr bwMode="auto">
          <a:xfrm rot="346815">
            <a:off x="6013450" y="3146425"/>
            <a:ext cx="531813" cy="2887663"/>
            <a:chOff x="3692" y="1998"/>
            <a:chExt cx="335" cy="1819"/>
          </a:xfrm>
        </p:grpSpPr>
        <p:sp>
          <p:nvSpPr>
            <p:cNvPr id="16416" name="Line 13">
              <a:extLst>
                <a:ext uri="{FF2B5EF4-FFF2-40B4-BE49-F238E27FC236}">
                  <a16:creationId xmlns:a16="http://schemas.microsoft.com/office/drawing/2014/main" id="{6A751FAF-1C45-4E36-914B-963FC5381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2" y="1998"/>
              <a:ext cx="199" cy="18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417" name="Rectangle 14">
              <a:extLst>
                <a:ext uri="{FF2B5EF4-FFF2-40B4-BE49-F238E27FC236}">
                  <a16:creationId xmlns:a16="http://schemas.microsoft.com/office/drawing/2014/main" id="{EA0780BD-7617-4C5F-B720-DF52730A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9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="1" baseline="-250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6395" name="Group 15">
            <a:extLst>
              <a:ext uri="{FF2B5EF4-FFF2-40B4-BE49-F238E27FC236}">
                <a16:creationId xmlns:a16="http://schemas.microsoft.com/office/drawing/2014/main" id="{538A8BF7-B1F7-4B92-984C-3E08777C4C3F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5021263"/>
            <a:ext cx="501650" cy="690562"/>
            <a:chOff x="2652" y="2991"/>
            <a:chExt cx="316" cy="435"/>
          </a:xfrm>
        </p:grpSpPr>
        <p:sp>
          <p:nvSpPr>
            <p:cNvPr id="16414" name="Rectangle 16">
              <a:extLst>
                <a:ext uri="{FF2B5EF4-FFF2-40B4-BE49-F238E27FC236}">
                  <a16:creationId xmlns:a16="http://schemas.microsoft.com/office/drawing/2014/main" id="{E04BAE2C-95C1-4723-97F5-EBC4762A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9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415" name="Rectangle 17">
              <a:extLst>
                <a:ext uri="{FF2B5EF4-FFF2-40B4-BE49-F238E27FC236}">
                  <a16:creationId xmlns:a16="http://schemas.microsoft.com/office/drawing/2014/main" id="{BF55A773-14E1-4206-A5A2-FB1E89AA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96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26F651CB-02F3-4061-B842-137AF9F3C933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2374900"/>
            <a:ext cx="2262188" cy="2132013"/>
            <a:chOff x="1796" y="1672"/>
            <a:chExt cx="1521" cy="1175"/>
          </a:xfrm>
        </p:grpSpPr>
        <p:sp>
          <p:nvSpPr>
            <p:cNvPr id="16412" name="Rectangle 19">
              <a:extLst>
                <a:ext uri="{FF2B5EF4-FFF2-40B4-BE49-F238E27FC236}">
                  <a16:creationId xmlns:a16="http://schemas.microsoft.com/office/drawing/2014/main" id="{A417691D-D060-4F56-82C0-77FD3196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672"/>
              <a:ext cx="3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="1" baseline="-250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413" name="Line 20">
              <a:extLst>
                <a:ext uri="{FF2B5EF4-FFF2-40B4-BE49-F238E27FC236}">
                  <a16:creationId xmlns:a16="http://schemas.microsoft.com/office/drawing/2014/main" id="{55F84EB1-5539-4FE8-8618-EA03997A9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1822"/>
              <a:ext cx="1521" cy="10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0BFD5246-8758-4810-AFE6-B0F17A5AE90C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5372100"/>
            <a:ext cx="1219200" cy="635000"/>
            <a:chOff x="560" y="3384"/>
            <a:chExt cx="768" cy="400"/>
          </a:xfrm>
        </p:grpSpPr>
        <p:sp>
          <p:nvSpPr>
            <p:cNvPr id="16410" name="Rectangle 22">
              <a:extLst>
                <a:ext uri="{FF2B5EF4-FFF2-40B4-BE49-F238E27FC236}">
                  <a16:creationId xmlns:a16="http://schemas.microsoft.com/office/drawing/2014/main" id="{0B28F780-A3DA-4179-A44E-5A3AC2B6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384"/>
              <a:ext cx="768" cy="4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1" name="Rectangle 23">
              <a:extLst>
                <a:ext uri="{FF2B5EF4-FFF2-40B4-BE49-F238E27FC236}">
                  <a16:creationId xmlns:a16="http://schemas.microsoft.com/office/drawing/2014/main" id="{0F46331E-3B6B-43A3-9011-797A5BD2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3390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r</a:t>
              </a:r>
              <a:r>
                <a:rPr lang="en-US" altLang="en-US" sz="28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45432" name="Arc 24">
            <a:extLst>
              <a:ext uri="{FF2B5EF4-FFF2-40B4-BE49-F238E27FC236}">
                <a16:creationId xmlns:a16="http://schemas.microsoft.com/office/drawing/2014/main" id="{8B35CDC8-85F2-492B-AC37-E4CA6D40E8E5}"/>
              </a:ext>
            </a:extLst>
          </p:cNvPr>
          <p:cNvSpPr>
            <a:spLocks/>
          </p:cNvSpPr>
          <p:nvPr/>
        </p:nvSpPr>
        <p:spPr bwMode="auto">
          <a:xfrm>
            <a:off x="4549775" y="3892550"/>
            <a:ext cx="1836738" cy="2608263"/>
          </a:xfrm>
          <a:custGeom>
            <a:avLst/>
            <a:gdLst>
              <a:gd name="T0" fmla="*/ 2147483646 w 21600"/>
              <a:gd name="T1" fmla="*/ 0 h 30650"/>
              <a:gd name="T2" fmla="*/ 2147483646 w 21600"/>
              <a:gd name="T3" fmla="*/ 2147483646 h 30650"/>
              <a:gd name="T4" fmla="*/ 0 w 21600"/>
              <a:gd name="T5" fmla="*/ 2147483646 h 30650"/>
              <a:gd name="T6" fmla="*/ 0 60000 65536"/>
              <a:gd name="T7" fmla="*/ 0 60000 65536"/>
              <a:gd name="T8" fmla="*/ 0 60000 65536"/>
              <a:gd name="T9" fmla="*/ 0 w 21600"/>
              <a:gd name="T10" fmla="*/ 0 h 30650"/>
              <a:gd name="T11" fmla="*/ 21600 w 21600"/>
              <a:gd name="T12" fmla="*/ 30650 h 306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650" fill="none" extrusionOk="0">
                <a:moveTo>
                  <a:pt x="14603" y="-1"/>
                </a:moveTo>
                <a:cubicBezTo>
                  <a:pt x="19061" y="4090"/>
                  <a:pt x="21600" y="9864"/>
                  <a:pt x="21600" y="15915"/>
                </a:cubicBezTo>
                <a:cubicBezTo>
                  <a:pt x="21600" y="21384"/>
                  <a:pt x="19524" y="26650"/>
                  <a:pt x="15793" y="30649"/>
                </a:cubicBezTo>
              </a:path>
              <a:path w="21600" h="30650" stroke="0" extrusionOk="0">
                <a:moveTo>
                  <a:pt x="14603" y="-1"/>
                </a:moveTo>
                <a:cubicBezTo>
                  <a:pt x="19061" y="4090"/>
                  <a:pt x="21600" y="9864"/>
                  <a:pt x="21600" y="15915"/>
                </a:cubicBezTo>
                <a:cubicBezTo>
                  <a:pt x="21600" y="21384"/>
                  <a:pt x="19524" y="26650"/>
                  <a:pt x="15793" y="30649"/>
                </a:cubicBezTo>
                <a:lnTo>
                  <a:pt x="0" y="15915"/>
                </a:lnTo>
                <a:lnTo>
                  <a:pt x="14603" y="-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8DE81A03-A4BB-4289-A4AB-0AB0CD3496D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090988"/>
            <a:ext cx="354013" cy="493712"/>
            <a:chOff x="1632" y="2577"/>
            <a:chExt cx="223" cy="311"/>
          </a:xfrm>
        </p:grpSpPr>
        <p:sp>
          <p:nvSpPr>
            <p:cNvPr id="16408" name="Rectangle 26">
              <a:extLst>
                <a:ext uri="{FF2B5EF4-FFF2-40B4-BE49-F238E27FC236}">
                  <a16:creationId xmlns:a16="http://schemas.microsoft.com/office/drawing/2014/main" id="{00F76C3E-1D28-4C73-B7B6-601737E1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7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09" name="Oval 27">
              <a:extLst>
                <a:ext uri="{FF2B5EF4-FFF2-40B4-BE49-F238E27FC236}">
                  <a16:creationId xmlns:a16="http://schemas.microsoft.com/office/drawing/2014/main" id="{91F85BA9-082A-4783-8AC4-8149E2C4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800"/>
              <a:ext cx="88" cy="8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89B01C7A-434D-43F3-9146-D3CFC4328FE8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5813425"/>
            <a:ext cx="488950" cy="396875"/>
            <a:chOff x="3848" y="3662"/>
            <a:chExt cx="308" cy="250"/>
          </a:xfrm>
        </p:grpSpPr>
        <p:sp>
          <p:nvSpPr>
            <p:cNvPr id="16406" name="Rectangle 29">
              <a:extLst>
                <a:ext uri="{FF2B5EF4-FFF2-40B4-BE49-F238E27FC236}">
                  <a16:creationId xmlns:a16="http://schemas.microsoft.com/office/drawing/2014/main" id="{A9282BC3-9870-49CF-99AE-9CE12EB3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366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07" name="Oval 30">
              <a:extLst>
                <a:ext uri="{FF2B5EF4-FFF2-40B4-BE49-F238E27FC236}">
                  <a16:creationId xmlns:a16="http://schemas.microsoft.com/office/drawing/2014/main" id="{3E6095AF-A612-45B9-8249-7B1BBC36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3776"/>
              <a:ext cx="88" cy="8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27B93A39-6D35-42F8-A2D7-F672254A459F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2982913"/>
            <a:ext cx="465137" cy="457200"/>
            <a:chOff x="3187" y="1879"/>
            <a:chExt cx="293" cy="288"/>
          </a:xfrm>
        </p:grpSpPr>
        <p:sp>
          <p:nvSpPr>
            <p:cNvPr id="16404" name="Rectangle 32">
              <a:extLst>
                <a:ext uri="{FF2B5EF4-FFF2-40B4-BE49-F238E27FC236}">
                  <a16:creationId xmlns:a16="http://schemas.microsoft.com/office/drawing/2014/main" id="{EBC24E1F-2068-4D25-8664-12C5D549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187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altLang="en-US" sz="24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05" name="Oval 33">
              <a:extLst>
                <a:ext uri="{FF2B5EF4-FFF2-40B4-BE49-F238E27FC236}">
                  <a16:creationId xmlns:a16="http://schemas.microsoft.com/office/drawing/2014/main" id="{697BF0A8-0F16-4116-AD83-DC2A700F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040"/>
              <a:ext cx="88" cy="88"/>
            </a:xfrm>
            <a:prstGeom prst="ellipse">
              <a:avLst/>
            </a:prstGeom>
            <a:solidFill>
              <a:srgbClr val="FFCCCC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442" name="AutoShape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A0DC97-20EE-4DC9-BF89-01FFF6E8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43" name="Text Box 35">
            <a:extLst>
              <a:ext uri="{FF2B5EF4-FFF2-40B4-BE49-F238E27FC236}">
                <a16:creationId xmlns:a16="http://schemas.microsoft.com/office/drawing/2014/main" id="{BB9FA053-99E7-4789-9961-13EB8E25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2" grpId="0" animBg="1"/>
      <p:bldP spid="145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0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21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30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2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7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19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92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5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56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216E3202-7533-4565-BD50-D9453ACCC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57163"/>
            <a:ext cx="407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Bisect a Line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3B4E3BB6-A5CC-4C1E-8666-ECCF3E68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014413"/>
            <a:ext cx="8256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Swing two arcs of any radius greater than half-length of</a:t>
            </a:r>
            <a:b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line with the centers at the ends of the line.</a:t>
            </a:r>
          </a:p>
        </p:txBody>
      </p:sp>
      <p:sp>
        <p:nvSpPr>
          <p:cNvPr id="15402" name="Text Box 42">
            <a:extLst>
              <a:ext uri="{FF2B5EF4-FFF2-40B4-BE49-F238E27FC236}">
                <a16:creationId xmlns:a16="http://schemas.microsoft.com/office/drawing/2014/main" id="{C800E72E-0CBE-417A-88E6-7B929FF1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195513"/>
            <a:ext cx="7602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Join the intersection points of the arcs with a line.</a:t>
            </a:r>
          </a:p>
        </p:txBody>
      </p:sp>
      <p:sp>
        <p:nvSpPr>
          <p:cNvPr id="15406" name="Arc 46">
            <a:extLst>
              <a:ext uri="{FF2B5EF4-FFF2-40B4-BE49-F238E27FC236}">
                <a16:creationId xmlns:a16="http://schemas.microsoft.com/office/drawing/2014/main" id="{677DF8A5-A1AB-4BD0-AF0A-936CD8B61E04}"/>
              </a:ext>
            </a:extLst>
          </p:cNvPr>
          <p:cNvSpPr>
            <a:spLocks/>
          </p:cNvSpPr>
          <p:nvPr/>
        </p:nvSpPr>
        <p:spPr bwMode="auto">
          <a:xfrm>
            <a:off x="5829300" y="4117975"/>
            <a:ext cx="2312988" cy="2279650"/>
          </a:xfrm>
          <a:custGeom>
            <a:avLst/>
            <a:gdLst>
              <a:gd name="T0" fmla="*/ 2147483646 w 21600"/>
              <a:gd name="T1" fmla="*/ 2147483646 h 21292"/>
              <a:gd name="T2" fmla="*/ 2147483646 w 21600"/>
              <a:gd name="T3" fmla="*/ 0 h 21292"/>
              <a:gd name="T4" fmla="*/ 2147483646 w 21600"/>
              <a:gd name="T5" fmla="*/ 2147483646 h 21292"/>
              <a:gd name="T6" fmla="*/ 0 60000 65536"/>
              <a:gd name="T7" fmla="*/ 0 60000 65536"/>
              <a:gd name="T8" fmla="*/ 0 60000 65536"/>
              <a:gd name="T9" fmla="*/ 0 w 21600"/>
              <a:gd name="T10" fmla="*/ 0 h 21292"/>
              <a:gd name="T11" fmla="*/ 21600 w 21600"/>
              <a:gd name="T12" fmla="*/ 21292 h 21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92" fill="none" extrusionOk="0">
                <a:moveTo>
                  <a:pt x="293" y="21292"/>
                </a:moveTo>
                <a:cubicBezTo>
                  <a:pt x="98" y="20118"/>
                  <a:pt x="0" y="18931"/>
                  <a:pt x="0" y="17742"/>
                </a:cubicBezTo>
                <a:cubicBezTo>
                  <a:pt x="-1" y="10664"/>
                  <a:pt x="3466" y="4036"/>
                  <a:pt x="9280" y="0"/>
                </a:cubicBezTo>
              </a:path>
              <a:path w="21600" h="21292" stroke="0" extrusionOk="0">
                <a:moveTo>
                  <a:pt x="293" y="21292"/>
                </a:moveTo>
                <a:cubicBezTo>
                  <a:pt x="98" y="20118"/>
                  <a:pt x="0" y="18931"/>
                  <a:pt x="0" y="17742"/>
                </a:cubicBezTo>
                <a:cubicBezTo>
                  <a:pt x="-1" y="10664"/>
                  <a:pt x="3466" y="4036"/>
                  <a:pt x="9280" y="0"/>
                </a:cubicBezTo>
                <a:lnTo>
                  <a:pt x="21600" y="17742"/>
                </a:lnTo>
                <a:lnTo>
                  <a:pt x="293" y="21292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5409" name="Text Box 49">
            <a:extLst>
              <a:ext uri="{FF2B5EF4-FFF2-40B4-BE49-F238E27FC236}">
                <a16:creationId xmlns:a16="http://schemas.microsoft.com/office/drawing/2014/main" id="{923450C1-E34E-4D52-BBB3-EA2FED7A7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6384925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to scale)</a:t>
            </a: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280AA974-F7C1-4146-A9FB-5C0FE5D8FA7F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3803650"/>
            <a:ext cx="4324350" cy="2525713"/>
            <a:chOff x="2540" y="2396"/>
            <a:chExt cx="2724" cy="1591"/>
          </a:xfrm>
        </p:grpSpPr>
        <p:sp>
          <p:nvSpPr>
            <p:cNvPr id="4123" name="Line 44">
              <a:extLst>
                <a:ext uri="{FF2B5EF4-FFF2-40B4-BE49-F238E27FC236}">
                  <a16:creationId xmlns:a16="http://schemas.microsoft.com/office/drawing/2014/main" id="{A9BE6541-4418-45B8-A9BF-05E5B0CD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2540" y="3223"/>
              <a:ext cx="27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124" name="Rectangle 51">
              <a:extLst>
                <a:ext uri="{FF2B5EF4-FFF2-40B4-BE49-F238E27FC236}">
                  <a16:creationId xmlns:a16="http://schemas.microsoft.com/office/drawing/2014/main" id="{36E9808F-2DB0-4D09-8417-10BB658CE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39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5" name="Rectangle 52">
              <a:extLst>
                <a:ext uri="{FF2B5EF4-FFF2-40B4-BE49-F238E27FC236}">
                  <a16:creationId xmlns:a16="http://schemas.microsoft.com/office/drawing/2014/main" id="{C94E7313-7A6E-4D1A-823A-C58BE424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" y="375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81">
            <a:extLst>
              <a:ext uri="{FF2B5EF4-FFF2-40B4-BE49-F238E27FC236}">
                <a16:creationId xmlns:a16="http://schemas.microsoft.com/office/drawing/2014/main" id="{BB20B06B-AB1B-4C1E-BE94-0971ACB70B16}"/>
              </a:ext>
            </a:extLst>
          </p:cNvPr>
          <p:cNvGrpSpPr>
            <a:grpSpLocks/>
          </p:cNvGrpSpPr>
          <p:nvPr/>
        </p:nvGrpSpPr>
        <p:grpSpPr bwMode="auto">
          <a:xfrm>
            <a:off x="6740525" y="4178300"/>
            <a:ext cx="1397000" cy="1841500"/>
            <a:chOff x="4246" y="2632"/>
            <a:chExt cx="880" cy="1160"/>
          </a:xfrm>
        </p:grpSpPr>
        <p:sp>
          <p:nvSpPr>
            <p:cNvPr id="4121" name="Rectangle 55">
              <a:extLst>
                <a:ext uri="{FF2B5EF4-FFF2-40B4-BE49-F238E27FC236}">
                  <a16:creationId xmlns:a16="http://schemas.microsoft.com/office/drawing/2014/main" id="{090856C4-F848-421E-A2C3-97157DBC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4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22" name="Line 58">
              <a:extLst>
                <a:ext uri="{FF2B5EF4-FFF2-40B4-BE49-F238E27FC236}">
                  <a16:creationId xmlns:a16="http://schemas.microsoft.com/office/drawing/2014/main" id="{6E580B8A-B01A-44A6-8ED4-AAF94547D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6" y="2632"/>
              <a:ext cx="880" cy="116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4" name="Group 77">
            <a:extLst>
              <a:ext uri="{FF2B5EF4-FFF2-40B4-BE49-F238E27FC236}">
                <a16:creationId xmlns:a16="http://schemas.microsoft.com/office/drawing/2014/main" id="{09CB3C28-4B70-4C23-9526-25615C0FC67D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752850"/>
            <a:ext cx="3200400" cy="2673350"/>
            <a:chOff x="264" y="2364"/>
            <a:chExt cx="2016" cy="1684"/>
          </a:xfrm>
        </p:grpSpPr>
        <p:sp>
          <p:nvSpPr>
            <p:cNvPr id="4116" name="Rectangle 76">
              <a:extLst>
                <a:ext uri="{FF2B5EF4-FFF2-40B4-BE49-F238E27FC236}">
                  <a16:creationId xmlns:a16="http://schemas.microsoft.com/office/drawing/2014/main" id="{F5AEAFBE-0CD3-429A-B105-866DDE83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2376"/>
              <a:ext cx="2016" cy="167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7" name="Text Box 37">
              <a:extLst>
                <a:ext uri="{FF2B5EF4-FFF2-40B4-BE49-F238E27FC236}">
                  <a16:creationId xmlns:a16="http://schemas.microsoft.com/office/drawing/2014/main" id="{CE1F26FA-C8B3-4E74-9842-1809C33E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2364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p:sp>
          <p:nvSpPr>
            <p:cNvPr id="4118" name="Line 39">
              <a:extLst>
                <a:ext uri="{FF2B5EF4-FFF2-40B4-BE49-F238E27FC236}">
                  <a16:creationId xmlns:a16="http://schemas.microsoft.com/office/drawing/2014/main" id="{A1B8AC6D-5E39-4177-9A0F-00AD2536F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520" y="3379"/>
              <a:ext cx="13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119" name="Rectangle 63">
              <a:extLst>
                <a:ext uri="{FF2B5EF4-FFF2-40B4-BE49-F238E27FC236}">
                  <a16:creationId xmlns:a16="http://schemas.microsoft.com/office/drawing/2014/main" id="{B8D4E0DC-BB76-43D5-8C14-F3E91B31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92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4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0" name="Rectangle 64">
              <a:extLst>
                <a:ext uri="{FF2B5EF4-FFF2-40B4-BE49-F238E27FC236}">
                  <a16:creationId xmlns:a16="http://schemas.microsoft.com/office/drawing/2014/main" id="{E9C3EC45-3E89-42FC-BF10-A6A955F2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35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4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27" name="Arc 67">
            <a:extLst>
              <a:ext uri="{FF2B5EF4-FFF2-40B4-BE49-F238E27FC236}">
                <a16:creationId xmlns:a16="http://schemas.microsoft.com/office/drawing/2014/main" id="{213AE2AF-60F0-4A2E-8868-00560222B326}"/>
              </a:ext>
            </a:extLst>
          </p:cNvPr>
          <p:cNvSpPr>
            <a:spLocks/>
          </p:cNvSpPr>
          <p:nvPr/>
        </p:nvSpPr>
        <p:spPr bwMode="auto">
          <a:xfrm>
            <a:off x="4254500" y="3968750"/>
            <a:ext cx="2312988" cy="2193925"/>
          </a:xfrm>
          <a:custGeom>
            <a:avLst/>
            <a:gdLst>
              <a:gd name="T0" fmla="*/ 2147483646 w 21600"/>
              <a:gd name="T1" fmla="*/ 0 h 20501"/>
              <a:gd name="T2" fmla="*/ 2147483646 w 21600"/>
              <a:gd name="T3" fmla="*/ 2147483646 h 20501"/>
              <a:gd name="T4" fmla="*/ 0 w 21600"/>
              <a:gd name="T5" fmla="*/ 2147483646 h 20501"/>
              <a:gd name="T6" fmla="*/ 0 60000 65536"/>
              <a:gd name="T7" fmla="*/ 0 60000 65536"/>
              <a:gd name="T8" fmla="*/ 0 60000 65536"/>
              <a:gd name="T9" fmla="*/ 0 w 21600"/>
              <a:gd name="T10" fmla="*/ 0 h 20501"/>
              <a:gd name="T11" fmla="*/ 21600 w 21600"/>
              <a:gd name="T12" fmla="*/ 20501 h 205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501" fill="none" extrusionOk="0">
                <a:moveTo>
                  <a:pt x="21478" y="0"/>
                </a:moveTo>
                <a:cubicBezTo>
                  <a:pt x="21559" y="759"/>
                  <a:pt x="21600" y="1521"/>
                  <a:pt x="21600" y="2285"/>
                </a:cubicBezTo>
                <a:cubicBezTo>
                  <a:pt x="21600" y="9665"/>
                  <a:pt x="17831" y="16535"/>
                  <a:pt x="11607" y="20501"/>
                </a:cubicBezTo>
              </a:path>
              <a:path w="21600" h="20501" stroke="0" extrusionOk="0">
                <a:moveTo>
                  <a:pt x="21478" y="0"/>
                </a:moveTo>
                <a:cubicBezTo>
                  <a:pt x="21559" y="759"/>
                  <a:pt x="21600" y="1521"/>
                  <a:pt x="21600" y="2285"/>
                </a:cubicBezTo>
                <a:cubicBezTo>
                  <a:pt x="21600" y="9665"/>
                  <a:pt x="17831" y="16535"/>
                  <a:pt x="11607" y="20501"/>
                </a:cubicBezTo>
                <a:lnTo>
                  <a:pt x="0" y="2285"/>
                </a:lnTo>
                <a:lnTo>
                  <a:pt x="21478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5" name="Group 80">
            <a:extLst>
              <a:ext uri="{FF2B5EF4-FFF2-40B4-BE49-F238E27FC236}">
                <a16:creationId xmlns:a16="http://schemas.microsoft.com/office/drawing/2014/main" id="{DFF76E3A-C0EC-44F6-A3FB-ABF5AA13D8E9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4203700"/>
            <a:ext cx="1397000" cy="1854200"/>
            <a:chOff x="2670" y="2648"/>
            <a:chExt cx="880" cy="1168"/>
          </a:xfrm>
        </p:grpSpPr>
        <p:sp>
          <p:nvSpPr>
            <p:cNvPr id="4114" name="Rectangle 62">
              <a:extLst>
                <a:ext uri="{FF2B5EF4-FFF2-40B4-BE49-F238E27FC236}">
                  <a16:creationId xmlns:a16="http://schemas.microsoft.com/office/drawing/2014/main" id="{74F0972F-D0DE-4326-B094-67D2FA50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06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15" name="Line 70">
              <a:extLst>
                <a:ext uri="{FF2B5EF4-FFF2-40B4-BE49-F238E27FC236}">
                  <a16:creationId xmlns:a16="http://schemas.microsoft.com/office/drawing/2014/main" id="{44876E3F-71B2-4227-8267-DB179DD2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2648"/>
              <a:ext cx="880" cy="116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5431" name="Line 71">
            <a:extLst>
              <a:ext uri="{FF2B5EF4-FFF2-40B4-BE49-F238E27FC236}">
                <a16:creationId xmlns:a16="http://schemas.microsoft.com/office/drawing/2014/main" id="{7D0D0D9B-0CBF-4A5C-8A53-8B69616C60A7}"/>
              </a:ext>
            </a:extLst>
          </p:cNvPr>
          <p:cNvSpPr>
            <a:spLocks noChangeShapeType="1"/>
          </p:cNvSpPr>
          <p:nvPr/>
        </p:nvSpPr>
        <p:spPr bwMode="auto">
          <a:xfrm rot="1500000" flipH="1" flipV="1">
            <a:off x="6194425" y="3933825"/>
            <a:ext cx="7938" cy="23574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5434" name="Text Box 74">
            <a:extLst>
              <a:ext uri="{FF2B5EF4-FFF2-40B4-BE49-F238E27FC236}">
                <a16:creationId xmlns:a16="http://schemas.microsoft.com/office/drawing/2014/main" id="{4428A9E6-509A-454B-8887-A2696896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817813"/>
            <a:ext cx="34750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Locate the midpoint.</a:t>
            </a:r>
          </a:p>
        </p:txBody>
      </p:sp>
      <p:sp>
        <p:nvSpPr>
          <p:cNvPr id="15438" name="Oval 78">
            <a:extLst>
              <a:ext uri="{FF2B5EF4-FFF2-40B4-BE49-F238E27FC236}">
                <a16:creationId xmlns:a16="http://schemas.microsoft.com/office/drawing/2014/main" id="{91239A05-8F97-490F-8D23-A3C9CAB8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5067300"/>
            <a:ext cx="100013" cy="1000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84">
            <a:extLst>
              <a:ext uri="{FF2B5EF4-FFF2-40B4-BE49-F238E27FC236}">
                <a16:creationId xmlns:a16="http://schemas.microsoft.com/office/drawing/2014/main" id="{3DFD52D2-3B75-4210-B474-1DD8AE00AA4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279900"/>
            <a:ext cx="825500" cy="1676400"/>
            <a:chOff x="3648" y="2696"/>
            <a:chExt cx="520" cy="1056"/>
          </a:xfrm>
        </p:grpSpPr>
        <p:sp>
          <p:nvSpPr>
            <p:cNvPr id="4112" name="Oval 82">
              <a:extLst>
                <a:ext uri="{FF2B5EF4-FFF2-40B4-BE49-F238E27FC236}">
                  <a16:creationId xmlns:a16="http://schemas.microsoft.com/office/drawing/2014/main" id="{88949BA1-51D9-49E9-87A5-F966BB71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3" name="Oval 83">
              <a:extLst>
                <a:ext uri="{FF2B5EF4-FFF2-40B4-BE49-F238E27FC236}">
                  <a16:creationId xmlns:a16="http://schemas.microsoft.com/office/drawing/2014/main" id="{4BF8C302-4BA3-4F42-863B-7E11B277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2696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8" grpId="0"/>
      <p:bldP spid="15402" grpId="0"/>
      <p:bldP spid="15409" grpId="0"/>
      <p:bldP spid="15434" grpId="0"/>
      <p:bldP spid="15438" grpId="0" animBg="1"/>
      <p:bldP spid="1543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7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23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9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9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01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0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57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1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0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0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3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85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00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7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96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8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>
            <a:extLst>
              <a:ext uri="{FF2B5EF4-FFF2-40B4-BE49-F238E27FC236}">
                <a16:creationId xmlns:a16="http://schemas.microsoft.com/office/drawing/2014/main" id="{9A3C818F-3674-4617-846D-B52ABA32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57163"/>
            <a:ext cx="4741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Bisect an Angle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9171B31C-A178-4BA2-8F41-726A7D87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535113"/>
            <a:ext cx="77343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Swing the arcs of any radius from the intersection </a:t>
            </a:r>
            <a:b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points between the previous arc and the lines.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05C8BA97-4B91-425D-81AB-D685461A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716213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Draw the line.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B17C306D-E7CA-47F7-B0F5-6F547027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027113"/>
            <a:ext cx="840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Swing an arc of any radius whose centers at the vertex.</a:t>
            </a: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A91867D7-437C-4482-8A67-F17D2550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3244850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to scale)</a:t>
            </a:r>
          </a:p>
        </p:txBody>
      </p:sp>
      <p:sp>
        <p:nvSpPr>
          <p:cNvPr id="68631" name="Arc 23">
            <a:extLst>
              <a:ext uri="{FF2B5EF4-FFF2-40B4-BE49-F238E27FC236}">
                <a16:creationId xmlns:a16="http://schemas.microsoft.com/office/drawing/2014/main" id="{D93C71F7-2F2B-48C5-884A-785021BC9E61}"/>
              </a:ext>
            </a:extLst>
          </p:cNvPr>
          <p:cNvSpPr>
            <a:spLocks/>
          </p:cNvSpPr>
          <p:nvPr/>
        </p:nvSpPr>
        <p:spPr bwMode="auto">
          <a:xfrm>
            <a:off x="4830763" y="3511550"/>
            <a:ext cx="1965325" cy="2011363"/>
          </a:xfrm>
          <a:custGeom>
            <a:avLst/>
            <a:gdLst>
              <a:gd name="T0" fmla="*/ 2147483646 w 20613"/>
              <a:gd name="T1" fmla="*/ 2147483646 h 21120"/>
              <a:gd name="T2" fmla="*/ 2147483646 w 20613"/>
              <a:gd name="T3" fmla="*/ 2147483646 h 21120"/>
              <a:gd name="T4" fmla="*/ 0 w 20613"/>
              <a:gd name="T5" fmla="*/ 0 h 21120"/>
              <a:gd name="T6" fmla="*/ 0 60000 65536"/>
              <a:gd name="T7" fmla="*/ 0 60000 65536"/>
              <a:gd name="T8" fmla="*/ 0 60000 65536"/>
              <a:gd name="T9" fmla="*/ 0 w 20613"/>
              <a:gd name="T10" fmla="*/ 0 h 21120"/>
              <a:gd name="T11" fmla="*/ 20613 w 20613"/>
              <a:gd name="T12" fmla="*/ 21120 h 21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13" h="21120" fill="none" extrusionOk="0">
                <a:moveTo>
                  <a:pt x="20613" y="6454"/>
                </a:moveTo>
                <a:cubicBezTo>
                  <a:pt x="18286" y="13883"/>
                  <a:pt x="12142" y="19486"/>
                  <a:pt x="4529" y="21119"/>
                </a:cubicBezTo>
              </a:path>
              <a:path w="20613" h="21120" stroke="0" extrusionOk="0">
                <a:moveTo>
                  <a:pt x="20613" y="6454"/>
                </a:moveTo>
                <a:cubicBezTo>
                  <a:pt x="18286" y="13883"/>
                  <a:pt x="12142" y="19486"/>
                  <a:pt x="4529" y="21119"/>
                </a:cubicBezTo>
                <a:lnTo>
                  <a:pt x="0" y="0"/>
                </a:lnTo>
                <a:lnTo>
                  <a:pt x="20613" y="6454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EED26C1B-A0F1-4113-BA93-8CBFBF3BA535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3513138"/>
            <a:ext cx="939800" cy="1828800"/>
            <a:chOff x="3040" y="2213"/>
            <a:chExt cx="592" cy="1152"/>
          </a:xfrm>
        </p:grpSpPr>
        <p:sp>
          <p:nvSpPr>
            <p:cNvPr id="5156" name="Rectangle 20">
              <a:extLst>
                <a:ext uri="{FF2B5EF4-FFF2-40B4-BE49-F238E27FC236}">
                  <a16:creationId xmlns:a16="http://schemas.microsoft.com/office/drawing/2014/main" id="{CE510616-FA6C-4E25-9333-D10FCCC3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3025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57" name="Line 24">
              <a:extLst>
                <a:ext uri="{FF2B5EF4-FFF2-40B4-BE49-F238E27FC236}">
                  <a16:creationId xmlns:a16="http://schemas.microsoft.com/office/drawing/2014/main" id="{C4FBFFFB-873B-400C-AC2E-2341A2D16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213"/>
              <a:ext cx="592" cy="1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72E09C11-58DC-4CBD-BD30-E5E94D8A9FB7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505200"/>
            <a:ext cx="2997200" cy="2997200"/>
            <a:chOff x="376" y="2208"/>
            <a:chExt cx="1888" cy="1888"/>
          </a:xfrm>
        </p:grpSpPr>
        <p:sp>
          <p:nvSpPr>
            <p:cNvPr id="5149" name="Rectangle 46">
              <a:extLst>
                <a:ext uri="{FF2B5EF4-FFF2-40B4-BE49-F238E27FC236}">
                  <a16:creationId xmlns:a16="http://schemas.microsoft.com/office/drawing/2014/main" id="{849DA846-526D-4C7F-8267-006F74BD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208"/>
              <a:ext cx="1888" cy="18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Text Box 5">
              <a:extLst>
                <a:ext uri="{FF2B5EF4-FFF2-40B4-BE49-F238E27FC236}">
                  <a16:creationId xmlns:a16="http://schemas.microsoft.com/office/drawing/2014/main" id="{420EEE80-0207-422A-82CA-4525EDF8E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05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p:sp>
          <p:nvSpPr>
            <p:cNvPr id="5151" name="Line 7">
              <a:extLst>
                <a:ext uri="{FF2B5EF4-FFF2-40B4-BE49-F238E27FC236}">
                  <a16:creationId xmlns:a16="http://schemas.microsoft.com/office/drawing/2014/main" id="{933193F8-EEE8-4A95-8534-CAE4068BE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674" y="3120"/>
              <a:ext cx="13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52" name="Rectangle 21">
              <a:extLst>
                <a:ext uri="{FF2B5EF4-FFF2-40B4-BE49-F238E27FC236}">
                  <a16:creationId xmlns:a16="http://schemas.microsoft.com/office/drawing/2014/main" id="{26E742EA-8209-4DB1-B96B-70B6CE22C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7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3" name="Rectangle 22">
              <a:extLst>
                <a:ext uri="{FF2B5EF4-FFF2-40B4-BE49-F238E27FC236}">
                  <a16:creationId xmlns:a16="http://schemas.microsoft.com/office/drawing/2014/main" id="{AA0C018A-C15F-4FA0-8ECF-5BDBF7C8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31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4" name="Line 29">
              <a:extLst>
                <a:ext uri="{FF2B5EF4-FFF2-40B4-BE49-F238E27FC236}">
                  <a16:creationId xmlns:a16="http://schemas.microsoft.com/office/drawing/2014/main" id="{52C5934D-8134-482F-8B01-1B8CA6FF89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552" y="2967"/>
              <a:ext cx="757" cy="77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55" name="Rectangle 30">
              <a:extLst>
                <a:ext uri="{FF2B5EF4-FFF2-40B4-BE49-F238E27FC236}">
                  <a16:creationId xmlns:a16="http://schemas.microsoft.com/office/drawing/2014/main" id="{CE4B6BDF-AC50-4E58-A49F-5D96B614B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374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9">
            <a:extLst>
              <a:ext uri="{FF2B5EF4-FFF2-40B4-BE49-F238E27FC236}">
                <a16:creationId xmlns:a16="http://schemas.microsoft.com/office/drawing/2014/main" id="{25AB6897-8F14-4501-B795-D78718405A84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3113088"/>
            <a:ext cx="3952875" cy="3178175"/>
            <a:chOff x="2731" y="1961"/>
            <a:chExt cx="2490" cy="2002"/>
          </a:xfrm>
        </p:grpSpPr>
        <p:sp>
          <p:nvSpPr>
            <p:cNvPr id="5144" name="Line 10">
              <a:extLst>
                <a:ext uri="{FF2B5EF4-FFF2-40B4-BE49-F238E27FC236}">
                  <a16:creationId xmlns:a16="http://schemas.microsoft.com/office/drawing/2014/main" id="{059EA59C-AE64-4766-88D5-76B25A1077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2933" y="2683"/>
              <a:ext cx="222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45" name="Rectangle 14">
              <a:extLst>
                <a:ext uri="{FF2B5EF4-FFF2-40B4-BE49-F238E27FC236}">
                  <a16:creationId xmlns:a16="http://schemas.microsoft.com/office/drawing/2014/main" id="{A1244F3D-61B1-48A9-A3A6-00BEBB4F0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96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6" name="Rectangle 15">
              <a:extLst>
                <a:ext uri="{FF2B5EF4-FFF2-40B4-BE49-F238E27FC236}">
                  <a16:creationId xmlns:a16="http://schemas.microsoft.com/office/drawing/2014/main" id="{BAAFE02B-B0C0-4EC5-BC1A-2EE2131B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9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7" name="Rectangle 17">
              <a:extLst>
                <a:ext uri="{FF2B5EF4-FFF2-40B4-BE49-F238E27FC236}">
                  <a16:creationId xmlns:a16="http://schemas.microsoft.com/office/drawing/2014/main" id="{CA852EE8-3DEC-4F9A-9F97-335A5EB0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371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8" name="Line 31">
              <a:extLst>
                <a:ext uri="{FF2B5EF4-FFF2-40B4-BE49-F238E27FC236}">
                  <a16:creationId xmlns:a16="http://schemas.microsoft.com/office/drawing/2014/main" id="{17E26C03-CFA3-4932-B6A8-CF03586214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2731" y="2409"/>
              <a:ext cx="1189" cy="122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8643" name="Arc 35">
            <a:extLst>
              <a:ext uri="{FF2B5EF4-FFF2-40B4-BE49-F238E27FC236}">
                <a16:creationId xmlns:a16="http://schemas.microsoft.com/office/drawing/2014/main" id="{CE36F8F8-9ED1-4069-9649-EF396E083A26}"/>
              </a:ext>
            </a:extLst>
          </p:cNvPr>
          <p:cNvSpPr>
            <a:spLocks/>
          </p:cNvSpPr>
          <p:nvPr/>
        </p:nvSpPr>
        <p:spPr bwMode="auto">
          <a:xfrm>
            <a:off x="6484938" y="4383088"/>
            <a:ext cx="892175" cy="1506537"/>
          </a:xfrm>
          <a:custGeom>
            <a:avLst/>
            <a:gdLst>
              <a:gd name="T0" fmla="*/ 2147483646 w 12780"/>
              <a:gd name="T1" fmla="*/ 2147483646 h 21600"/>
              <a:gd name="T2" fmla="*/ 0 w 12780"/>
              <a:gd name="T3" fmla="*/ 2147483646 h 21600"/>
              <a:gd name="T4" fmla="*/ 2147483646 w 12780"/>
              <a:gd name="T5" fmla="*/ 0 h 21600"/>
              <a:gd name="T6" fmla="*/ 0 60000 65536"/>
              <a:gd name="T7" fmla="*/ 0 60000 65536"/>
              <a:gd name="T8" fmla="*/ 0 60000 65536"/>
              <a:gd name="T9" fmla="*/ 0 w 12780"/>
              <a:gd name="T10" fmla="*/ 0 h 21600"/>
              <a:gd name="T11" fmla="*/ 12780 w 127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80" h="21600" fill="none" extrusionOk="0">
                <a:moveTo>
                  <a:pt x="12780" y="19243"/>
                </a:moveTo>
                <a:cubicBezTo>
                  <a:pt x="9741" y="20792"/>
                  <a:pt x="6379" y="21599"/>
                  <a:pt x="2969" y="21600"/>
                </a:cubicBezTo>
                <a:cubicBezTo>
                  <a:pt x="1975" y="21600"/>
                  <a:pt x="983" y="21531"/>
                  <a:pt x="0" y="21394"/>
                </a:cubicBezTo>
              </a:path>
              <a:path w="12780" h="21600" stroke="0" extrusionOk="0">
                <a:moveTo>
                  <a:pt x="12780" y="19243"/>
                </a:moveTo>
                <a:cubicBezTo>
                  <a:pt x="9741" y="20792"/>
                  <a:pt x="6379" y="21599"/>
                  <a:pt x="2969" y="21600"/>
                </a:cubicBezTo>
                <a:cubicBezTo>
                  <a:pt x="1975" y="21600"/>
                  <a:pt x="983" y="21531"/>
                  <a:pt x="0" y="21394"/>
                </a:cubicBezTo>
                <a:lnTo>
                  <a:pt x="2969" y="0"/>
                </a:lnTo>
                <a:lnTo>
                  <a:pt x="12780" y="19243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8647" name="Arc 39">
            <a:extLst>
              <a:ext uri="{FF2B5EF4-FFF2-40B4-BE49-F238E27FC236}">
                <a16:creationId xmlns:a16="http://schemas.microsoft.com/office/drawing/2014/main" id="{436C91AF-B3B5-487B-857E-295B3B7EF8D7}"/>
              </a:ext>
            </a:extLst>
          </p:cNvPr>
          <p:cNvSpPr>
            <a:spLocks/>
          </p:cNvSpPr>
          <p:nvPr/>
        </p:nvSpPr>
        <p:spPr bwMode="auto">
          <a:xfrm>
            <a:off x="5510213" y="5448300"/>
            <a:ext cx="1508125" cy="858838"/>
          </a:xfrm>
          <a:custGeom>
            <a:avLst/>
            <a:gdLst>
              <a:gd name="T0" fmla="*/ 2147483646 w 21600"/>
              <a:gd name="T1" fmla="*/ 0 h 12319"/>
              <a:gd name="T2" fmla="*/ 2147483646 w 21600"/>
              <a:gd name="T3" fmla="*/ 2147483646 h 12319"/>
              <a:gd name="T4" fmla="*/ 0 w 21600"/>
              <a:gd name="T5" fmla="*/ 2147483646 h 12319"/>
              <a:gd name="T6" fmla="*/ 0 60000 65536"/>
              <a:gd name="T7" fmla="*/ 0 60000 65536"/>
              <a:gd name="T8" fmla="*/ 0 60000 65536"/>
              <a:gd name="T9" fmla="*/ 0 w 21600"/>
              <a:gd name="T10" fmla="*/ 0 h 12319"/>
              <a:gd name="T11" fmla="*/ 21600 w 21600"/>
              <a:gd name="T12" fmla="*/ 12319 h 12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2319" fill="none" extrusionOk="0">
                <a:moveTo>
                  <a:pt x="21599" y="0"/>
                </a:moveTo>
                <a:cubicBezTo>
                  <a:pt x="21599" y="22"/>
                  <a:pt x="21600" y="45"/>
                  <a:pt x="21600" y="68"/>
                </a:cubicBezTo>
                <a:cubicBezTo>
                  <a:pt x="21600" y="4443"/>
                  <a:pt x="20271" y="8715"/>
                  <a:pt x="17789" y="12318"/>
                </a:cubicBezTo>
              </a:path>
              <a:path w="21600" h="12319" stroke="0" extrusionOk="0">
                <a:moveTo>
                  <a:pt x="21599" y="0"/>
                </a:moveTo>
                <a:cubicBezTo>
                  <a:pt x="21599" y="22"/>
                  <a:pt x="21600" y="45"/>
                  <a:pt x="21600" y="68"/>
                </a:cubicBezTo>
                <a:cubicBezTo>
                  <a:pt x="21600" y="4443"/>
                  <a:pt x="20271" y="8715"/>
                  <a:pt x="17789" y="12318"/>
                </a:cubicBezTo>
                <a:lnTo>
                  <a:pt x="0" y="68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8652" name="Line 44">
            <a:extLst>
              <a:ext uri="{FF2B5EF4-FFF2-40B4-BE49-F238E27FC236}">
                <a16:creationId xmlns:a16="http://schemas.microsoft.com/office/drawing/2014/main" id="{E008152F-E0D7-45AB-A3B0-75D123C3C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0" y="3513138"/>
            <a:ext cx="2527300" cy="278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B574BBF4-74EF-4189-B4FA-F224BB7E1C84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4389438"/>
            <a:ext cx="663575" cy="1384300"/>
            <a:chOff x="4216" y="2765"/>
            <a:chExt cx="418" cy="872"/>
          </a:xfrm>
        </p:grpSpPr>
        <p:sp>
          <p:nvSpPr>
            <p:cNvPr id="5142" name="Line 42">
              <a:extLst>
                <a:ext uri="{FF2B5EF4-FFF2-40B4-BE49-F238E27FC236}">
                  <a16:creationId xmlns:a16="http://schemas.microsoft.com/office/drawing/2014/main" id="{35A0339D-FC7F-44ED-BAAC-1636E34A6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765"/>
              <a:ext cx="368" cy="8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43" name="Rectangle 45">
              <a:extLst>
                <a:ext uri="{FF2B5EF4-FFF2-40B4-BE49-F238E27FC236}">
                  <a16:creationId xmlns:a16="http://schemas.microsoft.com/office/drawing/2014/main" id="{AFD7ECE0-2DFC-4D60-817A-A59A3F66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017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oup 54">
            <a:extLst>
              <a:ext uri="{FF2B5EF4-FFF2-40B4-BE49-F238E27FC236}">
                <a16:creationId xmlns:a16="http://schemas.microsoft.com/office/drawing/2014/main" id="{6ADE9E2A-A495-4568-B5CA-E88C69DFD562}"/>
              </a:ext>
            </a:extLst>
          </p:cNvPr>
          <p:cNvGrpSpPr>
            <a:grpSpLocks/>
          </p:cNvGrpSpPr>
          <p:nvPr/>
        </p:nvGrpSpPr>
        <p:grpSpPr bwMode="auto">
          <a:xfrm>
            <a:off x="5499100" y="5437188"/>
            <a:ext cx="1346200" cy="704850"/>
            <a:chOff x="3464" y="3425"/>
            <a:chExt cx="848" cy="444"/>
          </a:xfrm>
        </p:grpSpPr>
        <p:sp>
          <p:nvSpPr>
            <p:cNvPr id="5140" name="Line 43">
              <a:extLst>
                <a:ext uri="{FF2B5EF4-FFF2-40B4-BE49-F238E27FC236}">
                  <a16:creationId xmlns:a16="http://schemas.microsoft.com/office/drawing/2014/main" id="{A1F3CC08-3B16-463C-A3C6-B9F857B0F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3437"/>
              <a:ext cx="848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41" name="Rectangle 48">
              <a:extLst>
                <a:ext uri="{FF2B5EF4-FFF2-40B4-BE49-F238E27FC236}">
                  <a16:creationId xmlns:a16="http://schemas.microsoft.com/office/drawing/2014/main" id="{7571F9DF-3448-459D-B80D-A7B9F1EC0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425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B86C6ADC-7B25-45AD-A14B-F983FBF71051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343400"/>
            <a:ext cx="1270000" cy="1155700"/>
            <a:chOff x="3440" y="2736"/>
            <a:chExt cx="800" cy="728"/>
          </a:xfrm>
        </p:grpSpPr>
        <p:sp>
          <p:nvSpPr>
            <p:cNvPr id="5138" name="Oval 51">
              <a:extLst>
                <a:ext uri="{FF2B5EF4-FFF2-40B4-BE49-F238E27FC236}">
                  <a16:creationId xmlns:a16="http://schemas.microsoft.com/office/drawing/2014/main" id="{4EAAE57C-70BE-4BA1-9CD6-D51B1CD6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408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8FE92089-DF3C-44E8-B3F8-97A09EFC3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736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8664" name="Oval 56">
            <a:extLst>
              <a:ext uri="{FF2B5EF4-FFF2-40B4-BE49-F238E27FC236}">
                <a16:creationId xmlns:a16="http://schemas.microsoft.com/office/drawing/2014/main" id="{5DA86CFB-A576-4619-AE46-D2A041BB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5816600"/>
            <a:ext cx="88900" cy="88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6" grpId="0"/>
      <p:bldP spid="68617" grpId="0"/>
      <p:bldP spid="68620" grpId="0"/>
      <p:bldP spid="68664" grpId="0" animBg="1"/>
      <p:bldP spid="6866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9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8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26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4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416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DDCAB62-6EB6-4723-A573-61AFE572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Angsana New" panose="02020603050405020304" pitchFamily="18" charset="-34"/>
              </a:rPr>
              <a:t>Practise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F9A4AD1-8969-499A-8549-9649BF95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Assignment Exercise Examples 1,2,3,5,6,7,8,10,11,13,14,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,23,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,25,26,29,30,35,36,37.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D741703-5DEB-4592-8979-4458D1E3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4765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 and passes through a given point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C4E37CF-A4FB-43E1-A1FC-1B371F25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70038"/>
            <a:ext cx="117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958BA40B-5681-471D-B17B-61ADCCF4CE12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7173" name="Group 8">
            <a:extLst>
              <a:ext uri="{FF2B5EF4-FFF2-40B4-BE49-F238E27FC236}">
                <a16:creationId xmlns:a16="http://schemas.microsoft.com/office/drawing/2014/main" id="{38984E1B-82B6-405D-8FBB-83AC03F74E4F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638425"/>
            <a:ext cx="590550" cy="688975"/>
            <a:chOff x="2899" y="2584"/>
            <a:chExt cx="372" cy="434"/>
          </a:xfrm>
        </p:grpSpPr>
        <p:sp>
          <p:nvSpPr>
            <p:cNvPr id="7174" name="Rectangle 9">
              <a:extLst>
                <a:ext uri="{FF2B5EF4-FFF2-40B4-BE49-F238E27FC236}">
                  <a16:creationId xmlns:a16="http://schemas.microsoft.com/office/drawing/2014/main" id="{B056F498-47E2-41F5-AFE9-E9559ED68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75" name="Rectangle 10">
              <a:extLst>
                <a:ext uri="{FF2B5EF4-FFF2-40B4-BE49-F238E27FC236}">
                  <a16:creationId xmlns:a16="http://schemas.microsoft.com/office/drawing/2014/main" id="{3A5A2E1B-576B-4E3D-ABF0-1CB3C4135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659ED8A1-5AC4-44FB-8F33-E43D1C41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8600"/>
            <a:ext cx="856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passes through a given point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F2071C5-6DD4-4EE6-9330-72A48E89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70038"/>
            <a:ext cx="117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EA44631D-C9E0-4DC5-AAFF-2BC9FC99BB37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24012437-4D85-49A1-B7D1-2A0F1C59367F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638425"/>
            <a:ext cx="590550" cy="688975"/>
            <a:chOff x="2899" y="2584"/>
            <a:chExt cx="372" cy="434"/>
          </a:xfrm>
        </p:grpSpPr>
        <p:sp>
          <p:nvSpPr>
            <p:cNvPr id="8214" name="Rectangle 6">
              <a:extLst>
                <a:ext uri="{FF2B5EF4-FFF2-40B4-BE49-F238E27FC236}">
                  <a16:creationId xmlns:a16="http://schemas.microsoft.com/office/drawing/2014/main" id="{17FC5AB5-6370-4861-8792-FDE5A5D09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15" name="Rectangle 7">
              <a:extLst>
                <a:ext uri="{FF2B5EF4-FFF2-40B4-BE49-F238E27FC236}">
                  <a16:creationId xmlns:a16="http://schemas.microsoft.com/office/drawing/2014/main" id="{7469FF70-7EA8-4216-BB2F-2EBFFFBC2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2EED31AE-EF1D-4EFA-9A74-50172A52FBFD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3706813"/>
            <a:ext cx="2733675" cy="2719387"/>
            <a:chOff x="2188" y="2343"/>
            <a:chExt cx="1722" cy="1713"/>
          </a:xfrm>
        </p:grpSpPr>
        <p:grpSp>
          <p:nvGrpSpPr>
            <p:cNvPr id="8210" name="Group 9">
              <a:extLst>
                <a:ext uri="{FF2B5EF4-FFF2-40B4-BE49-F238E27FC236}">
                  <a16:creationId xmlns:a16="http://schemas.microsoft.com/office/drawing/2014/main" id="{BDDA53BD-B177-4DCA-BBCD-58D6F98053D9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2188" y="2343"/>
              <a:ext cx="1722" cy="994"/>
              <a:chOff x="3878" y="2238"/>
              <a:chExt cx="1287" cy="743"/>
            </a:xfrm>
          </p:grpSpPr>
          <p:sp>
            <p:nvSpPr>
              <p:cNvPr id="108554" name="Freeform 10">
                <a:extLst>
                  <a:ext uri="{FF2B5EF4-FFF2-40B4-BE49-F238E27FC236}">
                    <a16:creationId xmlns:a16="http://schemas.microsoft.com/office/drawing/2014/main" id="{1AD72DCC-205C-4497-932E-F98CB8935517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8" y="2238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08555" name="Freeform 11">
                <a:extLst>
                  <a:ext uri="{FF2B5EF4-FFF2-40B4-BE49-F238E27FC236}">
                    <a16:creationId xmlns:a16="http://schemas.microsoft.com/office/drawing/2014/main" id="{8FC655DC-9F2A-490B-BEB7-710790A6B8D0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86"/>
                <a:ext cx="726" cy="420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8211" name="Picture 12" descr="left-hand">
              <a:extLst>
                <a:ext uri="{FF2B5EF4-FFF2-40B4-BE49-F238E27FC236}">
                  <a16:creationId xmlns:a16="http://schemas.microsoft.com/office/drawing/2014/main" id="{1F79E347-7AA3-4F7A-91FB-88B936830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flipH="1">
              <a:off x="2664" y="2904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1ED29471-54D6-47E9-BAA7-E9B396BD35F7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027363"/>
            <a:ext cx="2503488" cy="2497137"/>
            <a:chOff x="1416" y="1907"/>
            <a:chExt cx="1577" cy="1573"/>
          </a:xfrm>
        </p:grpSpPr>
        <p:grpSp>
          <p:nvGrpSpPr>
            <p:cNvPr id="8206" name="Group 14">
              <a:extLst>
                <a:ext uri="{FF2B5EF4-FFF2-40B4-BE49-F238E27FC236}">
                  <a16:creationId xmlns:a16="http://schemas.microsoft.com/office/drawing/2014/main" id="{B78E5E67-4F76-4A5D-9D63-6AD4E5214378}"/>
                </a:ext>
              </a:extLst>
            </p:cNvPr>
            <p:cNvGrpSpPr>
              <a:grpSpLocks/>
            </p:cNvGrpSpPr>
            <p:nvPr/>
          </p:nvGrpSpPr>
          <p:grpSpPr bwMode="auto">
            <a:xfrm rot="-1214610">
              <a:off x="1879" y="1907"/>
              <a:ext cx="1114" cy="1115"/>
              <a:chOff x="3720" y="1787"/>
              <a:chExt cx="744" cy="745"/>
            </a:xfrm>
          </p:grpSpPr>
          <p:sp>
            <p:nvSpPr>
              <p:cNvPr id="108559" name="Freeform 15">
                <a:extLst>
                  <a:ext uri="{FF2B5EF4-FFF2-40B4-BE49-F238E27FC236}">
                    <a16:creationId xmlns:a16="http://schemas.microsoft.com/office/drawing/2014/main" id="{96188A95-56A9-40BC-BF10-F2045514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08560" name="Freeform 16">
                <a:extLst>
                  <a:ext uri="{FF2B5EF4-FFF2-40B4-BE49-F238E27FC236}">
                    <a16:creationId xmlns:a16="http://schemas.microsoft.com/office/drawing/2014/main" id="{6DD28F29-CE96-40C0-BFB1-DC0CB6830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064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8207" name="Picture 17" descr="left-hand">
              <a:extLst>
                <a:ext uri="{FF2B5EF4-FFF2-40B4-BE49-F238E27FC236}">
                  <a16:creationId xmlns:a16="http://schemas.microsoft.com/office/drawing/2014/main" id="{819D6026-874E-416B-BC57-55C23D0BC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>
              <a:off x="1416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562" name="Line 18">
            <a:extLst>
              <a:ext uri="{FF2B5EF4-FFF2-40B4-BE49-F238E27FC236}">
                <a16:creationId xmlns:a16="http://schemas.microsoft.com/office/drawing/2014/main" id="{4B236A6A-B5C1-4634-905F-600BE646C197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4348163" y="3278188"/>
            <a:ext cx="19573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8EF2DDC2-43BF-4E33-A591-BF5D23CE103F}"/>
              </a:ext>
            </a:extLst>
          </p:cNvPr>
          <p:cNvGrpSpPr>
            <a:grpSpLocks/>
          </p:cNvGrpSpPr>
          <p:nvPr/>
        </p:nvGrpSpPr>
        <p:grpSpPr bwMode="auto">
          <a:xfrm rot="1089862">
            <a:off x="4524375" y="2079625"/>
            <a:ext cx="1917700" cy="1809750"/>
            <a:chOff x="1465" y="1414"/>
            <a:chExt cx="1319" cy="1233"/>
          </a:xfrm>
        </p:grpSpPr>
        <p:pic>
          <p:nvPicPr>
            <p:cNvPr id="8204" name="Picture 20" descr="right-hand-pencil">
              <a:extLst>
                <a:ext uri="{FF2B5EF4-FFF2-40B4-BE49-F238E27FC236}">
                  <a16:creationId xmlns:a16="http://schemas.microsoft.com/office/drawing/2014/main" id="{A261FB30-2274-4155-BC68-05514783D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5" name="Freeform 21">
              <a:extLst>
                <a:ext uri="{FF2B5EF4-FFF2-40B4-BE49-F238E27FC236}">
                  <a16:creationId xmlns:a16="http://schemas.microsoft.com/office/drawing/2014/main" id="{7CA69E84-EC2C-4D59-849B-4131D39E7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08566" name="AutoShape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E707DF3-2BE0-4D96-9E6B-D4426E86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67" name="Text Box 23">
            <a:extLst>
              <a:ext uri="{FF2B5EF4-FFF2-40B4-BE49-F238E27FC236}">
                <a16:creationId xmlns:a16="http://schemas.microsoft.com/office/drawing/2014/main" id="{3EE5A985-BAC7-4126-A484-1E303398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6944 -0.085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9219 0.1192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59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 animBg="1"/>
      <p:bldP spid="1085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1375B9-CFC5-484F-A8D8-A2C17BA13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8600"/>
            <a:ext cx="856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specified distance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F05FD06-3957-4437-AD0F-09FE1D18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82738"/>
            <a:ext cx="344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sz="2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= r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C8440F0F-BF3E-4815-9244-9835166CC55B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21" name="Line 14">
            <a:extLst>
              <a:ext uri="{FF2B5EF4-FFF2-40B4-BE49-F238E27FC236}">
                <a16:creationId xmlns:a16="http://schemas.microsoft.com/office/drawing/2014/main" id="{A42418E6-8721-437C-92DC-F7C633DCB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2511425"/>
            <a:ext cx="492125" cy="106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22" name="Rectangle 19">
            <a:extLst>
              <a:ext uri="{FF2B5EF4-FFF2-40B4-BE49-F238E27FC236}">
                <a16:creationId xmlns:a16="http://schemas.microsoft.com/office/drawing/2014/main" id="{FE979FF2-CAEC-4F71-B9C6-9ECF63B8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6670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2400" b="1" baseline="-25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087-BCD6-4F89-9461-DD28826F90B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046" y="822356"/>
            <a:ext cx="7315200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Reading Assignment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:  </a:t>
            </a:r>
          </a:p>
          <a:p>
            <a:pPr algn="ctr"/>
            <a:r>
              <a:rPr lang="en-US" sz="1846" dirty="0">
                <a:latin typeface="Calibri" pitchFamily="34" charset="0"/>
                <a:cs typeface="Calibri" pitchFamily="34" charset="0"/>
              </a:rPr>
              <a:t>Types of Machine drawings (page # 25 N.D Butt 50</a:t>
            </a:r>
            <a:r>
              <a:rPr lang="en-US" sz="1846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 Edition</a:t>
            </a:r>
          </a:p>
          <a:p>
            <a:endParaRPr lang="en-US" sz="1846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62" y="1951893"/>
            <a:ext cx="6752492" cy="185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Assignment # 1</a:t>
            </a:r>
          </a:p>
          <a:p>
            <a:endParaRPr lang="en-US" sz="1846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46" dirty="0">
                <a:latin typeface="Calibri" pitchFamily="34" charset="0"/>
                <a:cs typeface="Calibri" pitchFamily="34" charset="0"/>
              </a:rPr>
              <a:t>Solved Problems # 4.3, 4.4, 4.7    (page # 53, 55 N.D Butt 52</a:t>
            </a:r>
            <a:r>
              <a:rPr lang="en-US" sz="1846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 Edition)</a:t>
            </a:r>
          </a:p>
          <a:p>
            <a:endParaRPr lang="en-US" sz="1846" dirty="0">
              <a:latin typeface="Calibri" pitchFamily="34" charset="0"/>
              <a:cs typeface="Calibri" pitchFamily="34" charset="0"/>
            </a:endParaRPr>
          </a:p>
          <a:p>
            <a:r>
              <a:rPr lang="en-US" sz="1846" b="1" dirty="0">
                <a:latin typeface="Calibri" pitchFamily="34" charset="0"/>
                <a:cs typeface="Calibri" pitchFamily="34" charset="0"/>
              </a:rPr>
              <a:t>Exercise IV </a:t>
            </a:r>
          </a:p>
          <a:p>
            <a:r>
              <a:rPr lang="en-US" sz="1846" dirty="0">
                <a:latin typeface="Calibri" pitchFamily="34" charset="0"/>
                <a:cs typeface="Calibri" pitchFamily="34" charset="0"/>
              </a:rPr>
              <a:t>Problem # 10, 11, 13                            (page 67 N.D Butt 52</a:t>
            </a:r>
            <a:r>
              <a:rPr lang="en-US" sz="1846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3776433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a regular pentagon and hexagon with side length 4cm</a:t>
            </a:r>
          </a:p>
        </p:txBody>
      </p:sp>
    </p:spTree>
    <p:extLst>
      <p:ext uri="{BB962C8B-B14F-4D97-AF65-F5344CB8AC3E}">
        <p14:creationId xmlns:p14="http://schemas.microsoft.com/office/powerpoint/2010/main" val="289426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>
            <a:extLst>
              <a:ext uri="{FF2B5EF4-FFF2-40B4-BE49-F238E27FC236}">
                <a16:creationId xmlns:a16="http://schemas.microsoft.com/office/drawing/2014/main" id="{53A6A545-EF1D-4F9A-908F-0DBDB50899A8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5736" name="Arc 24">
            <a:extLst>
              <a:ext uri="{FF2B5EF4-FFF2-40B4-BE49-F238E27FC236}">
                <a16:creationId xmlns:a16="http://schemas.microsoft.com/office/drawing/2014/main" id="{799C7FD1-C957-4745-8703-68B60B4BC283}"/>
              </a:ext>
            </a:extLst>
          </p:cNvPr>
          <p:cNvSpPr>
            <a:spLocks/>
          </p:cNvSpPr>
          <p:nvPr/>
        </p:nvSpPr>
        <p:spPr bwMode="auto">
          <a:xfrm>
            <a:off x="4324350" y="3000375"/>
            <a:ext cx="1074738" cy="1143000"/>
          </a:xfrm>
          <a:custGeom>
            <a:avLst/>
            <a:gdLst>
              <a:gd name="T0" fmla="*/ 0 w 20300"/>
              <a:gd name="T1" fmla="*/ 2147483646 h 21600"/>
              <a:gd name="T2" fmla="*/ 2147483646 w 20300"/>
              <a:gd name="T3" fmla="*/ 2147483646 h 21600"/>
              <a:gd name="T4" fmla="*/ 2147483646 w 20300"/>
              <a:gd name="T5" fmla="*/ 2147483646 h 21600"/>
              <a:gd name="T6" fmla="*/ 0 60000 65536"/>
              <a:gd name="T7" fmla="*/ 0 60000 65536"/>
              <a:gd name="T8" fmla="*/ 0 60000 65536"/>
              <a:gd name="T9" fmla="*/ 0 w 20300"/>
              <a:gd name="T10" fmla="*/ 0 h 21600"/>
              <a:gd name="T11" fmla="*/ 20300 w 203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00" h="21600" fill="none" extrusionOk="0">
                <a:moveTo>
                  <a:pt x="0" y="108"/>
                </a:moveTo>
                <a:cubicBezTo>
                  <a:pt x="717" y="36"/>
                  <a:pt x="1438" y="-1"/>
                  <a:pt x="2160" y="0"/>
                </a:cubicBezTo>
                <a:cubicBezTo>
                  <a:pt x="9490" y="0"/>
                  <a:pt x="16320" y="3717"/>
                  <a:pt x="20299" y="9873"/>
                </a:cubicBezTo>
              </a:path>
              <a:path w="20300" h="21600" stroke="0" extrusionOk="0">
                <a:moveTo>
                  <a:pt x="0" y="108"/>
                </a:moveTo>
                <a:cubicBezTo>
                  <a:pt x="717" y="36"/>
                  <a:pt x="1438" y="-1"/>
                  <a:pt x="2160" y="0"/>
                </a:cubicBezTo>
                <a:cubicBezTo>
                  <a:pt x="9490" y="0"/>
                  <a:pt x="16320" y="3717"/>
                  <a:pt x="20299" y="9873"/>
                </a:cubicBezTo>
                <a:lnTo>
                  <a:pt x="2160" y="21600"/>
                </a:lnTo>
                <a:lnTo>
                  <a:pt x="0" y="108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2AE10BC8-E069-4BD7-88BF-75AA0092B338}"/>
              </a:ext>
            </a:extLst>
          </p:cNvPr>
          <p:cNvGrpSpPr>
            <a:grpSpLocks/>
          </p:cNvGrpSpPr>
          <p:nvPr/>
        </p:nvGrpSpPr>
        <p:grpSpPr bwMode="auto">
          <a:xfrm>
            <a:off x="4410075" y="3429000"/>
            <a:ext cx="904875" cy="714375"/>
            <a:chOff x="2778" y="2160"/>
            <a:chExt cx="570" cy="450"/>
          </a:xfrm>
        </p:grpSpPr>
        <p:sp>
          <p:nvSpPr>
            <p:cNvPr id="10264" name="Line 25">
              <a:extLst>
                <a:ext uri="{FF2B5EF4-FFF2-40B4-BE49-F238E27FC236}">
                  <a16:creationId xmlns:a16="http://schemas.microsoft.com/office/drawing/2014/main" id="{37723334-769A-4D23-8159-259E831D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2160"/>
              <a:ext cx="570" cy="45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65" name="Rectangle 26">
              <a:extLst>
                <a:ext uri="{FF2B5EF4-FFF2-40B4-BE49-F238E27FC236}">
                  <a16:creationId xmlns:a16="http://schemas.microsoft.com/office/drawing/2014/main" id="{8784CC19-A5A8-4EA5-A41D-36637B0CF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27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en-US" sz="2400" b="1" baseline="-25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739" name="Oval 27">
            <a:extLst>
              <a:ext uri="{FF2B5EF4-FFF2-40B4-BE49-F238E27FC236}">
                <a16:creationId xmlns:a16="http://schemas.microsoft.com/office/drawing/2014/main" id="{28F959C5-1C32-453B-90C1-94FF61B38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4105275"/>
            <a:ext cx="95250" cy="9525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Text Box 2">
            <a:extLst>
              <a:ext uri="{FF2B5EF4-FFF2-40B4-BE49-F238E27FC236}">
                <a16:creationId xmlns:a16="http://schemas.microsoft.com/office/drawing/2014/main" id="{5213C270-2C62-49E7-BB71-F69DEC5E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8600"/>
            <a:ext cx="856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specified distance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5CEE42A-0CA3-42E7-817D-956292C46BE0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3706813"/>
            <a:ext cx="2733675" cy="2719387"/>
            <a:chOff x="2188" y="2343"/>
            <a:chExt cx="1722" cy="1713"/>
          </a:xfrm>
        </p:grpSpPr>
        <p:grpSp>
          <p:nvGrpSpPr>
            <p:cNvPr id="10260" name="Group 9">
              <a:extLst>
                <a:ext uri="{FF2B5EF4-FFF2-40B4-BE49-F238E27FC236}">
                  <a16:creationId xmlns:a16="http://schemas.microsoft.com/office/drawing/2014/main" id="{5C9534B7-8F00-451F-806A-F726971E36B4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2188" y="2343"/>
              <a:ext cx="1722" cy="994"/>
              <a:chOff x="3878" y="2238"/>
              <a:chExt cx="1287" cy="743"/>
            </a:xfrm>
          </p:grpSpPr>
          <p:sp>
            <p:nvSpPr>
              <p:cNvPr id="115722" name="Freeform 10">
                <a:extLst>
                  <a:ext uri="{FF2B5EF4-FFF2-40B4-BE49-F238E27FC236}">
                    <a16:creationId xmlns:a16="http://schemas.microsoft.com/office/drawing/2014/main" id="{C02ED63B-27ED-40CF-AAEC-6A83E139C612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8" y="2238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5723" name="Freeform 11">
                <a:extLst>
                  <a:ext uri="{FF2B5EF4-FFF2-40B4-BE49-F238E27FC236}">
                    <a16:creationId xmlns:a16="http://schemas.microsoft.com/office/drawing/2014/main" id="{0C4CAAD9-B2B4-4215-BBED-2B395659B2DD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86"/>
                <a:ext cx="726" cy="420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0261" name="Picture 12" descr="left-hand">
              <a:extLst>
                <a:ext uri="{FF2B5EF4-FFF2-40B4-BE49-F238E27FC236}">
                  <a16:creationId xmlns:a16="http://schemas.microsoft.com/office/drawing/2014/main" id="{1A693191-245B-4AE9-B66B-A9A4C8715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flipH="1">
              <a:off x="2664" y="2904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D43CCB97-C79B-488C-9F30-4D25A4B681EC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027363"/>
            <a:ext cx="2503488" cy="2497137"/>
            <a:chOff x="1416" y="1907"/>
            <a:chExt cx="1577" cy="1573"/>
          </a:xfrm>
        </p:grpSpPr>
        <p:grpSp>
          <p:nvGrpSpPr>
            <p:cNvPr id="10256" name="Group 14">
              <a:extLst>
                <a:ext uri="{FF2B5EF4-FFF2-40B4-BE49-F238E27FC236}">
                  <a16:creationId xmlns:a16="http://schemas.microsoft.com/office/drawing/2014/main" id="{CFFDBF88-79A8-4BF6-A031-5AD33E7B9D61}"/>
                </a:ext>
              </a:extLst>
            </p:cNvPr>
            <p:cNvGrpSpPr>
              <a:grpSpLocks/>
            </p:cNvGrpSpPr>
            <p:nvPr/>
          </p:nvGrpSpPr>
          <p:grpSpPr bwMode="auto">
            <a:xfrm rot="-1214610">
              <a:off x="1879" y="1907"/>
              <a:ext cx="1114" cy="1115"/>
              <a:chOff x="3720" y="1787"/>
              <a:chExt cx="744" cy="745"/>
            </a:xfrm>
          </p:grpSpPr>
          <p:sp>
            <p:nvSpPr>
              <p:cNvPr id="115727" name="Freeform 15">
                <a:extLst>
                  <a:ext uri="{FF2B5EF4-FFF2-40B4-BE49-F238E27FC236}">
                    <a16:creationId xmlns:a16="http://schemas.microsoft.com/office/drawing/2014/main" id="{74546A06-35EB-4F3B-B30F-495527DA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5728" name="Freeform 16">
                <a:extLst>
                  <a:ext uri="{FF2B5EF4-FFF2-40B4-BE49-F238E27FC236}">
                    <a16:creationId xmlns:a16="http://schemas.microsoft.com/office/drawing/2014/main" id="{05EEA437-2F74-4A93-8C8D-B4DD4E01B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064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0257" name="Picture 17" descr="left-hand">
              <a:extLst>
                <a:ext uri="{FF2B5EF4-FFF2-40B4-BE49-F238E27FC236}">
                  <a16:creationId xmlns:a16="http://schemas.microsoft.com/office/drawing/2014/main" id="{85E1B91B-080D-4587-8B85-80C5A87A5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>
              <a:off x="1416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730" name="Line 18">
            <a:extLst>
              <a:ext uri="{FF2B5EF4-FFF2-40B4-BE49-F238E27FC236}">
                <a16:creationId xmlns:a16="http://schemas.microsoft.com/office/drawing/2014/main" id="{1B18915D-92B9-4193-A5EA-E9552FEC155B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4348163" y="3278188"/>
            <a:ext cx="19573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5B53BD69-18CE-4E25-AC29-97100FB7C55E}"/>
              </a:ext>
            </a:extLst>
          </p:cNvPr>
          <p:cNvGrpSpPr>
            <a:grpSpLocks/>
          </p:cNvGrpSpPr>
          <p:nvPr/>
        </p:nvGrpSpPr>
        <p:grpSpPr bwMode="auto">
          <a:xfrm rot="1089862">
            <a:off x="4524375" y="2079625"/>
            <a:ext cx="1917700" cy="1809750"/>
            <a:chOff x="1465" y="1414"/>
            <a:chExt cx="1319" cy="1233"/>
          </a:xfrm>
        </p:grpSpPr>
        <p:pic>
          <p:nvPicPr>
            <p:cNvPr id="10254" name="Picture 20" descr="right-hand-pencil">
              <a:extLst>
                <a:ext uri="{FF2B5EF4-FFF2-40B4-BE49-F238E27FC236}">
                  <a16:creationId xmlns:a16="http://schemas.microsoft.com/office/drawing/2014/main" id="{85686EA3-5C67-4AE8-A050-8C4FFA680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Freeform 21">
              <a:extLst>
                <a:ext uri="{FF2B5EF4-FFF2-40B4-BE49-F238E27FC236}">
                  <a16:creationId xmlns:a16="http://schemas.microsoft.com/office/drawing/2014/main" id="{EE9FBB97-1F92-4DFF-B46B-BD044903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5734" name="AutoShape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8E3707-7A54-4885-A6C4-BE2FCF20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35" name="Text Box 23">
            <a:extLst>
              <a:ext uri="{FF2B5EF4-FFF2-40B4-BE49-F238E27FC236}">
                <a16:creationId xmlns:a16="http://schemas.microsoft.com/office/drawing/2014/main" id="{1F8C0E0A-E806-4811-A37C-5F3640C5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  <p:sp>
        <p:nvSpPr>
          <p:cNvPr id="10253" name="Text Box 30">
            <a:extLst>
              <a:ext uri="{FF2B5EF4-FFF2-40B4-BE49-F238E27FC236}">
                <a16:creationId xmlns:a16="http://schemas.microsoft.com/office/drawing/2014/main" id="{D05C9FA3-8083-4541-BB66-BA332E418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82738"/>
            <a:ext cx="344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sz="2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" dur="indefinite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6944 -0.0851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9219 0.1192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594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9" grpId="0" animBg="1"/>
      <p:bldP spid="115739" grpId="1" animBg="1"/>
      <p:bldP spid="115739" grpId="2" animBg="1"/>
      <p:bldP spid="115734" grpId="0" animBg="1"/>
      <p:bldP spid="1157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E56BE34A-0975-441F-A41F-D18DFEAE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1267" name="Line 4">
            <a:extLst>
              <a:ext uri="{FF2B5EF4-FFF2-40B4-BE49-F238E27FC236}">
                <a16:creationId xmlns:a16="http://schemas.microsoft.com/office/drawing/2014/main" id="{A5BCF1E5-6A61-4973-8BE0-B960B67E8981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1268" name="Group 5">
            <a:extLst>
              <a:ext uri="{FF2B5EF4-FFF2-40B4-BE49-F238E27FC236}">
                <a16:creationId xmlns:a16="http://schemas.microsoft.com/office/drawing/2014/main" id="{605C1776-F618-4CAC-B740-66A6F6F0D615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29000"/>
            <a:ext cx="590550" cy="688975"/>
            <a:chOff x="2899" y="2584"/>
            <a:chExt cx="372" cy="434"/>
          </a:xfrm>
        </p:grpSpPr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FB86E24B-5E63-4301-821C-39BF09E1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71" name="Rectangle 7">
              <a:extLst>
                <a:ext uri="{FF2B5EF4-FFF2-40B4-BE49-F238E27FC236}">
                  <a16:creationId xmlns:a16="http://schemas.microsoft.com/office/drawing/2014/main" id="{6FE3473A-B1D6-4F0D-AC89-2C5063F7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69" name="Text Box 8">
            <a:extLst>
              <a:ext uri="{FF2B5EF4-FFF2-40B4-BE49-F238E27FC236}">
                <a16:creationId xmlns:a16="http://schemas.microsoft.com/office/drawing/2014/main" id="{BE1879A7-8AB4-4DE3-9E5C-2FE57B57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2935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Revolve method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>
            <a:extLst>
              <a:ext uri="{FF2B5EF4-FFF2-40B4-BE49-F238E27FC236}">
                <a16:creationId xmlns:a16="http://schemas.microsoft.com/office/drawing/2014/main" id="{CC8B2053-CFD9-4E7F-8343-FAB48F0F3ED5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2291" name="Group 29">
            <a:extLst>
              <a:ext uri="{FF2B5EF4-FFF2-40B4-BE49-F238E27FC236}">
                <a16:creationId xmlns:a16="http://schemas.microsoft.com/office/drawing/2014/main" id="{E041E38C-E85C-4B62-9178-5D3E19F9C5ED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29000"/>
            <a:ext cx="590550" cy="688975"/>
            <a:chOff x="2899" y="2584"/>
            <a:chExt cx="372" cy="434"/>
          </a:xfrm>
        </p:grpSpPr>
        <p:sp>
          <p:nvSpPr>
            <p:cNvPr id="12315" name="Rectangle 30">
              <a:extLst>
                <a:ext uri="{FF2B5EF4-FFF2-40B4-BE49-F238E27FC236}">
                  <a16:creationId xmlns:a16="http://schemas.microsoft.com/office/drawing/2014/main" id="{8E66F32C-3080-4157-AFCB-797749C33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16" name="Rectangle 31">
              <a:extLst>
                <a:ext uri="{FF2B5EF4-FFF2-40B4-BE49-F238E27FC236}">
                  <a16:creationId xmlns:a16="http://schemas.microsoft.com/office/drawing/2014/main" id="{3ECC5F60-C7A4-4969-B328-2D5BAD49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92" name="Text Box 2">
            <a:extLst>
              <a:ext uri="{FF2B5EF4-FFF2-40B4-BE49-F238E27FC236}">
                <a16:creationId xmlns:a16="http://schemas.microsoft.com/office/drawing/2014/main" id="{DD433C11-E5B5-4E84-B824-F92CDD70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4297100-9078-4F5E-9F18-85E0443DC07E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3821113"/>
            <a:ext cx="2733675" cy="2401887"/>
            <a:chOff x="2019" y="2407"/>
            <a:chExt cx="1722" cy="1513"/>
          </a:xfrm>
        </p:grpSpPr>
        <p:grpSp>
          <p:nvGrpSpPr>
            <p:cNvPr id="12311" name="Group 9">
              <a:extLst>
                <a:ext uri="{FF2B5EF4-FFF2-40B4-BE49-F238E27FC236}">
                  <a16:creationId xmlns:a16="http://schemas.microsoft.com/office/drawing/2014/main" id="{B97F3F94-0C8B-4CD3-A2C1-36645EB20E22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2019" y="2407"/>
              <a:ext cx="1722" cy="994"/>
              <a:chOff x="3878" y="2238"/>
              <a:chExt cx="1287" cy="743"/>
            </a:xfrm>
          </p:grpSpPr>
          <p:sp>
            <p:nvSpPr>
              <p:cNvPr id="110602" name="Freeform 10">
                <a:extLst>
                  <a:ext uri="{FF2B5EF4-FFF2-40B4-BE49-F238E27FC236}">
                    <a16:creationId xmlns:a16="http://schemas.microsoft.com/office/drawing/2014/main" id="{E0FE1FF2-DB26-4727-A24B-EAA687BBDC36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8" y="2238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0603" name="Freeform 11">
                <a:extLst>
                  <a:ext uri="{FF2B5EF4-FFF2-40B4-BE49-F238E27FC236}">
                    <a16:creationId xmlns:a16="http://schemas.microsoft.com/office/drawing/2014/main" id="{D90CD675-DB97-4479-BD85-C762E7977B96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86"/>
                <a:ext cx="726" cy="420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2312" name="Picture 12" descr="left-hand">
              <a:extLst>
                <a:ext uri="{FF2B5EF4-FFF2-40B4-BE49-F238E27FC236}">
                  <a16:creationId xmlns:a16="http://schemas.microsoft.com/office/drawing/2014/main" id="{E1DDEB73-88C6-4C2B-9295-14AF1BEEB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19984762" flipH="1">
              <a:off x="2768" y="276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D5838764-7224-4DC8-8899-D46492B28093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027363"/>
            <a:ext cx="2503488" cy="2497137"/>
            <a:chOff x="1416" y="1907"/>
            <a:chExt cx="1577" cy="1573"/>
          </a:xfrm>
        </p:grpSpPr>
        <p:grpSp>
          <p:nvGrpSpPr>
            <p:cNvPr id="12307" name="Group 14">
              <a:extLst>
                <a:ext uri="{FF2B5EF4-FFF2-40B4-BE49-F238E27FC236}">
                  <a16:creationId xmlns:a16="http://schemas.microsoft.com/office/drawing/2014/main" id="{6D9F2F77-39A8-41A7-B657-5F8AA7011A7B}"/>
                </a:ext>
              </a:extLst>
            </p:cNvPr>
            <p:cNvGrpSpPr>
              <a:grpSpLocks/>
            </p:cNvGrpSpPr>
            <p:nvPr/>
          </p:nvGrpSpPr>
          <p:grpSpPr bwMode="auto">
            <a:xfrm rot="-1214610">
              <a:off x="1879" y="1907"/>
              <a:ext cx="1114" cy="1115"/>
              <a:chOff x="3720" y="1787"/>
              <a:chExt cx="744" cy="745"/>
            </a:xfrm>
          </p:grpSpPr>
          <p:sp>
            <p:nvSpPr>
              <p:cNvPr id="110607" name="Freeform 15">
                <a:extLst>
                  <a:ext uri="{FF2B5EF4-FFF2-40B4-BE49-F238E27FC236}">
                    <a16:creationId xmlns:a16="http://schemas.microsoft.com/office/drawing/2014/main" id="{B2A0C727-3B58-451A-BD42-37E1D45B4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0608" name="Freeform 16">
                <a:extLst>
                  <a:ext uri="{FF2B5EF4-FFF2-40B4-BE49-F238E27FC236}">
                    <a16:creationId xmlns:a16="http://schemas.microsoft.com/office/drawing/2014/main" id="{DD640B54-027E-4393-B04C-C0B19163A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064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2308" name="Picture 17" descr="left-hand">
              <a:extLst>
                <a:ext uri="{FF2B5EF4-FFF2-40B4-BE49-F238E27FC236}">
                  <a16:creationId xmlns:a16="http://schemas.microsoft.com/office/drawing/2014/main" id="{34453ACF-E82D-4BC2-B12F-4960469B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>
              <a:off x="1416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8259CF95-2651-4B6F-86AA-072DA0A032DE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3044825"/>
            <a:ext cx="1936750" cy="2568575"/>
            <a:chOff x="3534" y="1046"/>
            <a:chExt cx="1220" cy="1618"/>
          </a:xfrm>
        </p:grpSpPr>
        <p:grpSp>
          <p:nvGrpSpPr>
            <p:cNvPr id="12303" name="Group 19">
              <a:extLst>
                <a:ext uri="{FF2B5EF4-FFF2-40B4-BE49-F238E27FC236}">
                  <a16:creationId xmlns:a16="http://schemas.microsoft.com/office/drawing/2014/main" id="{00FBEF6D-2C68-4A41-A09E-9EA6621A4A82}"/>
                </a:ext>
              </a:extLst>
            </p:cNvPr>
            <p:cNvGrpSpPr>
              <a:grpSpLocks/>
            </p:cNvGrpSpPr>
            <p:nvPr/>
          </p:nvGrpSpPr>
          <p:grpSpPr bwMode="auto">
            <a:xfrm rot="-6614612">
              <a:off x="3535" y="1045"/>
              <a:ext cx="1114" cy="1115"/>
              <a:chOff x="3720" y="1787"/>
              <a:chExt cx="744" cy="745"/>
            </a:xfrm>
          </p:grpSpPr>
          <p:sp>
            <p:nvSpPr>
              <p:cNvPr id="110612" name="Freeform 20">
                <a:extLst>
                  <a:ext uri="{FF2B5EF4-FFF2-40B4-BE49-F238E27FC236}">
                    <a16:creationId xmlns:a16="http://schemas.microsoft.com/office/drawing/2014/main" id="{532477FF-79EA-4382-BC10-6C4E20812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0613" name="Freeform 21">
                <a:extLst>
                  <a:ext uri="{FF2B5EF4-FFF2-40B4-BE49-F238E27FC236}">
                    <a16:creationId xmlns:a16="http://schemas.microsoft.com/office/drawing/2014/main" id="{F09694C4-02AB-42BA-A77D-BC7D52E5A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2062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2304" name="Picture 22" descr="left-hand">
              <a:extLst>
                <a:ext uri="{FF2B5EF4-FFF2-40B4-BE49-F238E27FC236}">
                  <a16:creationId xmlns:a16="http://schemas.microsoft.com/office/drawing/2014/main" id="{D8B64583-1987-47E1-A820-F9F9BE592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-617758">
              <a:off x="3800" y="1512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id="{8BE99C5D-8B40-4589-86BB-28000877142D}"/>
              </a:ext>
            </a:extLst>
          </p:cNvPr>
          <p:cNvGrpSpPr>
            <a:grpSpLocks/>
          </p:cNvGrpSpPr>
          <p:nvPr/>
        </p:nvGrpSpPr>
        <p:grpSpPr bwMode="auto">
          <a:xfrm rot="-2811476">
            <a:off x="3038475" y="2905125"/>
            <a:ext cx="1917700" cy="1809750"/>
            <a:chOff x="1465" y="1414"/>
            <a:chExt cx="1319" cy="1233"/>
          </a:xfrm>
        </p:grpSpPr>
        <p:pic>
          <p:nvPicPr>
            <p:cNvPr id="12301" name="Picture 24" descr="right-hand-pencil">
              <a:extLst>
                <a:ext uri="{FF2B5EF4-FFF2-40B4-BE49-F238E27FC236}">
                  <a16:creationId xmlns:a16="http://schemas.microsoft.com/office/drawing/2014/main" id="{99E943A4-7C18-4A18-BA8F-3140280EE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2" name="Freeform 25">
              <a:extLst>
                <a:ext uri="{FF2B5EF4-FFF2-40B4-BE49-F238E27FC236}">
                  <a16:creationId xmlns:a16="http://schemas.microsoft.com/office/drawing/2014/main" id="{489A28D6-3873-43D9-9908-213AC2B25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0618" name="Line 26">
            <a:extLst>
              <a:ext uri="{FF2B5EF4-FFF2-40B4-BE49-F238E27FC236}">
                <a16:creationId xmlns:a16="http://schemas.microsoft.com/office/drawing/2014/main" id="{35A53F02-9B00-4254-9EF9-A2EFCF7245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2882900"/>
            <a:ext cx="825500" cy="1778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0619" name="AutoShape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678833-C72A-4F2B-B182-866AB0F2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20" name="Text Box 28">
            <a:extLst>
              <a:ext uri="{FF2B5EF4-FFF2-40B4-BE49-F238E27FC236}">
                <a16:creationId xmlns:a16="http://schemas.microsoft.com/office/drawing/2014/main" id="{BCBB0EC4-CB92-4EC4-BAA3-9032D3B8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  <p:sp>
        <p:nvSpPr>
          <p:cNvPr id="12300" name="Text Box 32">
            <a:extLst>
              <a:ext uri="{FF2B5EF4-FFF2-40B4-BE49-F238E27FC236}">
                <a16:creationId xmlns:a16="http://schemas.microsoft.com/office/drawing/2014/main" id="{C2045E42-7E0E-4CF6-A798-C895072D9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2935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Revolve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9115 -0.2597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-1298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9" grpId="0" animBg="1"/>
      <p:bldP spid="1106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1223</Words>
  <Application>Microsoft Office PowerPoint</Application>
  <PresentationFormat>On-screen Show (4:3)</PresentationFormat>
  <Paragraphs>221</Paragraphs>
  <Slides>67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Default Design</vt:lpstr>
      <vt:lpstr>Drawing</vt:lpstr>
      <vt:lpstr>Lecture 2 Basic Geometry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2</vt:lpstr>
    </vt:vector>
  </TitlesOfParts>
  <Company>City Development &amp; Municipal Department,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</dc:creator>
  <cp:lastModifiedBy>Usman</cp:lastModifiedBy>
  <cp:revision>39</cp:revision>
  <dcterms:created xsi:type="dcterms:W3CDTF">2004-10-24T06:33:32Z</dcterms:created>
  <dcterms:modified xsi:type="dcterms:W3CDTF">2022-04-03T16:48:48Z</dcterms:modified>
</cp:coreProperties>
</file>