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10"/>
  </p:normalViewPr>
  <p:slideViewPr>
    <p:cSldViewPr snapToGrid="0" snapToObjects="1">
      <p:cViewPr varScale="1">
        <p:scale>
          <a:sx n="105" d="100"/>
          <a:sy n="105"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90AC9-A755-C347-B71D-1F3558AA9479}" type="datetimeFigureOut">
              <a:rPr lang="en-US" smtClean="0"/>
              <a:t>5/31/21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EF577-E453-974D-A3A6-6128D909FAE9}" type="slidenum">
              <a:rPr lang="en-US" smtClean="0"/>
              <a:t>‹#›</a:t>
            </a:fld>
            <a:endParaRPr lang="en-US"/>
          </a:p>
        </p:txBody>
      </p:sp>
    </p:spTree>
    <p:extLst>
      <p:ext uri="{BB962C8B-B14F-4D97-AF65-F5344CB8AC3E}">
        <p14:creationId xmlns:p14="http://schemas.microsoft.com/office/powerpoint/2010/main" val="383280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makes understanding easier. </a:t>
            </a:r>
          </a:p>
          <a:p>
            <a:r>
              <a:rPr lang="en-US" dirty="0"/>
              <a:t>Complete clarity of thoughts and ideas enhances the meaning of message. </a:t>
            </a:r>
          </a:p>
          <a:p>
            <a:r>
              <a:rPr lang="en-US" dirty="0"/>
              <a:t>Clear message makes use of exact, appropriate and concrete words.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4</a:t>
            </a:fld>
            <a:endParaRPr lang="en-US"/>
          </a:p>
        </p:txBody>
      </p:sp>
    </p:spTree>
    <p:extLst>
      <p:ext uri="{BB962C8B-B14F-4D97-AF65-F5344CB8AC3E}">
        <p14:creationId xmlns:p14="http://schemas.microsoft.com/office/powerpoint/2010/main" val="275211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both time-saving as well as cost-saving. </a:t>
            </a:r>
          </a:p>
          <a:p>
            <a:r>
              <a:rPr lang="en-US" dirty="0"/>
              <a:t>It underlines and highlights the main message as it avoids using excessive and needless words. </a:t>
            </a:r>
          </a:p>
          <a:p>
            <a:r>
              <a:rPr lang="en-US" dirty="0"/>
              <a:t>Concise communication provides short and essential message in limited words to the audience. </a:t>
            </a:r>
          </a:p>
          <a:p>
            <a:r>
              <a:rPr lang="en-US" dirty="0"/>
              <a:t>Concise message is more appealing and comprehensible to the audience. </a:t>
            </a:r>
          </a:p>
          <a:p>
            <a:r>
              <a:rPr lang="en-US" dirty="0"/>
              <a:t>Concise message is non-repetitive in nature.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5</a:t>
            </a:fld>
            <a:endParaRPr lang="en-US"/>
          </a:p>
        </p:txBody>
      </p:sp>
    </p:spTree>
    <p:extLst>
      <p:ext uri="{BB962C8B-B14F-4D97-AF65-F5344CB8AC3E}">
        <p14:creationId xmlns:p14="http://schemas.microsoft.com/office/powerpoint/2010/main" val="79020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supported with specific facts and figures. It makes use of words that are clear and that build the reputation. Concrete messages are not misinterpreted</a:t>
            </a:r>
          </a:p>
        </p:txBody>
      </p:sp>
      <p:sp>
        <p:nvSpPr>
          <p:cNvPr id="4" name="Slide Number Placeholder 3"/>
          <p:cNvSpPr>
            <a:spLocks noGrp="1"/>
          </p:cNvSpPr>
          <p:nvPr>
            <p:ph type="sldNum" sz="quarter" idx="5"/>
          </p:nvPr>
        </p:nvSpPr>
        <p:spPr/>
        <p:txBody>
          <a:bodyPr/>
          <a:lstStyle/>
          <a:p>
            <a:fld id="{27AEF577-E453-974D-A3A6-6128D909FAE9}" type="slidenum">
              <a:rPr lang="en-US" smtClean="0"/>
              <a:t>6</a:t>
            </a:fld>
            <a:endParaRPr lang="en-US"/>
          </a:p>
        </p:txBody>
      </p:sp>
    </p:spTree>
    <p:extLst>
      <p:ext uri="{BB962C8B-B14F-4D97-AF65-F5344CB8AC3E}">
        <p14:creationId xmlns:p14="http://schemas.microsoft.com/office/powerpoint/2010/main" val="277295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message is exact, correct and well-timed. </a:t>
            </a:r>
          </a:p>
          <a:p>
            <a:r>
              <a:rPr lang="en-US" dirty="0"/>
              <a:t>If the communication is correct, it boosts up the confidence level. </a:t>
            </a:r>
          </a:p>
          <a:p>
            <a:r>
              <a:rPr lang="en-US" dirty="0"/>
              <a:t>Correct message has greater impact on the audience/readers. </a:t>
            </a:r>
          </a:p>
          <a:p>
            <a:r>
              <a:rPr lang="en-US" dirty="0"/>
              <a:t>It checks for the precision and accurateness of facts and figures used in the message. </a:t>
            </a:r>
          </a:p>
          <a:p>
            <a:r>
              <a:rPr lang="en-US" dirty="0"/>
              <a:t>It makes use of appropriate and correct language in the message.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7</a:t>
            </a:fld>
            <a:endParaRPr lang="en-US"/>
          </a:p>
        </p:txBody>
      </p:sp>
    </p:spTree>
    <p:extLst>
      <p:ext uri="{BB962C8B-B14F-4D97-AF65-F5344CB8AC3E}">
        <p14:creationId xmlns:p14="http://schemas.microsoft.com/office/powerpoint/2010/main" val="324921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communication develops and enhances reputation of an organization. </a:t>
            </a:r>
          </a:p>
          <a:p>
            <a:r>
              <a:rPr lang="en-US" dirty="0"/>
              <a:t>Moreover, they are cost saving as no crucial information is missing and no additional cost is incurred in conveying extra message if the communication is complete. </a:t>
            </a:r>
          </a:p>
          <a:p>
            <a:r>
              <a:rPr lang="en-US" dirty="0"/>
              <a:t>A complete communication always gives additional information wherever required. It leaves no questions in the mind of receiver. </a:t>
            </a:r>
          </a:p>
          <a:p>
            <a:r>
              <a:rPr lang="en-US" dirty="0"/>
              <a:t>Complete communication helps in better decision-making by the audience/readers/receivers of message as they get all desired and crucial information. </a:t>
            </a:r>
          </a:p>
          <a:p>
            <a:r>
              <a:rPr lang="en-US" dirty="0"/>
              <a:t>It persuades the audience.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8</a:t>
            </a:fld>
            <a:endParaRPr lang="en-US"/>
          </a:p>
        </p:txBody>
      </p:sp>
    </p:spTree>
    <p:extLst>
      <p:ext uri="{BB962C8B-B14F-4D97-AF65-F5344CB8AC3E}">
        <p14:creationId xmlns:p14="http://schemas.microsoft.com/office/powerpoint/2010/main" val="3502295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on “you” approach. </a:t>
            </a:r>
          </a:p>
          <a:p>
            <a:r>
              <a:rPr lang="en-US" dirty="0"/>
              <a:t>Empathize with the audience and exhibit interest in the audience. This will stimulate a positive reaction from the audience. </a:t>
            </a:r>
          </a:p>
          <a:p>
            <a:r>
              <a:rPr lang="en-US" dirty="0"/>
              <a:t>Show optimism towards your audience. Emphasize on “what is possible” rather than “what is impossible”. Lay stress on positive words such as jovial, committed, thanks, warm, healthy, help, etc. </a:t>
            </a:r>
          </a:p>
          <a:p>
            <a:endParaRPr lang="en-US" dirty="0"/>
          </a:p>
        </p:txBody>
      </p:sp>
      <p:sp>
        <p:nvSpPr>
          <p:cNvPr id="4" name="Slide Number Placeholder 3"/>
          <p:cNvSpPr>
            <a:spLocks noGrp="1"/>
          </p:cNvSpPr>
          <p:nvPr>
            <p:ph type="sldNum" sz="quarter" idx="5"/>
          </p:nvPr>
        </p:nvSpPr>
        <p:spPr/>
        <p:txBody>
          <a:bodyPr/>
          <a:lstStyle/>
          <a:p>
            <a:fld id="{27AEF577-E453-974D-A3A6-6128D909FAE9}" type="slidenum">
              <a:rPr lang="en-US" smtClean="0"/>
              <a:t>9</a:t>
            </a:fld>
            <a:endParaRPr lang="en-US"/>
          </a:p>
        </p:txBody>
      </p:sp>
    </p:spTree>
    <p:extLst>
      <p:ext uri="{BB962C8B-B14F-4D97-AF65-F5344CB8AC3E}">
        <p14:creationId xmlns:p14="http://schemas.microsoft.com/office/powerpoint/2010/main" val="1041951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7 C</a:t>
            </a:r>
            <a:r>
              <a:rPr lang="en-US" sz="3200" dirty="0"/>
              <a:t>s</a:t>
            </a:r>
            <a:r>
              <a:rPr lang="en-US" dirty="0"/>
              <a:t> of communication</a:t>
            </a:r>
          </a:p>
        </p:txBody>
      </p:sp>
      <p:sp>
        <p:nvSpPr>
          <p:cNvPr id="3" name="Subtitle 2"/>
          <p:cNvSpPr>
            <a:spLocks noGrp="1"/>
          </p:cNvSpPr>
          <p:nvPr>
            <p:ph type="subTitle" idx="1"/>
          </p:nvPr>
        </p:nvSpPr>
        <p:spPr/>
        <p:txBody>
          <a:bodyPr/>
          <a:lstStyle/>
          <a:p>
            <a:r>
              <a:rPr lang="en-US" dirty="0"/>
              <a:t>Lecture 2</a:t>
            </a:r>
          </a:p>
          <a:p>
            <a:r>
              <a:rPr lang="en-US" dirty="0"/>
              <a:t>Yasir Saleem</a:t>
            </a:r>
          </a:p>
        </p:txBody>
      </p:sp>
    </p:spTree>
    <p:extLst>
      <p:ext uri="{BB962C8B-B14F-4D97-AF65-F5344CB8AC3E}">
        <p14:creationId xmlns:p14="http://schemas.microsoft.com/office/powerpoint/2010/main" val="85400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Courteous / courtesy</a:t>
            </a:r>
          </a:p>
        </p:txBody>
      </p:sp>
      <p:sp>
        <p:nvSpPr>
          <p:cNvPr id="3" name="Content Placeholder 2"/>
          <p:cNvSpPr>
            <a:spLocks noGrp="1"/>
          </p:cNvSpPr>
          <p:nvPr>
            <p:ph idx="1"/>
          </p:nvPr>
        </p:nvSpPr>
        <p:spPr/>
        <p:txBody>
          <a:bodyPr>
            <a:normAutofit/>
          </a:bodyPr>
          <a:lstStyle/>
          <a:p>
            <a:pPr algn="just"/>
            <a:r>
              <a:rPr lang="en-US" sz="2200" dirty="0"/>
              <a:t>It implies that the sender must take into consideration both the feelings and viewpoints of the receiver such that the message is positive and focused at the audience. The message should not be biased and must include the terms that show respect for the recipient.</a:t>
            </a:r>
          </a:p>
          <a:p>
            <a:pPr algn="just"/>
            <a:r>
              <a:rPr lang="en-US" sz="2200" dirty="0"/>
              <a:t>Courteous communication is friendly, open, and honest. There are no hidden insults or passive-aggressive tones. You keep your reader’s viewpoint in mind, and you’re empathetic to their needs.</a:t>
            </a:r>
          </a:p>
        </p:txBody>
      </p:sp>
    </p:spTree>
    <p:extLst>
      <p:ext uri="{BB962C8B-B14F-4D97-AF65-F5344CB8AC3E}">
        <p14:creationId xmlns:p14="http://schemas.microsoft.com/office/powerpoint/2010/main" val="153350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a:t>
            </a:r>
          </a:p>
        </p:txBody>
      </p:sp>
      <p:sp>
        <p:nvSpPr>
          <p:cNvPr id="3" name="Content Placeholder 2"/>
          <p:cNvSpPr>
            <a:spLocks noGrp="1"/>
          </p:cNvSpPr>
          <p:nvPr>
            <p:ph idx="1"/>
          </p:nvPr>
        </p:nvSpPr>
        <p:spPr/>
        <p:txBody>
          <a:bodyPr>
            <a:normAutofit/>
          </a:bodyPr>
          <a:lstStyle/>
          <a:p>
            <a:pPr marL="0" indent="0" algn="just">
              <a:buNone/>
            </a:pPr>
            <a:r>
              <a:rPr lang="en-US" sz="2200" dirty="0"/>
              <a:t>Here are a few variations of the 7 Cs of Communication:</a:t>
            </a:r>
          </a:p>
          <a:p>
            <a:pPr algn="just"/>
            <a:r>
              <a:rPr lang="en-US" sz="2200" b="1" dirty="0"/>
              <a:t>Credible</a:t>
            </a:r>
            <a:r>
              <a:rPr lang="en-US" sz="2200" dirty="0"/>
              <a:t> – Does your message improve or highlight your credibility? This is especially important when communicating with an audience that doesn’t know much about you.</a:t>
            </a:r>
          </a:p>
          <a:p>
            <a:pPr algn="just"/>
            <a:r>
              <a:rPr lang="en-US" sz="2200" b="1" dirty="0"/>
              <a:t>Creative</a:t>
            </a:r>
            <a:r>
              <a:rPr lang="en-US" sz="2200" dirty="0"/>
              <a:t> – Does your message communicate creatively? Creative communication helps keep your audience engaged.</a:t>
            </a:r>
          </a:p>
          <a:p>
            <a:pPr algn="just"/>
            <a:endParaRPr lang="en-US" sz="2200" dirty="0"/>
          </a:p>
        </p:txBody>
      </p:sp>
    </p:spTree>
    <p:extLst>
      <p:ext uri="{BB962C8B-B14F-4D97-AF65-F5344CB8AC3E}">
        <p14:creationId xmlns:p14="http://schemas.microsoft.com/office/powerpoint/2010/main" val="200020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a:t>
            </a:r>
            <a:r>
              <a:rPr lang="en-US" sz="2000" dirty="0"/>
              <a:t>s</a:t>
            </a:r>
            <a:r>
              <a:rPr lang="en-US" dirty="0"/>
              <a:t> of communication</a:t>
            </a:r>
          </a:p>
        </p:txBody>
      </p:sp>
      <p:sp>
        <p:nvSpPr>
          <p:cNvPr id="3" name="Content Placeholder 2"/>
          <p:cNvSpPr>
            <a:spLocks noGrp="1"/>
          </p:cNvSpPr>
          <p:nvPr>
            <p:ph idx="1"/>
          </p:nvPr>
        </p:nvSpPr>
        <p:spPr/>
        <p:txBody>
          <a:bodyPr>
            <a:normAutofit/>
          </a:bodyPr>
          <a:lstStyle/>
          <a:p>
            <a:pPr algn="just"/>
            <a:r>
              <a:rPr lang="en-US" sz="3200" dirty="0"/>
              <a:t>The </a:t>
            </a:r>
            <a:r>
              <a:rPr lang="en-US" sz="3200" b="1" dirty="0"/>
              <a:t>7 Cs of Communication</a:t>
            </a:r>
            <a:r>
              <a:rPr lang="en-US" sz="3200" dirty="0"/>
              <a:t> is a checklist that helps to improve the professional communication skills and increases the chance that the message will be understood in exactly the same way as it was intended.</a:t>
            </a:r>
          </a:p>
        </p:txBody>
      </p:sp>
    </p:spTree>
    <p:extLst>
      <p:ext uri="{BB962C8B-B14F-4D97-AF65-F5344CB8AC3E}">
        <p14:creationId xmlns:p14="http://schemas.microsoft.com/office/powerpoint/2010/main" val="202835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C's of communication"/>
          <p:cNvPicPr>
            <a:picLocks noGrp="1" noChangeAspect="1" noChangeArrowheads="1"/>
          </p:cNvPicPr>
          <p:nvPr>
            <p:ph idx="1"/>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9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0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Clear/ Clarity</a:t>
            </a:r>
          </a:p>
        </p:txBody>
      </p:sp>
      <p:sp>
        <p:nvSpPr>
          <p:cNvPr id="3" name="Content Placeholder 2"/>
          <p:cNvSpPr>
            <a:spLocks noGrp="1"/>
          </p:cNvSpPr>
          <p:nvPr>
            <p:ph idx="1"/>
          </p:nvPr>
        </p:nvSpPr>
        <p:spPr>
          <a:xfrm>
            <a:off x="685801" y="2142067"/>
            <a:ext cx="10658958" cy="4336225"/>
          </a:xfrm>
        </p:spPr>
        <p:txBody>
          <a:bodyPr>
            <a:noAutofit/>
          </a:bodyPr>
          <a:lstStyle/>
          <a:p>
            <a:r>
              <a:rPr lang="en-US" sz="2200" dirty="0"/>
              <a:t>When writing or speaking to someone, be clear about your goal or message. What is your purpose in communicating with this person? If you’re not sure, then your audience won’t be sure either.</a:t>
            </a:r>
          </a:p>
          <a:p>
            <a:r>
              <a:rPr lang="en-US" sz="2200" dirty="0"/>
              <a:t>To be clear, try to minimize the number of ideas in each sentence. Make sure that it’s easy for your reader to understand your meaning. People shouldn’t have to “read between the lines” and make assumptions on their own to understand what you’re trying to say.</a:t>
            </a:r>
          </a:p>
          <a:p>
            <a:r>
              <a:rPr lang="en-US" sz="2200" dirty="0"/>
              <a:t>Information and actions required, must be clear so the reader has the information they need to take action.</a:t>
            </a:r>
          </a:p>
          <a:p>
            <a:endParaRPr lang="en-US" sz="2200" dirty="0"/>
          </a:p>
        </p:txBody>
      </p:sp>
    </p:spTree>
    <p:extLst>
      <p:ext uri="{BB962C8B-B14F-4D97-AF65-F5344CB8AC3E}">
        <p14:creationId xmlns:p14="http://schemas.microsoft.com/office/powerpoint/2010/main" val="91948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Concise / conciseness</a:t>
            </a:r>
          </a:p>
        </p:txBody>
      </p:sp>
      <p:sp>
        <p:nvSpPr>
          <p:cNvPr id="3" name="Content Placeholder 2"/>
          <p:cNvSpPr>
            <a:spLocks noGrp="1"/>
          </p:cNvSpPr>
          <p:nvPr>
            <p:ph idx="1"/>
          </p:nvPr>
        </p:nvSpPr>
        <p:spPr/>
        <p:txBody>
          <a:bodyPr>
            <a:normAutofit/>
          </a:bodyPr>
          <a:lstStyle/>
          <a:p>
            <a:r>
              <a:rPr lang="en-US" sz="2200" dirty="0"/>
              <a:t>When you’re concise in your communication, you stick to the point and keep it brief. Your audience doesn’t want to read six sentences when you could communicate your message in three.</a:t>
            </a:r>
          </a:p>
          <a:p>
            <a:r>
              <a:rPr lang="en-US" sz="2200" dirty="0"/>
              <a:t>Are there any adjectives or “filler words” that you can delete? You can often eliminate words like “for instance,” “you see,” “definitely,” “kind of,” “literally,” “basically,” or “I mean.”</a:t>
            </a:r>
          </a:p>
          <a:p>
            <a:r>
              <a:rPr lang="en-US" sz="2200" dirty="0"/>
              <a:t>Are there any unnecessary sentences?</a:t>
            </a:r>
          </a:p>
          <a:p>
            <a:r>
              <a:rPr lang="en-US" sz="2200" dirty="0"/>
              <a:t>Have you repeated the point several times, in different ways?</a:t>
            </a:r>
          </a:p>
          <a:p>
            <a:pPr marL="0" indent="0">
              <a:buNone/>
            </a:pPr>
            <a:endParaRPr lang="en-US" sz="2200" dirty="0"/>
          </a:p>
        </p:txBody>
      </p:sp>
    </p:spTree>
    <p:extLst>
      <p:ext uri="{BB962C8B-B14F-4D97-AF65-F5344CB8AC3E}">
        <p14:creationId xmlns:p14="http://schemas.microsoft.com/office/powerpoint/2010/main" val="47378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Concrete/ concreteness</a:t>
            </a:r>
          </a:p>
        </p:txBody>
      </p:sp>
      <p:sp>
        <p:nvSpPr>
          <p:cNvPr id="3" name="Content Placeholder 2"/>
          <p:cNvSpPr>
            <a:spLocks noGrp="1"/>
          </p:cNvSpPr>
          <p:nvPr>
            <p:ph idx="1"/>
          </p:nvPr>
        </p:nvSpPr>
        <p:spPr/>
        <p:txBody>
          <a:bodyPr>
            <a:normAutofit/>
          </a:bodyPr>
          <a:lstStyle/>
          <a:p>
            <a:pPr algn="just"/>
            <a:r>
              <a:rPr lang="en-US" sz="2400" dirty="0"/>
              <a:t>The communication should be concrete, which means the message should be clear and particularly such that no room for misinterpretation is left. </a:t>
            </a:r>
          </a:p>
          <a:p>
            <a:pPr algn="just"/>
            <a:r>
              <a:rPr lang="en-US" sz="2400" dirty="0"/>
              <a:t>All the facts and figures should be clearly mentioned in a message so as to substantiate to whatever the sender is saying.</a:t>
            </a:r>
          </a:p>
          <a:p>
            <a:pPr algn="just"/>
            <a:r>
              <a:rPr lang="en-US" sz="2400" dirty="0"/>
              <a:t>When your message is concrete, your audience has a clear picture of what you’re telling them. There are details (but not too many!) and vivid facts, and there’s laser-like focus. Your message is solid.</a:t>
            </a:r>
          </a:p>
          <a:p>
            <a:pPr marL="0" indent="0" algn="just">
              <a:buNone/>
            </a:pPr>
            <a:endParaRPr lang="en-US" sz="2400" dirty="0"/>
          </a:p>
        </p:txBody>
      </p:sp>
    </p:spTree>
    <p:extLst>
      <p:ext uri="{BB962C8B-B14F-4D97-AF65-F5344CB8AC3E}">
        <p14:creationId xmlns:p14="http://schemas.microsoft.com/office/powerpoint/2010/main" val="43595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Correct/ correctness</a:t>
            </a:r>
          </a:p>
        </p:txBody>
      </p:sp>
      <p:sp>
        <p:nvSpPr>
          <p:cNvPr id="3" name="Content Placeholder 2"/>
          <p:cNvSpPr>
            <a:spLocks noGrp="1"/>
          </p:cNvSpPr>
          <p:nvPr>
            <p:ph idx="1"/>
          </p:nvPr>
        </p:nvSpPr>
        <p:spPr/>
        <p:txBody>
          <a:bodyPr>
            <a:normAutofit/>
          </a:bodyPr>
          <a:lstStyle/>
          <a:p>
            <a:pPr algn="just"/>
            <a:r>
              <a:rPr lang="en-US" sz="2200" dirty="0"/>
              <a:t>When your communication is correct, it fits your audience. Correct communication is also error-free communication.</a:t>
            </a:r>
          </a:p>
          <a:p>
            <a:pPr algn="just"/>
            <a:r>
              <a:rPr lang="en-US" sz="2200" dirty="0"/>
              <a:t>Do the technical terms you use fit your audience’s level of education or knowledge?</a:t>
            </a:r>
          </a:p>
          <a:p>
            <a:pPr algn="just"/>
            <a:r>
              <a:rPr lang="en-US" sz="2200" dirty="0"/>
              <a:t>Have you checked your writing for grammatical errors? Remember, spell checkers won’t catch everything.</a:t>
            </a:r>
          </a:p>
          <a:p>
            <a:pPr algn="just"/>
            <a:r>
              <a:rPr lang="en-US" sz="2200" dirty="0"/>
              <a:t>Are all names and titles spelled correctly?</a:t>
            </a:r>
          </a:p>
          <a:p>
            <a:pPr marL="0" indent="0" algn="just">
              <a:buNone/>
            </a:pPr>
            <a:endParaRPr lang="en-US" sz="2200" dirty="0"/>
          </a:p>
        </p:txBody>
      </p:sp>
    </p:spTree>
    <p:extLst>
      <p:ext uri="{BB962C8B-B14F-4D97-AF65-F5344CB8AC3E}">
        <p14:creationId xmlns:p14="http://schemas.microsoft.com/office/powerpoint/2010/main" val="2634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Complete/ completeness</a:t>
            </a:r>
          </a:p>
        </p:txBody>
      </p:sp>
      <p:sp>
        <p:nvSpPr>
          <p:cNvPr id="3" name="Content Placeholder 2"/>
          <p:cNvSpPr>
            <a:spLocks noGrp="1"/>
          </p:cNvSpPr>
          <p:nvPr>
            <p:ph idx="1"/>
          </p:nvPr>
        </p:nvSpPr>
        <p:spPr/>
        <p:txBody>
          <a:bodyPr>
            <a:normAutofit/>
          </a:bodyPr>
          <a:lstStyle/>
          <a:p>
            <a:pPr algn="just"/>
            <a:r>
              <a:rPr lang="en-US" sz="2200" dirty="0"/>
              <a:t>In a complete message, the audience has everything they need to be informed and, if applicable, take action.</a:t>
            </a:r>
          </a:p>
          <a:p>
            <a:pPr algn="just"/>
            <a:r>
              <a:rPr lang="en-US" sz="2200" dirty="0"/>
              <a:t>Does your message include a “call to action,” so that your audience clearly knows what you want them to do?</a:t>
            </a:r>
          </a:p>
          <a:p>
            <a:pPr algn="just"/>
            <a:r>
              <a:rPr lang="en-US" sz="2200" dirty="0"/>
              <a:t>Have you included all relevant information – contact names, dates, times, locations, and so on?</a:t>
            </a:r>
          </a:p>
          <a:p>
            <a:pPr algn="just"/>
            <a:endParaRPr lang="en-US" sz="2200" dirty="0"/>
          </a:p>
        </p:txBody>
      </p:sp>
    </p:spTree>
    <p:extLst>
      <p:ext uri="{BB962C8B-B14F-4D97-AF65-F5344CB8AC3E}">
        <p14:creationId xmlns:p14="http://schemas.microsoft.com/office/powerpoint/2010/main" val="29468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Consideration</a:t>
            </a:r>
          </a:p>
        </p:txBody>
      </p:sp>
      <p:sp>
        <p:nvSpPr>
          <p:cNvPr id="3" name="Content Placeholder 2"/>
          <p:cNvSpPr>
            <a:spLocks noGrp="1"/>
          </p:cNvSpPr>
          <p:nvPr>
            <p:ph idx="1"/>
          </p:nvPr>
        </p:nvSpPr>
        <p:spPr/>
        <p:txBody>
          <a:bodyPr>
            <a:normAutofit/>
          </a:bodyPr>
          <a:lstStyle/>
          <a:p>
            <a:pPr algn="just"/>
            <a:r>
              <a:rPr lang="en-US" sz="2200" dirty="0"/>
              <a:t>The sender must take into consideration the receiver’s opinions, knowledge, mindset, background, etc. in order to have an effective communication. In order to communicate, the sender must relate to the target recipient and be involved.</a:t>
            </a:r>
          </a:p>
          <a:p>
            <a:pPr algn="just"/>
            <a:r>
              <a:rPr lang="en-US" sz="2200" dirty="0"/>
              <a:t>Focus on “You” and “We” </a:t>
            </a:r>
            <a:r>
              <a:rPr lang="en-US" sz="2200"/>
              <a:t>rather than “I”</a:t>
            </a:r>
            <a:endParaRPr lang="en-US" sz="2200" dirty="0"/>
          </a:p>
          <a:p>
            <a:pPr algn="just"/>
            <a:r>
              <a:rPr lang="en-US" sz="2200" dirty="0"/>
              <a:t>Make sure your message is coherent</a:t>
            </a:r>
          </a:p>
          <a:p>
            <a:pPr algn="just"/>
            <a:r>
              <a:rPr lang="en-US" sz="2200" dirty="0"/>
              <a:t>When your communication is coherent, it’s logical. All points are connected and relevant to the main topic, and the tone and flow of the text is consistent</a:t>
            </a:r>
          </a:p>
        </p:txBody>
      </p:sp>
    </p:spTree>
    <p:extLst>
      <p:ext uri="{BB962C8B-B14F-4D97-AF65-F5344CB8AC3E}">
        <p14:creationId xmlns:p14="http://schemas.microsoft.com/office/powerpoint/2010/main" val="509284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15244</TotalTime>
  <Words>1067</Words>
  <Application>Microsoft Macintosh PowerPoint</Application>
  <PresentationFormat>Widescreen</PresentationFormat>
  <Paragraphs>67</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7 Cs of communication</vt:lpstr>
      <vt:lpstr>7 Cs of communication</vt:lpstr>
      <vt:lpstr>PowerPoint Presentation</vt:lpstr>
      <vt:lpstr>1. Clear/ Clarity</vt:lpstr>
      <vt:lpstr>2. Concise / conciseness</vt:lpstr>
      <vt:lpstr>3. Concrete/ concreteness</vt:lpstr>
      <vt:lpstr>4. Correct/ correctness</vt:lpstr>
      <vt:lpstr>5. Complete/ completeness</vt:lpstr>
      <vt:lpstr>6. Consideration</vt:lpstr>
      <vt:lpstr>7. Courteous / courtesy</vt:lpstr>
      <vt:lpstr>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Cs of communication</dc:title>
  <dc:creator>Yasir Saleem</dc:creator>
  <cp:lastModifiedBy>Yasir Saleem</cp:lastModifiedBy>
  <cp:revision>10</cp:revision>
  <dcterms:created xsi:type="dcterms:W3CDTF">2020-03-08T20:04:49Z</dcterms:created>
  <dcterms:modified xsi:type="dcterms:W3CDTF">2021-06-10T19:56:28Z</dcterms:modified>
</cp:coreProperties>
</file>