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510C614D-129F-4C71-B04A-7C6C3F74B7D4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CCEB7C61-D2E7-4F25-9B28-224D3D709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156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C614D-129F-4C71-B04A-7C6C3F74B7D4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B7C61-D2E7-4F25-9B28-224D3D709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33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10C614D-129F-4C71-B04A-7C6C3F74B7D4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CEB7C61-D2E7-4F25-9B28-224D3D709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2711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10C614D-129F-4C71-B04A-7C6C3F74B7D4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CEB7C61-D2E7-4F25-9B28-224D3D709FF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68448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10C614D-129F-4C71-B04A-7C6C3F74B7D4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CEB7C61-D2E7-4F25-9B28-224D3D709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6914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C614D-129F-4C71-B04A-7C6C3F74B7D4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B7C61-D2E7-4F25-9B28-224D3D709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9613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C614D-129F-4C71-B04A-7C6C3F74B7D4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B7C61-D2E7-4F25-9B28-224D3D709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3752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C614D-129F-4C71-B04A-7C6C3F74B7D4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B7C61-D2E7-4F25-9B28-224D3D709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3849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10C614D-129F-4C71-B04A-7C6C3F74B7D4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CEB7C61-D2E7-4F25-9B28-224D3D709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980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C614D-129F-4C71-B04A-7C6C3F74B7D4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B7C61-D2E7-4F25-9B28-224D3D709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59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10C614D-129F-4C71-B04A-7C6C3F74B7D4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CEB7C61-D2E7-4F25-9B28-224D3D709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459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C614D-129F-4C71-B04A-7C6C3F74B7D4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B7C61-D2E7-4F25-9B28-224D3D709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213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C614D-129F-4C71-B04A-7C6C3F74B7D4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B7C61-D2E7-4F25-9B28-224D3D709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420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C614D-129F-4C71-B04A-7C6C3F74B7D4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B7C61-D2E7-4F25-9B28-224D3D709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154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C614D-129F-4C71-B04A-7C6C3F74B7D4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B7C61-D2E7-4F25-9B28-224D3D709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332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C614D-129F-4C71-B04A-7C6C3F74B7D4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B7C61-D2E7-4F25-9B28-224D3D709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765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C614D-129F-4C71-B04A-7C6C3F74B7D4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B7C61-D2E7-4F25-9B28-224D3D709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874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C614D-129F-4C71-B04A-7C6C3F74B7D4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B7C61-D2E7-4F25-9B28-224D3D709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037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Control systems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MUHAMMAD SADEEQ (21PWCSE2028)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99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STATE  SPACE  </a:t>
            </a:r>
            <a:r>
              <a:rPr lang="en-US" b="1" dirty="0" smtClean="0"/>
              <a:t>EQUATION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pt-BR" sz="4000" dirty="0"/>
                  <a:t>A= </a:t>
                </a:r>
                <a14:m>
                  <m:oMath xmlns:m="http://schemas.openxmlformats.org/officeDocument/2006/math">
                    <m:m>
                      <m:mPr>
                        <m:plcHide m:val="on"/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pt-BR" sz="40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  <m:e>
                          <m:r>
                            <a:rPr lang="pt-BR" sz="40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pt-BR" sz="40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pt-BR" sz="40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</m:m>
                  </m:oMath>
                </a14:m>
                <a:r>
                  <a:rPr lang="pt-BR" sz="4000" dirty="0"/>
                  <a:t>​  </a:t>
                </a:r>
                <a:r>
                  <a:rPr lang="pt-BR" sz="4000" dirty="0" smtClean="0"/>
                  <a:t>   </a:t>
                </a:r>
                <a:r>
                  <a:rPr lang="pt-BR" sz="4000" dirty="0"/>
                  <a:t>B =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pt-BR" sz="40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4000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.4</m:t>
                          </m:r>
                        </m:e>
                      </m:mr>
                      <m:m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0.3</m:t>
                          </m:r>
                        </m:e>
                      </m:mr>
                    </m:m>
                    <m:r>
                      <a:rPr lang="en-US" sz="40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4000" dirty="0"/>
                  <a:t> </a:t>
                </a:r>
                <a:endParaRPr lang="pt-BR" sz="4000" dirty="0" smtClean="0"/>
              </a:p>
              <a:p>
                <a:pPr marL="0" indent="0" algn="ctr">
                  <a:buNone/>
                </a:pPr>
                <a:endParaRPr lang="pt-BR" sz="4000" dirty="0" smtClean="0"/>
              </a:p>
              <a:p>
                <a:pPr marL="0" indent="0" algn="ctr">
                  <a:buNone/>
                </a:pPr>
                <a:r>
                  <a:rPr lang="pt-BR" sz="4000" dirty="0" smtClean="0"/>
                  <a:t>C</a:t>
                </a:r>
                <a:r>
                  <a:rPr lang="pt-BR" sz="4000" dirty="0"/>
                  <a:t>= [1​  0​] </a:t>
                </a:r>
                <a:r>
                  <a:rPr lang="pt-BR" sz="4000" dirty="0" smtClean="0"/>
                  <a:t>    D </a:t>
                </a:r>
                <a:r>
                  <a:rPr lang="pt-BR" sz="4000" dirty="0"/>
                  <a:t>= 0</a:t>
                </a:r>
                <a:endParaRPr lang="en-US" sz="4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333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STABILITY OF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4800600" cy="4024125"/>
          </a:xfrm>
        </p:spPr>
        <p:txBody>
          <a:bodyPr/>
          <a:lstStyle/>
          <a:p>
            <a:r>
              <a:rPr lang="en-US" dirty="0"/>
              <a:t>Method 1: Eigenvalues of </a:t>
            </a:r>
            <a:r>
              <a:rPr lang="en-US" dirty="0" smtClean="0"/>
              <a:t>A</a:t>
            </a:r>
          </a:p>
          <a:p>
            <a:r>
              <a:rPr lang="en-US" dirty="0"/>
              <a:t>Method 2: Poles of the system</a:t>
            </a:r>
          </a:p>
          <a:p>
            <a:r>
              <a:rPr lang="en-US" dirty="0"/>
              <a:t>Method 3: Pole-Zero Map</a:t>
            </a:r>
          </a:p>
          <a:p>
            <a:r>
              <a:rPr lang="en-US" dirty="0"/>
              <a:t>Method 4: Root Locus</a:t>
            </a:r>
          </a:p>
          <a:p>
            <a:r>
              <a:rPr lang="en-US" dirty="0"/>
              <a:t>Method 5: Step Response</a:t>
            </a:r>
          </a:p>
          <a:p>
            <a:r>
              <a:rPr lang="en-US" dirty="0"/>
              <a:t>Method 6: Routh-Hurwitz Table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8602" y="2057401"/>
            <a:ext cx="5483284" cy="373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399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Controllability &amp; Observability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5603033" cy="4024125"/>
          </a:xfrm>
        </p:spPr>
        <p:txBody>
          <a:bodyPr/>
          <a:lstStyle/>
          <a:p>
            <a:r>
              <a:rPr lang="en-US" dirty="0"/>
              <a:t>Controllability </a:t>
            </a:r>
            <a:r>
              <a:rPr lang="en-US" dirty="0" smtClean="0"/>
              <a:t>Test</a:t>
            </a:r>
            <a:endParaRPr lang="en-US" dirty="0"/>
          </a:p>
          <a:p>
            <a:r>
              <a:rPr lang="en-US" dirty="0"/>
              <a:t>Observability </a:t>
            </a:r>
            <a:r>
              <a:rPr lang="en-US" dirty="0" smtClean="0"/>
              <a:t>Test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171462"/>
            <a:ext cx="8686526" cy="2314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336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Pid</a:t>
            </a:r>
            <a:r>
              <a:rPr lang="en-US" dirty="0" smtClean="0"/>
              <a:t> controller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89682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23</TotalTime>
  <Words>89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Cambria Math</vt:lpstr>
      <vt:lpstr>Century Gothic</vt:lpstr>
      <vt:lpstr>Vapor Trail</vt:lpstr>
      <vt:lpstr>Control systems project</vt:lpstr>
      <vt:lpstr>STATE  SPACE  EQUATION</vt:lpstr>
      <vt:lpstr>STABILITY OF SYSTEM</vt:lpstr>
      <vt:lpstr>Controllability &amp; Observability</vt:lpstr>
      <vt:lpstr>Pid controller design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systems project</dc:title>
  <dc:creator>21PWCSE2028</dc:creator>
  <cp:lastModifiedBy>21PWCSE2028</cp:lastModifiedBy>
  <cp:revision>6</cp:revision>
  <dcterms:created xsi:type="dcterms:W3CDTF">2025-01-07T11:30:28Z</dcterms:created>
  <dcterms:modified xsi:type="dcterms:W3CDTF">2025-01-07T11:54:28Z</dcterms:modified>
</cp:coreProperties>
</file>