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2A3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7127-9F28-4772-8507-FC3EE64A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34B5-A7B5-4D8B-AEC7-41AC1F13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AC68-D5FF-4AC4-B194-F6D7D6B5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F556-FF20-43DD-AA58-C50ABB7A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47DC-EB5D-4EA0-8063-F1C6FEF8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9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8537-E2C6-496D-956E-57214631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2C44A-458C-4D1E-9DB4-6449CBBF5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2142-0462-4504-BB46-138C4226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1AFE-C0B7-4C53-960E-98EBEBCF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B608-1171-4B6A-A23F-5C257CD2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49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6DBD6-E361-411D-969D-99D7EEC36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EC8FF-F505-4193-BFB4-5B2B717A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969A-AF3E-4845-8049-A3BACA2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3366-5466-4115-AA31-9516397C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0DA76-7E2D-430C-A55E-971F5B08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64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3C5C-1A3A-4052-B317-919BA186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78C1-3AF1-4E35-927C-E0182C55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64DC-8671-475B-AA15-40FD30D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E3F0-7D9A-49CB-957E-502CCCD1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831A-9D38-4961-8741-125F07B8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75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3A3D-8AFD-475A-9B77-55907644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EEC1A-06BD-47B8-9293-43DDD18B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AAAD-40F8-4340-B4B0-59A09B70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4EDCB-E288-46D6-8E82-2256B731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651B-D8AD-45DE-97D7-C4B624D0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81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11FB-E4CC-4228-ABC1-75139844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8B3D-1438-4EC4-AE5C-3307D40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5381B-22BA-4BB1-95F8-3CBA4D30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ED88-9479-4688-A831-0FC7C9BF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AFC7-65A2-4437-A8D4-D4B3BF17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BCE71-ADA0-44FA-B77D-EA9D1774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55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6891-19ED-4B06-8BBD-6F73EF24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0624B-A43E-4141-83FE-A91C7AD36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70C8-CA63-4BD9-B78D-C7BE12DE0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17B53-B2F9-45FC-A944-C2B6F5754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22C8F-62E8-4AFC-90B3-280EB42B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51B9F-77DA-46B1-8D08-4A82511E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68E7A-DC7A-4171-9041-F877BA05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C4AF5-3999-433C-9B70-212B28C9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EE5D-C206-4BB1-8870-7F4FE71E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DEA7A-9C61-4F72-9465-F7B3F07A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563BD-709C-4EB9-B1F9-C8FBEB21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1DA22-87CA-4E10-A5DD-C8A4B5A1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6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5EB01-8CB0-4A40-95F6-CE6D99C1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7C919-525D-43F6-88AC-9C78D0C1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6A483-E9DD-4B66-A392-39B63808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7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E1B3-C270-4D72-8C20-DDF31E98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EEC0-871E-4C12-AB6E-73E0C891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BC7E-8DB5-4493-9B11-E356D970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14B0D-50C0-4481-BEE1-0E72DBE6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BCCCD-AD88-4612-870C-015DEECF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7C16-6A86-4FB2-B8CE-543C3DD9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0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9F99-1939-417D-B00B-F8F6F147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3BF05-1F2E-4AB0-A127-C57FD935E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BDE3-148D-4B04-867B-9E4DB20A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468E5-F888-42F9-9345-3FE42732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40CC0-E00C-4A6B-9B65-6867284F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3249-B51B-4BA5-9214-11EC8DFE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9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C9D7F-9051-434A-9488-E1F4F5F8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13D56-0AF7-4EAE-9F8E-49ACF164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C7D4-8739-4351-9DB7-A249D7247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4E8A-5B14-4193-AC60-D471D920F7D7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6FAA-90EE-4765-A8D0-81DF7ABEB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E6DC-4B7C-4F77-BFEC-5DBF62150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2381-9FBF-4FE5-B8AB-890DB484C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6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B62E3-7386-4B4D-AD36-140053B97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" y="9047"/>
            <a:ext cx="12174649" cy="68399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AC20D1-9CD4-4F94-822C-951F7C24CFD3}"/>
              </a:ext>
            </a:extLst>
          </p:cNvPr>
          <p:cNvSpPr/>
          <p:nvPr/>
        </p:nvSpPr>
        <p:spPr>
          <a:xfrm>
            <a:off x="0" y="0"/>
            <a:ext cx="12174649" cy="6848952"/>
          </a:xfrm>
          <a:prstGeom prst="rect">
            <a:avLst/>
          </a:prstGeom>
          <a:gradFill>
            <a:gsLst>
              <a:gs pos="5000">
                <a:schemeClr val="bg1"/>
              </a:gs>
              <a:gs pos="56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A603F46-EE69-4F45-BF66-A6215E1E96EE}"/>
              </a:ext>
            </a:extLst>
          </p:cNvPr>
          <p:cNvSpPr/>
          <p:nvPr/>
        </p:nvSpPr>
        <p:spPr>
          <a:xfrm>
            <a:off x="72060" y="80682"/>
            <a:ext cx="4454673" cy="3278154"/>
          </a:xfrm>
          <a:custGeom>
            <a:avLst/>
            <a:gdLst>
              <a:gd name="connsiteX0" fmla="*/ 4287184 w 4454673"/>
              <a:gd name="connsiteY0" fmla="*/ 0 h 3278154"/>
              <a:gd name="connsiteX1" fmla="*/ 4441511 w 4454673"/>
              <a:gd name="connsiteY1" fmla="*/ 105060 h 3278154"/>
              <a:gd name="connsiteX2" fmla="*/ 4452939 w 4454673"/>
              <a:gd name="connsiteY2" fmla="*/ 163193 h 3278154"/>
              <a:gd name="connsiteX3" fmla="*/ 4454673 w 4454673"/>
              <a:gd name="connsiteY3" fmla="*/ 164848 h 3278154"/>
              <a:gd name="connsiteX4" fmla="*/ 4454673 w 4454673"/>
              <a:gd name="connsiteY4" fmla="*/ 172016 h 3278154"/>
              <a:gd name="connsiteX5" fmla="*/ 4454673 w 4454673"/>
              <a:gd name="connsiteY5" fmla="*/ 3106138 h 3278154"/>
              <a:gd name="connsiteX6" fmla="*/ 4454673 w 4454673"/>
              <a:gd name="connsiteY6" fmla="*/ 3134037 h 3278154"/>
              <a:gd name="connsiteX7" fmla="*/ 4447953 w 4454673"/>
              <a:gd name="connsiteY7" fmla="*/ 3140325 h 3278154"/>
              <a:gd name="connsiteX8" fmla="*/ 4441511 w 4454673"/>
              <a:gd name="connsiteY8" fmla="*/ 3173095 h 3278154"/>
              <a:gd name="connsiteX9" fmla="*/ 4352379 w 4454673"/>
              <a:gd name="connsiteY9" fmla="*/ 3264636 h 3278154"/>
              <a:gd name="connsiteX10" fmla="*/ 4304485 w 4454673"/>
              <a:gd name="connsiteY10" fmla="*/ 3274567 h 3278154"/>
              <a:gd name="connsiteX11" fmla="*/ 4300651 w 4454673"/>
              <a:gd name="connsiteY11" fmla="*/ 3278154 h 3278154"/>
              <a:gd name="connsiteX12" fmla="*/ 4287184 w 4454673"/>
              <a:gd name="connsiteY12" fmla="*/ 3278154 h 3278154"/>
              <a:gd name="connsiteX13" fmla="*/ 167489 w 4454673"/>
              <a:gd name="connsiteY13" fmla="*/ 3278154 h 3278154"/>
              <a:gd name="connsiteX14" fmla="*/ 146369 w 4454673"/>
              <a:gd name="connsiteY14" fmla="*/ 3278154 h 3278154"/>
              <a:gd name="connsiteX15" fmla="*/ 141342 w 4454673"/>
              <a:gd name="connsiteY15" fmla="*/ 3272733 h 3278154"/>
              <a:gd name="connsiteX16" fmla="*/ 102295 w 4454673"/>
              <a:gd name="connsiteY16" fmla="*/ 3264636 h 3278154"/>
              <a:gd name="connsiteX17" fmla="*/ 13162 w 4454673"/>
              <a:gd name="connsiteY17" fmla="*/ 3173095 h 3278154"/>
              <a:gd name="connsiteX18" fmla="*/ 3532 w 4454673"/>
              <a:gd name="connsiteY18" fmla="*/ 3124106 h 3278154"/>
              <a:gd name="connsiteX19" fmla="*/ 0 w 4454673"/>
              <a:gd name="connsiteY19" fmla="*/ 3120297 h 3278154"/>
              <a:gd name="connsiteX20" fmla="*/ 0 w 4454673"/>
              <a:gd name="connsiteY20" fmla="*/ 3106138 h 3278154"/>
              <a:gd name="connsiteX21" fmla="*/ 0 w 4454673"/>
              <a:gd name="connsiteY21" fmla="*/ 3106138 h 3278154"/>
              <a:gd name="connsiteX22" fmla="*/ 0 w 4454673"/>
              <a:gd name="connsiteY22" fmla="*/ 3106138 h 3278154"/>
              <a:gd name="connsiteX23" fmla="*/ 0 w 4454673"/>
              <a:gd name="connsiteY23" fmla="*/ 172962 h 3278154"/>
              <a:gd name="connsiteX24" fmla="*/ 153 w 4454673"/>
              <a:gd name="connsiteY24" fmla="*/ 172794 h 3278154"/>
              <a:gd name="connsiteX25" fmla="*/ 0 w 4454673"/>
              <a:gd name="connsiteY25" fmla="*/ 172016 h 3278154"/>
              <a:gd name="connsiteX26" fmla="*/ 102295 w 4454673"/>
              <a:gd name="connsiteY26" fmla="*/ 13518 h 3278154"/>
              <a:gd name="connsiteX27" fmla="*/ 154493 w 4454673"/>
              <a:gd name="connsiteY27" fmla="*/ 2695 h 3278154"/>
              <a:gd name="connsiteX28" fmla="*/ 156938 w 4454673"/>
              <a:gd name="connsiteY28" fmla="*/ 0 h 3278154"/>
              <a:gd name="connsiteX29" fmla="*/ 167489 w 4454673"/>
              <a:gd name="connsiteY29" fmla="*/ 0 h 3278154"/>
              <a:gd name="connsiteX30" fmla="*/ 4281898 w 4454673"/>
              <a:gd name="connsiteY30" fmla="*/ 0 h 3278154"/>
              <a:gd name="connsiteX31" fmla="*/ 4282842 w 4454673"/>
              <a:gd name="connsiteY31" fmla="*/ 900 h 327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4673" h="3278154">
                <a:moveTo>
                  <a:pt x="4287184" y="0"/>
                </a:moveTo>
                <a:cubicBezTo>
                  <a:pt x="4356561" y="0"/>
                  <a:pt x="4416085" y="43320"/>
                  <a:pt x="4441511" y="105060"/>
                </a:cubicBezTo>
                <a:lnTo>
                  <a:pt x="4452939" y="163193"/>
                </a:lnTo>
                <a:lnTo>
                  <a:pt x="4454673" y="164848"/>
                </a:lnTo>
                <a:lnTo>
                  <a:pt x="4454673" y="172016"/>
                </a:lnTo>
                <a:lnTo>
                  <a:pt x="4454673" y="3106138"/>
                </a:lnTo>
                <a:lnTo>
                  <a:pt x="4454673" y="3134037"/>
                </a:lnTo>
                <a:lnTo>
                  <a:pt x="4447953" y="3140325"/>
                </a:lnTo>
                <a:lnTo>
                  <a:pt x="4441511" y="3173095"/>
                </a:lnTo>
                <a:cubicBezTo>
                  <a:pt x="4424560" y="3214254"/>
                  <a:pt x="4392455" y="3247227"/>
                  <a:pt x="4352379" y="3264636"/>
                </a:cubicBezTo>
                <a:lnTo>
                  <a:pt x="4304485" y="3274567"/>
                </a:lnTo>
                <a:lnTo>
                  <a:pt x="4300651" y="3278154"/>
                </a:lnTo>
                <a:lnTo>
                  <a:pt x="4287184" y="3278154"/>
                </a:lnTo>
                <a:lnTo>
                  <a:pt x="167489" y="3278154"/>
                </a:lnTo>
                <a:lnTo>
                  <a:pt x="146369" y="3278154"/>
                </a:lnTo>
                <a:lnTo>
                  <a:pt x="141342" y="3272733"/>
                </a:lnTo>
                <a:lnTo>
                  <a:pt x="102295" y="3264636"/>
                </a:lnTo>
                <a:cubicBezTo>
                  <a:pt x="62219" y="3247227"/>
                  <a:pt x="30113" y="3214254"/>
                  <a:pt x="13162" y="3173095"/>
                </a:cubicBezTo>
                <a:lnTo>
                  <a:pt x="3532" y="3124106"/>
                </a:lnTo>
                <a:lnTo>
                  <a:pt x="0" y="3120297"/>
                </a:lnTo>
                <a:lnTo>
                  <a:pt x="0" y="3106138"/>
                </a:lnTo>
                <a:lnTo>
                  <a:pt x="0" y="3106138"/>
                </a:lnTo>
                <a:lnTo>
                  <a:pt x="0" y="3106138"/>
                </a:lnTo>
                <a:lnTo>
                  <a:pt x="0" y="172962"/>
                </a:lnTo>
                <a:lnTo>
                  <a:pt x="153" y="172794"/>
                </a:lnTo>
                <a:lnTo>
                  <a:pt x="0" y="172016"/>
                </a:lnTo>
                <a:cubicBezTo>
                  <a:pt x="0" y="100765"/>
                  <a:pt x="42180" y="39631"/>
                  <a:pt x="102295" y="13518"/>
                </a:cubicBezTo>
                <a:lnTo>
                  <a:pt x="154493" y="2695"/>
                </a:lnTo>
                <a:lnTo>
                  <a:pt x="156938" y="0"/>
                </a:lnTo>
                <a:lnTo>
                  <a:pt x="167489" y="0"/>
                </a:lnTo>
                <a:lnTo>
                  <a:pt x="4281898" y="0"/>
                </a:lnTo>
                <a:lnTo>
                  <a:pt x="4282842" y="900"/>
                </a:lnTo>
                <a:close/>
              </a:path>
            </a:pathLst>
          </a:custGeom>
          <a:solidFill>
            <a:srgbClr val="222A35"/>
          </a:solidFill>
          <a:ln w="38100">
            <a:gradFill flip="none" rotWithShape="1">
              <a:gsLst>
                <a:gs pos="0">
                  <a:schemeClr val="tx1"/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>
              <a:solidFill>
                <a:srgbClr val="336699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EAEBB71-5650-489E-A6CC-DAF4CF18244A}"/>
              </a:ext>
            </a:extLst>
          </p:cNvPr>
          <p:cNvSpPr/>
          <p:nvPr/>
        </p:nvSpPr>
        <p:spPr>
          <a:xfrm>
            <a:off x="72060" y="3676779"/>
            <a:ext cx="4454673" cy="3100539"/>
          </a:xfrm>
          <a:custGeom>
            <a:avLst/>
            <a:gdLst>
              <a:gd name="connsiteX0" fmla="*/ 4287184 w 4454673"/>
              <a:gd name="connsiteY0" fmla="*/ 0 h 3278154"/>
              <a:gd name="connsiteX1" fmla="*/ 4441511 w 4454673"/>
              <a:gd name="connsiteY1" fmla="*/ 105060 h 3278154"/>
              <a:gd name="connsiteX2" fmla="*/ 4452939 w 4454673"/>
              <a:gd name="connsiteY2" fmla="*/ 163193 h 3278154"/>
              <a:gd name="connsiteX3" fmla="*/ 4454673 w 4454673"/>
              <a:gd name="connsiteY3" fmla="*/ 164848 h 3278154"/>
              <a:gd name="connsiteX4" fmla="*/ 4454673 w 4454673"/>
              <a:gd name="connsiteY4" fmla="*/ 172016 h 3278154"/>
              <a:gd name="connsiteX5" fmla="*/ 4454673 w 4454673"/>
              <a:gd name="connsiteY5" fmla="*/ 3106138 h 3278154"/>
              <a:gd name="connsiteX6" fmla="*/ 4454673 w 4454673"/>
              <a:gd name="connsiteY6" fmla="*/ 3134037 h 3278154"/>
              <a:gd name="connsiteX7" fmla="*/ 4447953 w 4454673"/>
              <a:gd name="connsiteY7" fmla="*/ 3140325 h 3278154"/>
              <a:gd name="connsiteX8" fmla="*/ 4441511 w 4454673"/>
              <a:gd name="connsiteY8" fmla="*/ 3173095 h 3278154"/>
              <a:gd name="connsiteX9" fmla="*/ 4352379 w 4454673"/>
              <a:gd name="connsiteY9" fmla="*/ 3264636 h 3278154"/>
              <a:gd name="connsiteX10" fmla="*/ 4304485 w 4454673"/>
              <a:gd name="connsiteY10" fmla="*/ 3274567 h 3278154"/>
              <a:gd name="connsiteX11" fmla="*/ 4300651 w 4454673"/>
              <a:gd name="connsiteY11" fmla="*/ 3278154 h 3278154"/>
              <a:gd name="connsiteX12" fmla="*/ 4287184 w 4454673"/>
              <a:gd name="connsiteY12" fmla="*/ 3278154 h 3278154"/>
              <a:gd name="connsiteX13" fmla="*/ 167489 w 4454673"/>
              <a:gd name="connsiteY13" fmla="*/ 3278154 h 3278154"/>
              <a:gd name="connsiteX14" fmla="*/ 146369 w 4454673"/>
              <a:gd name="connsiteY14" fmla="*/ 3278154 h 3278154"/>
              <a:gd name="connsiteX15" fmla="*/ 141342 w 4454673"/>
              <a:gd name="connsiteY15" fmla="*/ 3272733 h 3278154"/>
              <a:gd name="connsiteX16" fmla="*/ 102295 w 4454673"/>
              <a:gd name="connsiteY16" fmla="*/ 3264636 h 3278154"/>
              <a:gd name="connsiteX17" fmla="*/ 13162 w 4454673"/>
              <a:gd name="connsiteY17" fmla="*/ 3173095 h 3278154"/>
              <a:gd name="connsiteX18" fmla="*/ 3532 w 4454673"/>
              <a:gd name="connsiteY18" fmla="*/ 3124106 h 3278154"/>
              <a:gd name="connsiteX19" fmla="*/ 0 w 4454673"/>
              <a:gd name="connsiteY19" fmla="*/ 3120297 h 3278154"/>
              <a:gd name="connsiteX20" fmla="*/ 0 w 4454673"/>
              <a:gd name="connsiteY20" fmla="*/ 3106138 h 3278154"/>
              <a:gd name="connsiteX21" fmla="*/ 0 w 4454673"/>
              <a:gd name="connsiteY21" fmla="*/ 3106138 h 3278154"/>
              <a:gd name="connsiteX22" fmla="*/ 0 w 4454673"/>
              <a:gd name="connsiteY22" fmla="*/ 3106138 h 3278154"/>
              <a:gd name="connsiteX23" fmla="*/ 0 w 4454673"/>
              <a:gd name="connsiteY23" fmla="*/ 172962 h 3278154"/>
              <a:gd name="connsiteX24" fmla="*/ 153 w 4454673"/>
              <a:gd name="connsiteY24" fmla="*/ 172794 h 3278154"/>
              <a:gd name="connsiteX25" fmla="*/ 0 w 4454673"/>
              <a:gd name="connsiteY25" fmla="*/ 172016 h 3278154"/>
              <a:gd name="connsiteX26" fmla="*/ 102295 w 4454673"/>
              <a:gd name="connsiteY26" fmla="*/ 13518 h 3278154"/>
              <a:gd name="connsiteX27" fmla="*/ 154493 w 4454673"/>
              <a:gd name="connsiteY27" fmla="*/ 2695 h 3278154"/>
              <a:gd name="connsiteX28" fmla="*/ 156938 w 4454673"/>
              <a:gd name="connsiteY28" fmla="*/ 0 h 3278154"/>
              <a:gd name="connsiteX29" fmla="*/ 167489 w 4454673"/>
              <a:gd name="connsiteY29" fmla="*/ 0 h 3278154"/>
              <a:gd name="connsiteX30" fmla="*/ 4281898 w 4454673"/>
              <a:gd name="connsiteY30" fmla="*/ 0 h 3278154"/>
              <a:gd name="connsiteX31" fmla="*/ 4282842 w 4454673"/>
              <a:gd name="connsiteY31" fmla="*/ 900 h 327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4673" h="3278154">
                <a:moveTo>
                  <a:pt x="4287184" y="0"/>
                </a:moveTo>
                <a:cubicBezTo>
                  <a:pt x="4356561" y="0"/>
                  <a:pt x="4416085" y="43320"/>
                  <a:pt x="4441511" y="105060"/>
                </a:cubicBezTo>
                <a:lnTo>
                  <a:pt x="4452939" y="163193"/>
                </a:lnTo>
                <a:lnTo>
                  <a:pt x="4454673" y="164848"/>
                </a:lnTo>
                <a:lnTo>
                  <a:pt x="4454673" y="172016"/>
                </a:lnTo>
                <a:lnTo>
                  <a:pt x="4454673" y="3106138"/>
                </a:lnTo>
                <a:lnTo>
                  <a:pt x="4454673" y="3134037"/>
                </a:lnTo>
                <a:lnTo>
                  <a:pt x="4447953" y="3140325"/>
                </a:lnTo>
                <a:lnTo>
                  <a:pt x="4441511" y="3173095"/>
                </a:lnTo>
                <a:cubicBezTo>
                  <a:pt x="4424560" y="3214254"/>
                  <a:pt x="4392455" y="3247227"/>
                  <a:pt x="4352379" y="3264636"/>
                </a:cubicBezTo>
                <a:lnTo>
                  <a:pt x="4304485" y="3274567"/>
                </a:lnTo>
                <a:lnTo>
                  <a:pt x="4300651" y="3278154"/>
                </a:lnTo>
                <a:lnTo>
                  <a:pt x="4287184" y="3278154"/>
                </a:lnTo>
                <a:lnTo>
                  <a:pt x="167489" y="3278154"/>
                </a:lnTo>
                <a:lnTo>
                  <a:pt x="146369" y="3278154"/>
                </a:lnTo>
                <a:lnTo>
                  <a:pt x="141342" y="3272733"/>
                </a:lnTo>
                <a:lnTo>
                  <a:pt x="102295" y="3264636"/>
                </a:lnTo>
                <a:cubicBezTo>
                  <a:pt x="62219" y="3247227"/>
                  <a:pt x="30113" y="3214254"/>
                  <a:pt x="13162" y="3173095"/>
                </a:cubicBezTo>
                <a:lnTo>
                  <a:pt x="3532" y="3124106"/>
                </a:lnTo>
                <a:lnTo>
                  <a:pt x="0" y="3120297"/>
                </a:lnTo>
                <a:lnTo>
                  <a:pt x="0" y="3106138"/>
                </a:lnTo>
                <a:lnTo>
                  <a:pt x="0" y="3106138"/>
                </a:lnTo>
                <a:lnTo>
                  <a:pt x="0" y="3106138"/>
                </a:lnTo>
                <a:lnTo>
                  <a:pt x="0" y="172962"/>
                </a:lnTo>
                <a:lnTo>
                  <a:pt x="153" y="172794"/>
                </a:lnTo>
                <a:lnTo>
                  <a:pt x="0" y="172016"/>
                </a:lnTo>
                <a:cubicBezTo>
                  <a:pt x="0" y="100765"/>
                  <a:pt x="42180" y="39631"/>
                  <a:pt x="102295" y="13518"/>
                </a:cubicBezTo>
                <a:lnTo>
                  <a:pt x="154493" y="2695"/>
                </a:lnTo>
                <a:lnTo>
                  <a:pt x="156938" y="0"/>
                </a:lnTo>
                <a:lnTo>
                  <a:pt x="167489" y="0"/>
                </a:lnTo>
                <a:lnTo>
                  <a:pt x="4281898" y="0"/>
                </a:lnTo>
                <a:lnTo>
                  <a:pt x="4282842" y="900"/>
                </a:lnTo>
                <a:close/>
              </a:path>
            </a:pathLst>
          </a:custGeom>
          <a:solidFill>
            <a:srgbClr val="222A35"/>
          </a:solidFill>
          <a:ln w="38100">
            <a:gradFill flip="none" rotWithShape="1">
              <a:gsLst>
                <a:gs pos="0">
                  <a:schemeClr val="tx1"/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>
              <a:solidFill>
                <a:srgbClr val="336699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F9B5397-7AE7-4011-859C-1C008A7E8CB6}"/>
              </a:ext>
            </a:extLst>
          </p:cNvPr>
          <p:cNvSpPr/>
          <p:nvPr/>
        </p:nvSpPr>
        <p:spPr>
          <a:xfrm>
            <a:off x="7629526" y="80682"/>
            <a:ext cx="4490414" cy="3278154"/>
          </a:xfrm>
          <a:custGeom>
            <a:avLst/>
            <a:gdLst>
              <a:gd name="connsiteX0" fmla="*/ 4287184 w 4454673"/>
              <a:gd name="connsiteY0" fmla="*/ 0 h 3278154"/>
              <a:gd name="connsiteX1" fmla="*/ 4441511 w 4454673"/>
              <a:gd name="connsiteY1" fmla="*/ 105060 h 3278154"/>
              <a:gd name="connsiteX2" fmla="*/ 4452939 w 4454673"/>
              <a:gd name="connsiteY2" fmla="*/ 163193 h 3278154"/>
              <a:gd name="connsiteX3" fmla="*/ 4454673 w 4454673"/>
              <a:gd name="connsiteY3" fmla="*/ 164848 h 3278154"/>
              <a:gd name="connsiteX4" fmla="*/ 4454673 w 4454673"/>
              <a:gd name="connsiteY4" fmla="*/ 172016 h 3278154"/>
              <a:gd name="connsiteX5" fmla="*/ 4454673 w 4454673"/>
              <a:gd name="connsiteY5" fmla="*/ 3106138 h 3278154"/>
              <a:gd name="connsiteX6" fmla="*/ 4454673 w 4454673"/>
              <a:gd name="connsiteY6" fmla="*/ 3134037 h 3278154"/>
              <a:gd name="connsiteX7" fmla="*/ 4447953 w 4454673"/>
              <a:gd name="connsiteY7" fmla="*/ 3140325 h 3278154"/>
              <a:gd name="connsiteX8" fmla="*/ 4441511 w 4454673"/>
              <a:gd name="connsiteY8" fmla="*/ 3173095 h 3278154"/>
              <a:gd name="connsiteX9" fmla="*/ 4352379 w 4454673"/>
              <a:gd name="connsiteY9" fmla="*/ 3264636 h 3278154"/>
              <a:gd name="connsiteX10" fmla="*/ 4304485 w 4454673"/>
              <a:gd name="connsiteY10" fmla="*/ 3274567 h 3278154"/>
              <a:gd name="connsiteX11" fmla="*/ 4300651 w 4454673"/>
              <a:gd name="connsiteY11" fmla="*/ 3278154 h 3278154"/>
              <a:gd name="connsiteX12" fmla="*/ 4287184 w 4454673"/>
              <a:gd name="connsiteY12" fmla="*/ 3278154 h 3278154"/>
              <a:gd name="connsiteX13" fmla="*/ 167489 w 4454673"/>
              <a:gd name="connsiteY13" fmla="*/ 3278154 h 3278154"/>
              <a:gd name="connsiteX14" fmla="*/ 146369 w 4454673"/>
              <a:gd name="connsiteY14" fmla="*/ 3278154 h 3278154"/>
              <a:gd name="connsiteX15" fmla="*/ 141342 w 4454673"/>
              <a:gd name="connsiteY15" fmla="*/ 3272733 h 3278154"/>
              <a:gd name="connsiteX16" fmla="*/ 102295 w 4454673"/>
              <a:gd name="connsiteY16" fmla="*/ 3264636 h 3278154"/>
              <a:gd name="connsiteX17" fmla="*/ 13162 w 4454673"/>
              <a:gd name="connsiteY17" fmla="*/ 3173095 h 3278154"/>
              <a:gd name="connsiteX18" fmla="*/ 3532 w 4454673"/>
              <a:gd name="connsiteY18" fmla="*/ 3124106 h 3278154"/>
              <a:gd name="connsiteX19" fmla="*/ 0 w 4454673"/>
              <a:gd name="connsiteY19" fmla="*/ 3120297 h 3278154"/>
              <a:gd name="connsiteX20" fmla="*/ 0 w 4454673"/>
              <a:gd name="connsiteY20" fmla="*/ 3106138 h 3278154"/>
              <a:gd name="connsiteX21" fmla="*/ 0 w 4454673"/>
              <a:gd name="connsiteY21" fmla="*/ 3106138 h 3278154"/>
              <a:gd name="connsiteX22" fmla="*/ 0 w 4454673"/>
              <a:gd name="connsiteY22" fmla="*/ 3106138 h 3278154"/>
              <a:gd name="connsiteX23" fmla="*/ 0 w 4454673"/>
              <a:gd name="connsiteY23" fmla="*/ 172962 h 3278154"/>
              <a:gd name="connsiteX24" fmla="*/ 153 w 4454673"/>
              <a:gd name="connsiteY24" fmla="*/ 172794 h 3278154"/>
              <a:gd name="connsiteX25" fmla="*/ 0 w 4454673"/>
              <a:gd name="connsiteY25" fmla="*/ 172016 h 3278154"/>
              <a:gd name="connsiteX26" fmla="*/ 102295 w 4454673"/>
              <a:gd name="connsiteY26" fmla="*/ 13518 h 3278154"/>
              <a:gd name="connsiteX27" fmla="*/ 154493 w 4454673"/>
              <a:gd name="connsiteY27" fmla="*/ 2695 h 3278154"/>
              <a:gd name="connsiteX28" fmla="*/ 156938 w 4454673"/>
              <a:gd name="connsiteY28" fmla="*/ 0 h 3278154"/>
              <a:gd name="connsiteX29" fmla="*/ 167489 w 4454673"/>
              <a:gd name="connsiteY29" fmla="*/ 0 h 3278154"/>
              <a:gd name="connsiteX30" fmla="*/ 4281898 w 4454673"/>
              <a:gd name="connsiteY30" fmla="*/ 0 h 3278154"/>
              <a:gd name="connsiteX31" fmla="*/ 4282842 w 4454673"/>
              <a:gd name="connsiteY31" fmla="*/ 900 h 327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4673" h="3278154">
                <a:moveTo>
                  <a:pt x="4287184" y="0"/>
                </a:moveTo>
                <a:cubicBezTo>
                  <a:pt x="4356561" y="0"/>
                  <a:pt x="4416085" y="43320"/>
                  <a:pt x="4441511" y="105060"/>
                </a:cubicBezTo>
                <a:lnTo>
                  <a:pt x="4452939" y="163193"/>
                </a:lnTo>
                <a:lnTo>
                  <a:pt x="4454673" y="164848"/>
                </a:lnTo>
                <a:lnTo>
                  <a:pt x="4454673" y="172016"/>
                </a:lnTo>
                <a:lnTo>
                  <a:pt x="4454673" y="3106138"/>
                </a:lnTo>
                <a:lnTo>
                  <a:pt x="4454673" y="3134037"/>
                </a:lnTo>
                <a:lnTo>
                  <a:pt x="4447953" y="3140325"/>
                </a:lnTo>
                <a:lnTo>
                  <a:pt x="4441511" y="3173095"/>
                </a:lnTo>
                <a:cubicBezTo>
                  <a:pt x="4424560" y="3214254"/>
                  <a:pt x="4392455" y="3247227"/>
                  <a:pt x="4352379" y="3264636"/>
                </a:cubicBezTo>
                <a:lnTo>
                  <a:pt x="4304485" y="3274567"/>
                </a:lnTo>
                <a:lnTo>
                  <a:pt x="4300651" y="3278154"/>
                </a:lnTo>
                <a:lnTo>
                  <a:pt x="4287184" y="3278154"/>
                </a:lnTo>
                <a:lnTo>
                  <a:pt x="167489" y="3278154"/>
                </a:lnTo>
                <a:lnTo>
                  <a:pt x="146369" y="3278154"/>
                </a:lnTo>
                <a:lnTo>
                  <a:pt x="141342" y="3272733"/>
                </a:lnTo>
                <a:lnTo>
                  <a:pt x="102295" y="3264636"/>
                </a:lnTo>
                <a:cubicBezTo>
                  <a:pt x="62219" y="3247227"/>
                  <a:pt x="30113" y="3214254"/>
                  <a:pt x="13162" y="3173095"/>
                </a:cubicBezTo>
                <a:lnTo>
                  <a:pt x="3532" y="3124106"/>
                </a:lnTo>
                <a:lnTo>
                  <a:pt x="0" y="3120297"/>
                </a:lnTo>
                <a:lnTo>
                  <a:pt x="0" y="3106138"/>
                </a:lnTo>
                <a:lnTo>
                  <a:pt x="0" y="3106138"/>
                </a:lnTo>
                <a:lnTo>
                  <a:pt x="0" y="3106138"/>
                </a:lnTo>
                <a:lnTo>
                  <a:pt x="0" y="172962"/>
                </a:lnTo>
                <a:lnTo>
                  <a:pt x="153" y="172794"/>
                </a:lnTo>
                <a:lnTo>
                  <a:pt x="0" y="172016"/>
                </a:lnTo>
                <a:cubicBezTo>
                  <a:pt x="0" y="100765"/>
                  <a:pt x="42180" y="39631"/>
                  <a:pt x="102295" y="13518"/>
                </a:cubicBezTo>
                <a:lnTo>
                  <a:pt x="154493" y="2695"/>
                </a:lnTo>
                <a:lnTo>
                  <a:pt x="156938" y="0"/>
                </a:lnTo>
                <a:lnTo>
                  <a:pt x="167489" y="0"/>
                </a:lnTo>
                <a:lnTo>
                  <a:pt x="4281898" y="0"/>
                </a:lnTo>
                <a:lnTo>
                  <a:pt x="4282842" y="900"/>
                </a:lnTo>
                <a:close/>
              </a:path>
            </a:pathLst>
          </a:custGeom>
          <a:solidFill>
            <a:srgbClr val="222A35"/>
          </a:solidFill>
          <a:ln w="38100">
            <a:gradFill flip="none" rotWithShape="1">
              <a:gsLst>
                <a:gs pos="0">
                  <a:schemeClr val="tx1"/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>
              <a:solidFill>
                <a:srgbClr val="336699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48D886D-5838-41AA-AAD9-FC6B29D2011F}"/>
              </a:ext>
            </a:extLst>
          </p:cNvPr>
          <p:cNvSpPr/>
          <p:nvPr/>
        </p:nvSpPr>
        <p:spPr>
          <a:xfrm>
            <a:off x="7629524" y="3676779"/>
            <a:ext cx="4490415" cy="3100539"/>
          </a:xfrm>
          <a:custGeom>
            <a:avLst/>
            <a:gdLst>
              <a:gd name="connsiteX0" fmla="*/ 4287184 w 4454673"/>
              <a:gd name="connsiteY0" fmla="*/ 0 h 3278154"/>
              <a:gd name="connsiteX1" fmla="*/ 4441511 w 4454673"/>
              <a:gd name="connsiteY1" fmla="*/ 105060 h 3278154"/>
              <a:gd name="connsiteX2" fmla="*/ 4452939 w 4454673"/>
              <a:gd name="connsiteY2" fmla="*/ 163193 h 3278154"/>
              <a:gd name="connsiteX3" fmla="*/ 4454673 w 4454673"/>
              <a:gd name="connsiteY3" fmla="*/ 164848 h 3278154"/>
              <a:gd name="connsiteX4" fmla="*/ 4454673 w 4454673"/>
              <a:gd name="connsiteY4" fmla="*/ 172016 h 3278154"/>
              <a:gd name="connsiteX5" fmla="*/ 4454673 w 4454673"/>
              <a:gd name="connsiteY5" fmla="*/ 3106138 h 3278154"/>
              <a:gd name="connsiteX6" fmla="*/ 4454673 w 4454673"/>
              <a:gd name="connsiteY6" fmla="*/ 3134037 h 3278154"/>
              <a:gd name="connsiteX7" fmla="*/ 4447953 w 4454673"/>
              <a:gd name="connsiteY7" fmla="*/ 3140325 h 3278154"/>
              <a:gd name="connsiteX8" fmla="*/ 4441511 w 4454673"/>
              <a:gd name="connsiteY8" fmla="*/ 3173095 h 3278154"/>
              <a:gd name="connsiteX9" fmla="*/ 4352379 w 4454673"/>
              <a:gd name="connsiteY9" fmla="*/ 3264636 h 3278154"/>
              <a:gd name="connsiteX10" fmla="*/ 4304485 w 4454673"/>
              <a:gd name="connsiteY10" fmla="*/ 3274567 h 3278154"/>
              <a:gd name="connsiteX11" fmla="*/ 4300651 w 4454673"/>
              <a:gd name="connsiteY11" fmla="*/ 3278154 h 3278154"/>
              <a:gd name="connsiteX12" fmla="*/ 4287184 w 4454673"/>
              <a:gd name="connsiteY12" fmla="*/ 3278154 h 3278154"/>
              <a:gd name="connsiteX13" fmla="*/ 167489 w 4454673"/>
              <a:gd name="connsiteY13" fmla="*/ 3278154 h 3278154"/>
              <a:gd name="connsiteX14" fmla="*/ 146369 w 4454673"/>
              <a:gd name="connsiteY14" fmla="*/ 3278154 h 3278154"/>
              <a:gd name="connsiteX15" fmla="*/ 141342 w 4454673"/>
              <a:gd name="connsiteY15" fmla="*/ 3272733 h 3278154"/>
              <a:gd name="connsiteX16" fmla="*/ 102295 w 4454673"/>
              <a:gd name="connsiteY16" fmla="*/ 3264636 h 3278154"/>
              <a:gd name="connsiteX17" fmla="*/ 13162 w 4454673"/>
              <a:gd name="connsiteY17" fmla="*/ 3173095 h 3278154"/>
              <a:gd name="connsiteX18" fmla="*/ 3532 w 4454673"/>
              <a:gd name="connsiteY18" fmla="*/ 3124106 h 3278154"/>
              <a:gd name="connsiteX19" fmla="*/ 0 w 4454673"/>
              <a:gd name="connsiteY19" fmla="*/ 3120297 h 3278154"/>
              <a:gd name="connsiteX20" fmla="*/ 0 w 4454673"/>
              <a:gd name="connsiteY20" fmla="*/ 3106138 h 3278154"/>
              <a:gd name="connsiteX21" fmla="*/ 0 w 4454673"/>
              <a:gd name="connsiteY21" fmla="*/ 3106138 h 3278154"/>
              <a:gd name="connsiteX22" fmla="*/ 0 w 4454673"/>
              <a:gd name="connsiteY22" fmla="*/ 3106138 h 3278154"/>
              <a:gd name="connsiteX23" fmla="*/ 0 w 4454673"/>
              <a:gd name="connsiteY23" fmla="*/ 172962 h 3278154"/>
              <a:gd name="connsiteX24" fmla="*/ 153 w 4454673"/>
              <a:gd name="connsiteY24" fmla="*/ 172794 h 3278154"/>
              <a:gd name="connsiteX25" fmla="*/ 0 w 4454673"/>
              <a:gd name="connsiteY25" fmla="*/ 172016 h 3278154"/>
              <a:gd name="connsiteX26" fmla="*/ 102295 w 4454673"/>
              <a:gd name="connsiteY26" fmla="*/ 13518 h 3278154"/>
              <a:gd name="connsiteX27" fmla="*/ 154493 w 4454673"/>
              <a:gd name="connsiteY27" fmla="*/ 2695 h 3278154"/>
              <a:gd name="connsiteX28" fmla="*/ 156938 w 4454673"/>
              <a:gd name="connsiteY28" fmla="*/ 0 h 3278154"/>
              <a:gd name="connsiteX29" fmla="*/ 167489 w 4454673"/>
              <a:gd name="connsiteY29" fmla="*/ 0 h 3278154"/>
              <a:gd name="connsiteX30" fmla="*/ 4281898 w 4454673"/>
              <a:gd name="connsiteY30" fmla="*/ 0 h 3278154"/>
              <a:gd name="connsiteX31" fmla="*/ 4282842 w 4454673"/>
              <a:gd name="connsiteY31" fmla="*/ 900 h 327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4673" h="3278154">
                <a:moveTo>
                  <a:pt x="4287184" y="0"/>
                </a:moveTo>
                <a:cubicBezTo>
                  <a:pt x="4356561" y="0"/>
                  <a:pt x="4416085" y="43320"/>
                  <a:pt x="4441511" y="105060"/>
                </a:cubicBezTo>
                <a:lnTo>
                  <a:pt x="4452939" y="163193"/>
                </a:lnTo>
                <a:lnTo>
                  <a:pt x="4454673" y="164848"/>
                </a:lnTo>
                <a:lnTo>
                  <a:pt x="4454673" y="172016"/>
                </a:lnTo>
                <a:lnTo>
                  <a:pt x="4454673" y="3106138"/>
                </a:lnTo>
                <a:lnTo>
                  <a:pt x="4454673" y="3134037"/>
                </a:lnTo>
                <a:lnTo>
                  <a:pt x="4447953" y="3140325"/>
                </a:lnTo>
                <a:lnTo>
                  <a:pt x="4441511" y="3173095"/>
                </a:lnTo>
                <a:cubicBezTo>
                  <a:pt x="4424560" y="3214254"/>
                  <a:pt x="4392455" y="3247227"/>
                  <a:pt x="4352379" y="3264636"/>
                </a:cubicBezTo>
                <a:lnTo>
                  <a:pt x="4304485" y="3274567"/>
                </a:lnTo>
                <a:lnTo>
                  <a:pt x="4300651" y="3278154"/>
                </a:lnTo>
                <a:lnTo>
                  <a:pt x="4287184" y="3278154"/>
                </a:lnTo>
                <a:lnTo>
                  <a:pt x="167489" y="3278154"/>
                </a:lnTo>
                <a:lnTo>
                  <a:pt x="146369" y="3278154"/>
                </a:lnTo>
                <a:lnTo>
                  <a:pt x="141342" y="3272733"/>
                </a:lnTo>
                <a:lnTo>
                  <a:pt x="102295" y="3264636"/>
                </a:lnTo>
                <a:cubicBezTo>
                  <a:pt x="62219" y="3247227"/>
                  <a:pt x="30113" y="3214254"/>
                  <a:pt x="13162" y="3173095"/>
                </a:cubicBezTo>
                <a:lnTo>
                  <a:pt x="3532" y="3124106"/>
                </a:lnTo>
                <a:lnTo>
                  <a:pt x="0" y="3120297"/>
                </a:lnTo>
                <a:lnTo>
                  <a:pt x="0" y="3106138"/>
                </a:lnTo>
                <a:lnTo>
                  <a:pt x="0" y="3106138"/>
                </a:lnTo>
                <a:lnTo>
                  <a:pt x="0" y="3106138"/>
                </a:lnTo>
                <a:lnTo>
                  <a:pt x="0" y="172962"/>
                </a:lnTo>
                <a:lnTo>
                  <a:pt x="153" y="172794"/>
                </a:lnTo>
                <a:lnTo>
                  <a:pt x="0" y="172016"/>
                </a:lnTo>
                <a:cubicBezTo>
                  <a:pt x="0" y="100765"/>
                  <a:pt x="42180" y="39631"/>
                  <a:pt x="102295" y="13518"/>
                </a:cubicBezTo>
                <a:lnTo>
                  <a:pt x="154493" y="2695"/>
                </a:lnTo>
                <a:lnTo>
                  <a:pt x="156938" y="0"/>
                </a:lnTo>
                <a:lnTo>
                  <a:pt x="167489" y="0"/>
                </a:lnTo>
                <a:lnTo>
                  <a:pt x="4281898" y="0"/>
                </a:lnTo>
                <a:lnTo>
                  <a:pt x="4282842" y="900"/>
                </a:lnTo>
                <a:close/>
              </a:path>
            </a:pathLst>
          </a:custGeom>
          <a:solidFill>
            <a:srgbClr val="222A35"/>
          </a:solidFill>
          <a:ln w="38100">
            <a:gradFill flip="none" rotWithShape="1">
              <a:gsLst>
                <a:gs pos="0">
                  <a:schemeClr val="tx1"/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>
              <a:solidFill>
                <a:srgbClr val="336699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9C5A22F-D6A8-4BE8-B737-8553B9F9736F}"/>
              </a:ext>
            </a:extLst>
          </p:cNvPr>
          <p:cNvSpPr/>
          <p:nvPr/>
        </p:nvSpPr>
        <p:spPr>
          <a:xfrm>
            <a:off x="4819650" y="80681"/>
            <a:ext cx="2571750" cy="995643"/>
          </a:xfrm>
          <a:custGeom>
            <a:avLst/>
            <a:gdLst>
              <a:gd name="connsiteX0" fmla="*/ 4287184 w 4454673"/>
              <a:gd name="connsiteY0" fmla="*/ 0 h 3278154"/>
              <a:gd name="connsiteX1" fmla="*/ 4441511 w 4454673"/>
              <a:gd name="connsiteY1" fmla="*/ 105060 h 3278154"/>
              <a:gd name="connsiteX2" fmla="*/ 4452939 w 4454673"/>
              <a:gd name="connsiteY2" fmla="*/ 163193 h 3278154"/>
              <a:gd name="connsiteX3" fmla="*/ 4454673 w 4454673"/>
              <a:gd name="connsiteY3" fmla="*/ 164848 h 3278154"/>
              <a:gd name="connsiteX4" fmla="*/ 4454673 w 4454673"/>
              <a:gd name="connsiteY4" fmla="*/ 172016 h 3278154"/>
              <a:gd name="connsiteX5" fmla="*/ 4454673 w 4454673"/>
              <a:gd name="connsiteY5" fmla="*/ 3106138 h 3278154"/>
              <a:gd name="connsiteX6" fmla="*/ 4454673 w 4454673"/>
              <a:gd name="connsiteY6" fmla="*/ 3134037 h 3278154"/>
              <a:gd name="connsiteX7" fmla="*/ 4447953 w 4454673"/>
              <a:gd name="connsiteY7" fmla="*/ 3140325 h 3278154"/>
              <a:gd name="connsiteX8" fmla="*/ 4441511 w 4454673"/>
              <a:gd name="connsiteY8" fmla="*/ 3173095 h 3278154"/>
              <a:gd name="connsiteX9" fmla="*/ 4352379 w 4454673"/>
              <a:gd name="connsiteY9" fmla="*/ 3264636 h 3278154"/>
              <a:gd name="connsiteX10" fmla="*/ 4304485 w 4454673"/>
              <a:gd name="connsiteY10" fmla="*/ 3274567 h 3278154"/>
              <a:gd name="connsiteX11" fmla="*/ 4300651 w 4454673"/>
              <a:gd name="connsiteY11" fmla="*/ 3278154 h 3278154"/>
              <a:gd name="connsiteX12" fmla="*/ 4287184 w 4454673"/>
              <a:gd name="connsiteY12" fmla="*/ 3278154 h 3278154"/>
              <a:gd name="connsiteX13" fmla="*/ 167489 w 4454673"/>
              <a:gd name="connsiteY13" fmla="*/ 3278154 h 3278154"/>
              <a:gd name="connsiteX14" fmla="*/ 146369 w 4454673"/>
              <a:gd name="connsiteY14" fmla="*/ 3278154 h 3278154"/>
              <a:gd name="connsiteX15" fmla="*/ 141342 w 4454673"/>
              <a:gd name="connsiteY15" fmla="*/ 3272733 h 3278154"/>
              <a:gd name="connsiteX16" fmla="*/ 102295 w 4454673"/>
              <a:gd name="connsiteY16" fmla="*/ 3264636 h 3278154"/>
              <a:gd name="connsiteX17" fmla="*/ 13162 w 4454673"/>
              <a:gd name="connsiteY17" fmla="*/ 3173095 h 3278154"/>
              <a:gd name="connsiteX18" fmla="*/ 3532 w 4454673"/>
              <a:gd name="connsiteY18" fmla="*/ 3124106 h 3278154"/>
              <a:gd name="connsiteX19" fmla="*/ 0 w 4454673"/>
              <a:gd name="connsiteY19" fmla="*/ 3120297 h 3278154"/>
              <a:gd name="connsiteX20" fmla="*/ 0 w 4454673"/>
              <a:gd name="connsiteY20" fmla="*/ 3106138 h 3278154"/>
              <a:gd name="connsiteX21" fmla="*/ 0 w 4454673"/>
              <a:gd name="connsiteY21" fmla="*/ 3106138 h 3278154"/>
              <a:gd name="connsiteX22" fmla="*/ 0 w 4454673"/>
              <a:gd name="connsiteY22" fmla="*/ 3106138 h 3278154"/>
              <a:gd name="connsiteX23" fmla="*/ 0 w 4454673"/>
              <a:gd name="connsiteY23" fmla="*/ 172962 h 3278154"/>
              <a:gd name="connsiteX24" fmla="*/ 153 w 4454673"/>
              <a:gd name="connsiteY24" fmla="*/ 172794 h 3278154"/>
              <a:gd name="connsiteX25" fmla="*/ 0 w 4454673"/>
              <a:gd name="connsiteY25" fmla="*/ 172016 h 3278154"/>
              <a:gd name="connsiteX26" fmla="*/ 102295 w 4454673"/>
              <a:gd name="connsiteY26" fmla="*/ 13518 h 3278154"/>
              <a:gd name="connsiteX27" fmla="*/ 154493 w 4454673"/>
              <a:gd name="connsiteY27" fmla="*/ 2695 h 3278154"/>
              <a:gd name="connsiteX28" fmla="*/ 156938 w 4454673"/>
              <a:gd name="connsiteY28" fmla="*/ 0 h 3278154"/>
              <a:gd name="connsiteX29" fmla="*/ 167489 w 4454673"/>
              <a:gd name="connsiteY29" fmla="*/ 0 h 3278154"/>
              <a:gd name="connsiteX30" fmla="*/ 4281898 w 4454673"/>
              <a:gd name="connsiteY30" fmla="*/ 0 h 3278154"/>
              <a:gd name="connsiteX31" fmla="*/ 4282842 w 4454673"/>
              <a:gd name="connsiteY31" fmla="*/ 900 h 327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4673" h="3278154">
                <a:moveTo>
                  <a:pt x="4287184" y="0"/>
                </a:moveTo>
                <a:cubicBezTo>
                  <a:pt x="4356561" y="0"/>
                  <a:pt x="4416085" y="43320"/>
                  <a:pt x="4441511" y="105060"/>
                </a:cubicBezTo>
                <a:lnTo>
                  <a:pt x="4452939" y="163193"/>
                </a:lnTo>
                <a:lnTo>
                  <a:pt x="4454673" y="164848"/>
                </a:lnTo>
                <a:lnTo>
                  <a:pt x="4454673" y="172016"/>
                </a:lnTo>
                <a:lnTo>
                  <a:pt x="4454673" y="3106138"/>
                </a:lnTo>
                <a:lnTo>
                  <a:pt x="4454673" y="3134037"/>
                </a:lnTo>
                <a:lnTo>
                  <a:pt x="4447953" y="3140325"/>
                </a:lnTo>
                <a:lnTo>
                  <a:pt x="4441511" y="3173095"/>
                </a:lnTo>
                <a:cubicBezTo>
                  <a:pt x="4424560" y="3214254"/>
                  <a:pt x="4392455" y="3247227"/>
                  <a:pt x="4352379" y="3264636"/>
                </a:cubicBezTo>
                <a:lnTo>
                  <a:pt x="4304485" y="3274567"/>
                </a:lnTo>
                <a:lnTo>
                  <a:pt x="4300651" y="3278154"/>
                </a:lnTo>
                <a:lnTo>
                  <a:pt x="4287184" y="3278154"/>
                </a:lnTo>
                <a:lnTo>
                  <a:pt x="167489" y="3278154"/>
                </a:lnTo>
                <a:lnTo>
                  <a:pt x="146369" y="3278154"/>
                </a:lnTo>
                <a:lnTo>
                  <a:pt x="141342" y="3272733"/>
                </a:lnTo>
                <a:lnTo>
                  <a:pt x="102295" y="3264636"/>
                </a:lnTo>
                <a:cubicBezTo>
                  <a:pt x="62219" y="3247227"/>
                  <a:pt x="30113" y="3214254"/>
                  <a:pt x="13162" y="3173095"/>
                </a:cubicBezTo>
                <a:lnTo>
                  <a:pt x="3532" y="3124106"/>
                </a:lnTo>
                <a:lnTo>
                  <a:pt x="0" y="3120297"/>
                </a:lnTo>
                <a:lnTo>
                  <a:pt x="0" y="3106138"/>
                </a:lnTo>
                <a:lnTo>
                  <a:pt x="0" y="3106138"/>
                </a:lnTo>
                <a:lnTo>
                  <a:pt x="0" y="3106138"/>
                </a:lnTo>
                <a:lnTo>
                  <a:pt x="0" y="172962"/>
                </a:lnTo>
                <a:lnTo>
                  <a:pt x="153" y="172794"/>
                </a:lnTo>
                <a:lnTo>
                  <a:pt x="0" y="172016"/>
                </a:lnTo>
                <a:cubicBezTo>
                  <a:pt x="0" y="100765"/>
                  <a:pt x="42180" y="39631"/>
                  <a:pt x="102295" y="13518"/>
                </a:cubicBezTo>
                <a:lnTo>
                  <a:pt x="154493" y="2695"/>
                </a:lnTo>
                <a:lnTo>
                  <a:pt x="156938" y="0"/>
                </a:lnTo>
                <a:lnTo>
                  <a:pt x="167489" y="0"/>
                </a:lnTo>
                <a:lnTo>
                  <a:pt x="4281898" y="0"/>
                </a:lnTo>
                <a:lnTo>
                  <a:pt x="4282842" y="900"/>
                </a:lnTo>
                <a:close/>
              </a:path>
            </a:pathLst>
          </a:custGeom>
          <a:solidFill>
            <a:srgbClr val="222A35"/>
          </a:solidFill>
          <a:ln w="38100">
            <a:gradFill flip="none" rotWithShape="1">
              <a:gsLst>
                <a:gs pos="0">
                  <a:schemeClr val="tx1"/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>
              <a:solidFill>
                <a:srgbClr val="336699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9355F26-ADE7-44D3-B7D7-57CC7F7D4C3F}"/>
              </a:ext>
            </a:extLst>
          </p:cNvPr>
          <p:cNvSpPr/>
          <p:nvPr/>
        </p:nvSpPr>
        <p:spPr>
          <a:xfrm>
            <a:off x="5316129" y="1147958"/>
            <a:ext cx="1524000" cy="899917"/>
          </a:xfrm>
          <a:custGeom>
            <a:avLst/>
            <a:gdLst>
              <a:gd name="connsiteX0" fmla="*/ 4287184 w 4454673"/>
              <a:gd name="connsiteY0" fmla="*/ 0 h 3278154"/>
              <a:gd name="connsiteX1" fmla="*/ 4441511 w 4454673"/>
              <a:gd name="connsiteY1" fmla="*/ 105060 h 3278154"/>
              <a:gd name="connsiteX2" fmla="*/ 4452939 w 4454673"/>
              <a:gd name="connsiteY2" fmla="*/ 163193 h 3278154"/>
              <a:gd name="connsiteX3" fmla="*/ 4454673 w 4454673"/>
              <a:gd name="connsiteY3" fmla="*/ 164848 h 3278154"/>
              <a:gd name="connsiteX4" fmla="*/ 4454673 w 4454673"/>
              <a:gd name="connsiteY4" fmla="*/ 172016 h 3278154"/>
              <a:gd name="connsiteX5" fmla="*/ 4454673 w 4454673"/>
              <a:gd name="connsiteY5" fmla="*/ 3106138 h 3278154"/>
              <a:gd name="connsiteX6" fmla="*/ 4454673 w 4454673"/>
              <a:gd name="connsiteY6" fmla="*/ 3134037 h 3278154"/>
              <a:gd name="connsiteX7" fmla="*/ 4447953 w 4454673"/>
              <a:gd name="connsiteY7" fmla="*/ 3140325 h 3278154"/>
              <a:gd name="connsiteX8" fmla="*/ 4441511 w 4454673"/>
              <a:gd name="connsiteY8" fmla="*/ 3173095 h 3278154"/>
              <a:gd name="connsiteX9" fmla="*/ 4352379 w 4454673"/>
              <a:gd name="connsiteY9" fmla="*/ 3264636 h 3278154"/>
              <a:gd name="connsiteX10" fmla="*/ 4304485 w 4454673"/>
              <a:gd name="connsiteY10" fmla="*/ 3274567 h 3278154"/>
              <a:gd name="connsiteX11" fmla="*/ 4300651 w 4454673"/>
              <a:gd name="connsiteY11" fmla="*/ 3278154 h 3278154"/>
              <a:gd name="connsiteX12" fmla="*/ 4287184 w 4454673"/>
              <a:gd name="connsiteY12" fmla="*/ 3278154 h 3278154"/>
              <a:gd name="connsiteX13" fmla="*/ 167489 w 4454673"/>
              <a:gd name="connsiteY13" fmla="*/ 3278154 h 3278154"/>
              <a:gd name="connsiteX14" fmla="*/ 146369 w 4454673"/>
              <a:gd name="connsiteY14" fmla="*/ 3278154 h 3278154"/>
              <a:gd name="connsiteX15" fmla="*/ 141342 w 4454673"/>
              <a:gd name="connsiteY15" fmla="*/ 3272733 h 3278154"/>
              <a:gd name="connsiteX16" fmla="*/ 102295 w 4454673"/>
              <a:gd name="connsiteY16" fmla="*/ 3264636 h 3278154"/>
              <a:gd name="connsiteX17" fmla="*/ 13162 w 4454673"/>
              <a:gd name="connsiteY17" fmla="*/ 3173095 h 3278154"/>
              <a:gd name="connsiteX18" fmla="*/ 3532 w 4454673"/>
              <a:gd name="connsiteY18" fmla="*/ 3124106 h 3278154"/>
              <a:gd name="connsiteX19" fmla="*/ 0 w 4454673"/>
              <a:gd name="connsiteY19" fmla="*/ 3120297 h 3278154"/>
              <a:gd name="connsiteX20" fmla="*/ 0 w 4454673"/>
              <a:gd name="connsiteY20" fmla="*/ 3106138 h 3278154"/>
              <a:gd name="connsiteX21" fmla="*/ 0 w 4454673"/>
              <a:gd name="connsiteY21" fmla="*/ 3106138 h 3278154"/>
              <a:gd name="connsiteX22" fmla="*/ 0 w 4454673"/>
              <a:gd name="connsiteY22" fmla="*/ 3106138 h 3278154"/>
              <a:gd name="connsiteX23" fmla="*/ 0 w 4454673"/>
              <a:gd name="connsiteY23" fmla="*/ 172962 h 3278154"/>
              <a:gd name="connsiteX24" fmla="*/ 153 w 4454673"/>
              <a:gd name="connsiteY24" fmla="*/ 172794 h 3278154"/>
              <a:gd name="connsiteX25" fmla="*/ 0 w 4454673"/>
              <a:gd name="connsiteY25" fmla="*/ 172016 h 3278154"/>
              <a:gd name="connsiteX26" fmla="*/ 102295 w 4454673"/>
              <a:gd name="connsiteY26" fmla="*/ 13518 h 3278154"/>
              <a:gd name="connsiteX27" fmla="*/ 154493 w 4454673"/>
              <a:gd name="connsiteY27" fmla="*/ 2695 h 3278154"/>
              <a:gd name="connsiteX28" fmla="*/ 156938 w 4454673"/>
              <a:gd name="connsiteY28" fmla="*/ 0 h 3278154"/>
              <a:gd name="connsiteX29" fmla="*/ 167489 w 4454673"/>
              <a:gd name="connsiteY29" fmla="*/ 0 h 3278154"/>
              <a:gd name="connsiteX30" fmla="*/ 4281898 w 4454673"/>
              <a:gd name="connsiteY30" fmla="*/ 0 h 3278154"/>
              <a:gd name="connsiteX31" fmla="*/ 4282842 w 4454673"/>
              <a:gd name="connsiteY31" fmla="*/ 900 h 327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4673" h="3278154">
                <a:moveTo>
                  <a:pt x="4287184" y="0"/>
                </a:moveTo>
                <a:cubicBezTo>
                  <a:pt x="4356561" y="0"/>
                  <a:pt x="4416085" y="43320"/>
                  <a:pt x="4441511" y="105060"/>
                </a:cubicBezTo>
                <a:lnTo>
                  <a:pt x="4452939" y="163193"/>
                </a:lnTo>
                <a:lnTo>
                  <a:pt x="4454673" y="164848"/>
                </a:lnTo>
                <a:lnTo>
                  <a:pt x="4454673" y="172016"/>
                </a:lnTo>
                <a:lnTo>
                  <a:pt x="4454673" y="3106138"/>
                </a:lnTo>
                <a:lnTo>
                  <a:pt x="4454673" y="3134037"/>
                </a:lnTo>
                <a:lnTo>
                  <a:pt x="4447953" y="3140325"/>
                </a:lnTo>
                <a:lnTo>
                  <a:pt x="4441511" y="3173095"/>
                </a:lnTo>
                <a:cubicBezTo>
                  <a:pt x="4424560" y="3214254"/>
                  <a:pt x="4392455" y="3247227"/>
                  <a:pt x="4352379" y="3264636"/>
                </a:cubicBezTo>
                <a:lnTo>
                  <a:pt x="4304485" y="3274567"/>
                </a:lnTo>
                <a:lnTo>
                  <a:pt x="4300651" y="3278154"/>
                </a:lnTo>
                <a:lnTo>
                  <a:pt x="4287184" y="3278154"/>
                </a:lnTo>
                <a:lnTo>
                  <a:pt x="167489" y="3278154"/>
                </a:lnTo>
                <a:lnTo>
                  <a:pt x="146369" y="3278154"/>
                </a:lnTo>
                <a:lnTo>
                  <a:pt x="141342" y="3272733"/>
                </a:lnTo>
                <a:lnTo>
                  <a:pt x="102295" y="3264636"/>
                </a:lnTo>
                <a:cubicBezTo>
                  <a:pt x="62219" y="3247227"/>
                  <a:pt x="30113" y="3214254"/>
                  <a:pt x="13162" y="3173095"/>
                </a:cubicBezTo>
                <a:lnTo>
                  <a:pt x="3532" y="3124106"/>
                </a:lnTo>
                <a:lnTo>
                  <a:pt x="0" y="3120297"/>
                </a:lnTo>
                <a:lnTo>
                  <a:pt x="0" y="3106138"/>
                </a:lnTo>
                <a:lnTo>
                  <a:pt x="0" y="3106138"/>
                </a:lnTo>
                <a:lnTo>
                  <a:pt x="0" y="3106138"/>
                </a:lnTo>
                <a:lnTo>
                  <a:pt x="0" y="172962"/>
                </a:lnTo>
                <a:lnTo>
                  <a:pt x="153" y="172794"/>
                </a:lnTo>
                <a:lnTo>
                  <a:pt x="0" y="172016"/>
                </a:lnTo>
                <a:cubicBezTo>
                  <a:pt x="0" y="100765"/>
                  <a:pt x="42180" y="39631"/>
                  <a:pt x="102295" y="13518"/>
                </a:cubicBezTo>
                <a:lnTo>
                  <a:pt x="154493" y="2695"/>
                </a:lnTo>
                <a:lnTo>
                  <a:pt x="156938" y="0"/>
                </a:lnTo>
                <a:lnTo>
                  <a:pt x="167489" y="0"/>
                </a:lnTo>
                <a:lnTo>
                  <a:pt x="4281898" y="0"/>
                </a:lnTo>
                <a:lnTo>
                  <a:pt x="4282842" y="900"/>
                </a:lnTo>
                <a:close/>
              </a:path>
            </a:pathLst>
          </a:custGeom>
          <a:solidFill>
            <a:srgbClr val="222A35"/>
          </a:solidFill>
          <a:ln w="38100">
            <a:gradFill flip="none" rotWithShape="1">
              <a:gsLst>
                <a:gs pos="0">
                  <a:schemeClr val="tx1"/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>
              <a:solidFill>
                <a:srgbClr val="336699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D2A461C-763C-43A8-A354-9E46B99DDC60}"/>
              </a:ext>
            </a:extLst>
          </p:cNvPr>
          <p:cNvSpPr/>
          <p:nvPr/>
        </p:nvSpPr>
        <p:spPr>
          <a:xfrm>
            <a:off x="5316129" y="2119509"/>
            <a:ext cx="1524000" cy="899917"/>
          </a:xfrm>
          <a:custGeom>
            <a:avLst/>
            <a:gdLst>
              <a:gd name="connsiteX0" fmla="*/ 4287184 w 4454673"/>
              <a:gd name="connsiteY0" fmla="*/ 0 h 3278154"/>
              <a:gd name="connsiteX1" fmla="*/ 4441511 w 4454673"/>
              <a:gd name="connsiteY1" fmla="*/ 105060 h 3278154"/>
              <a:gd name="connsiteX2" fmla="*/ 4452939 w 4454673"/>
              <a:gd name="connsiteY2" fmla="*/ 163193 h 3278154"/>
              <a:gd name="connsiteX3" fmla="*/ 4454673 w 4454673"/>
              <a:gd name="connsiteY3" fmla="*/ 164848 h 3278154"/>
              <a:gd name="connsiteX4" fmla="*/ 4454673 w 4454673"/>
              <a:gd name="connsiteY4" fmla="*/ 172016 h 3278154"/>
              <a:gd name="connsiteX5" fmla="*/ 4454673 w 4454673"/>
              <a:gd name="connsiteY5" fmla="*/ 3106138 h 3278154"/>
              <a:gd name="connsiteX6" fmla="*/ 4454673 w 4454673"/>
              <a:gd name="connsiteY6" fmla="*/ 3134037 h 3278154"/>
              <a:gd name="connsiteX7" fmla="*/ 4447953 w 4454673"/>
              <a:gd name="connsiteY7" fmla="*/ 3140325 h 3278154"/>
              <a:gd name="connsiteX8" fmla="*/ 4441511 w 4454673"/>
              <a:gd name="connsiteY8" fmla="*/ 3173095 h 3278154"/>
              <a:gd name="connsiteX9" fmla="*/ 4352379 w 4454673"/>
              <a:gd name="connsiteY9" fmla="*/ 3264636 h 3278154"/>
              <a:gd name="connsiteX10" fmla="*/ 4304485 w 4454673"/>
              <a:gd name="connsiteY10" fmla="*/ 3274567 h 3278154"/>
              <a:gd name="connsiteX11" fmla="*/ 4300651 w 4454673"/>
              <a:gd name="connsiteY11" fmla="*/ 3278154 h 3278154"/>
              <a:gd name="connsiteX12" fmla="*/ 4287184 w 4454673"/>
              <a:gd name="connsiteY12" fmla="*/ 3278154 h 3278154"/>
              <a:gd name="connsiteX13" fmla="*/ 167489 w 4454673"/>
              <a:gd name="connsiteY13" fmla="*/ 3278154 h 3278154"/>
              <a:gd name="connsiteX14" fmla="*/ 146369 w 4454673"/>
              <a:gd name="connsiteY14" fmla="*/ 3278154 h 3278154"/>
              <a:gd name="connsiteX15" fmla="*/ 141342 w 4454673"/>
              <a:gd name="connsiteY15" fmla="*/ 3272733 h 3278154"/>
              <a:gd name="connsiteX16" fmla="*/ 102295 w 4454673"/>
              <a:gd name="connsiteY16" fmla="*/ 3264636 h 3278154"/>
              <a:gd name="connsiteX17" fmla="*/ 13162 w 4454673"/>
              <a:gd name="connsiteY17" fmla="*/ 3173095 h 3278154"/>
              <a:gd name="connsiteX18" fmla="*/ 3532 w 4454673"/>
              <a:gd name="connsiteY18" fmla="*/ 3124106 h 3278154"/>
              <a:gd name="connsiteX19" fmla="*/ 0 w 4454673"/>
              <a:gd name="connsiteY19" fmla="*/ 3120297 h 3278154"/>
              <a:gd name="connsiteX20" fmla="*/ 0 w 4454673"/>
              <a:gd name="connsiteY20" fmla="*/ 3106138 h 3278154"/>
              <a:gd name="connsiteX21" fmla="*/ 0 w 4454673"/>
              <a:gd name="connsiteY21" fmla="*/ 3106138 h 3278154"/>
              <a:gd name="connsiteX22" fmla="*/ 0 w 4454673"/>
              <a:gd name="connsiteY22" fmla="*/ 3106138 h 3278154"/>
              <a:gd name="connsiteX23" fmla="*/ 0 w 4454673"/>
              <a:gd name="connsiteY23" fmla="*/ 172962 h 3278154"/>
              <a:gd name="connsiteX24" fmla="*/ 153 w 4454673"/>
              <a:gd name="connsiteY24" fmla="*/ 172794 h 3278154"/>
              <a:gd name="connsiteX25" fmla="*/ 0 w 4454673"/>
              <a:gd name="connsiteY25" fmla="*/ 172016 h 3278154"/>
              <a:gd name="connsiteX26" fmla="*/ 102295 w 4454673"/>
              <a:gd name="connsiteY26" fmla="*/ 13518 h 3278154"/>
              <a:gd name="connsiteX27" fmla="*/ 154493 w 4454673"/>
              <a:gd name="connsiteY27" fmla="*/ 2695 h 3278154"/>
              <a:gd name="connsiteX28" fmla="*/ 156938 w 4454673"/>
              <a:gd name="connsiteY28" fmla="*/ 0 h 3278154"/>
              <a:gd name="connsiteX29" fmla="*/ 167489 w 4454673"/>
              <a:gd name="connsiteY29" fmla="*/ 0 h 3278154"/>
              <a:gd name="connsiteX30" fmla="*/ 4281898 w 4454673"/>
              <a:gd name="connsiteY30" fmla="*/ 0 h 3278154"/>
              <a:gd name="connsiteX31" fmla="*/ 4282842 w 4454673"/>
              <a:gd name="connsiteY31" fmla="*/ 900 h 327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4673" h="3278154">
                <a:moveTo>
                  <a:pt x="4287184" y="0"/>
                </a:moveTo>
                <a:cubicBezTo>
                  <a:pt x="4356561" y="0"/>
                  <a:pt x="4416085" y="43320"/>
                  <a:pt x="4441511" y="105060"/>
                </a:cubicBezTo>
                <a:lnTo>
                  <a:pt x="4452939" y="163193"/>
                </a:lnTo>
                <a:lnTo>
                  <a:pt x="4454673" y="164848"/>
                </a:lnTo>
                <a:lnTo>
                  <a:pt x="4454673" y="172016"/>
                </a:lnTo>
                <a:lnTo>
                  <a:pt x="4454673" y="3106138"/>
                </a:lnTo>
                <a:lnTo>
                  <a:pt x="4454673" y="3134037"/>
                </a:lnTo>
                <a:lnTo>
                  <a:pt x="4447953" y="3140325"/>
                </a:lnTo>
                <a:lnTo>
                  <a:pt x="4441511" y="3173095"/>
                </a:lnTo>
                <a:cubicBezTo>
                  <a:pt x="4424560" y="3214254"/>
                  <a:pt x="4392455" y="3247227"/>
                  <a:pt x="4352379" y="3264636"/>
                </a:cubicBezTo>
                <a:lnTo>
                  <a:pt x="4304485" y="3274567"/>
                </a:lnTo>
                <a:lnTo>
                  <a:pt x="4300651" y="3278154"/>
                </a:lnTo>
                <a:lnTo>
                  <a:pt x="4287184" y="3278154"/>
                </a:lnTo>
                <a:lnTo>
                  <a:pt x="167489" y="3278154"/>
                </a:lnTo>
                <a:lnTo>
                  <a:pt x="146369" y="3278154"/>
                </a:lnTo>
                <a:lnTo>
                  <a:pt x="141342" y="3272733"/>
                </a:lnTo>
                <a:lnTo>
                  <a:pt x="102295" y="3264636"/>
                </a:lnTo>
                <a:cubicBezTo>
                  <a:pt x="62219" y="3247227"/>
                  <a:pt x="30113" y="3214254"/>
                  <a:pt x="13162" y="3173095"/>
                </a:cubicBezTo>
                <a:lnTo>
                  <a:pt x="3532" y="3124106"/>
                </a:lnTo>
                <a:lnTo>
                  <a:pt x="0" y="3120297"/>
                </a:lnTo>
                <a:lnTo>
                  <a:pt x="0" y="3106138"/>
                </a:lnTo>
                <a:lnTo>
                  <a:pt x="0" y="3106138"/>
                </a:lnTo>
                <a:lnTo>
                  <a:pt x="0" y="3106138"/>
                </a:lnTo>
                <a:lnTo>
                  <a:pt x="0" y="172962"/>
                </a:lnTo>
                <a:lnTo>
                  <a:pt x="153" y="172794"/>
                </a:lnTo>
                <a:lnTo>
                  <a:pt x="0" y="172016"/>
                </a:lnTo>
                <a:cubicBezTo>
                  <a:pt x="0" y="100765"/>
                  <a:pt x="42180" y="39631"/>
                  <a:pt x="102295" y="13518"/>
                </a:cubicBezTo>
                <a:lnTo>
                  <a:pt x="154493" y="2695"/>
                </a:lnTo>
                <a:lnTo>
                  <a:pt x="156938" y="0"/>
                </a:lnTo>
                <a:lnTo>
                  <a:pt x="167489" y="0"/>
                </a:lnTo>
                <a:lnTo>
                  <a:pt x="4281898" y="0"/>
                </a:lnTo>
                <a:lnTo>
                  <a:pt x="4282842" y="900"/>
                </a:lnTo>
                <a:close/>
              </a:path>
            </a:pathLst>
          </a:custGeom>
          <a:solidFill>
            <a:srgbClr val="222A35"/>
          </a:solidFill>
          <a:ln w="38100">
            <a:gradFill flip="none" rotWithShape="1">
              <a:gsLst>
                <a:gs pos="0">
                  <a:schemeClr val="tx1"/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>
              <a:solidFill>
                <a:srgbClr val="336699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3369525-F910-436D-9B31-94A3B60010D5}"/>
              </a:ext>
            </a:extLst>
          </p:cNvPr>
          <p:cNvSpPr/>
          <p:nvPr/>
        </p:nvSpPr>
        <p:spPr>
          <a:xfrm>
            <a:off x="4819650" y="4343400"/>
            <a:ext cx="2571750" cy="2433918"/>
          </a:xfrm>
          <a:custGeom>
            <a:avLst/>
            <a:gdLst>
              <a:gd name="connsiteX0" fmla="*/ 4287184 w 4454673"/>
              <a:gd name="connsiteY0" fmla="*/ 0 h 3278154"/>
              <a:gd name="connsiteX1" fmla="*/ 4441511 w 4454673"/>
              <a:gd name="connsiteY1" fmla="*/ 105060 h 3278154"/>
              <a:gd name="connsiteX2" fmla="*/ 4452939 w 4454673"/>
              <a:gd name="connsiteY2" fmla="*/ 163193 h 3278154"/>
              <a:gd name="connsiteX3" fmla="*/ 4454673 w 4454673"/>
              <a:gd name="connsiteY3" fmla="*/ 164848 h 3278154"/>
              <a:gd name="connsiteX4" fmla="*/ 4454673 w 4454673"/>
              <a:gd name="connsiteY4" fmla="*/ 172016 h 3278154"/>
              <a:gd name="connsiteX5" fmla="*/ 4454673 w 4454673"/>
              <a:gd name="connsiteY5" fmla="*/ 3106138 h 3278154"/>
              <a:gd name="connsiteX6" fmla="*/ 4454673 w 4454673"/>
              <a:gd name="connsiteY6" fmla="*/ 3134037 h 3278154"/>
              <a:gd name="connsiteX7" fmla="*/ 4447953 w 4454673"/>
              <a:gd name="connsiteY7" fmla="*/ 3140325 h 3278154"/>
              <a:gd name="connsiteX8" fmla="*/ 4441511 w 4454673"/>
              <a:gd name="connsiteY8" fmla="*/ 3173095 h 3278154"/>
              <a:gd name="connsiteX9" fmla="*/ 4352379 w 4454673"/>
              <a:gd name="connsiteY9" fmla="*/ 3264636 h 3278154"/>
              <a:gd name="connsiteX10" fmla="*/ 4304485 w 4454673"/>
              <a:gd name="connsiteY10" fmla="*/ 3274567 h 3278154"/>
              <a:gd name="connsiteX11" fmla="*/ 4300651 w 4454673"/>
              <a:gd name="connsiteY11" fmla="*/ 3278154 h 3278154"/>
              <a:gd name="connsiteX12" fmla="*/ 4287184 w 4454673"/>
              <a:gd name="connsiteY12" fmla="*/ 3278154 h 3278154"/>
              <a:gd name="connsiteX13" fmla="*/ 167489 w 4454673"/>
              <a:gd name="connsiteY13" fmla="*/ 3278154 h 3278154"/>
              <a:gd name="connsiteX14" fmla="*/ 146369 w 4454673"/>
              <a:gd name="connsiteY14" fmla="*/ 3278154 h 3278154"/>
              <a:gd name="connsiteX15" fmla="*/ 141342 w 4454673"/>
              <a:gd name="connsiteY15" fmla="*/ 3272733 h 3278154"/>
              <a:gd name="connsiteX16" fmla="*/ 102295 w 4454673"/>
              <a:gd name="connsiteY16" fmla="*/ 3264636 h 3278154"/>
              <a:gd name="connsiteX17" fmla="*/ 13162 w 4454673"/>
              <a:gd name="connsiteY17" fmla="*/ 3173095 h 3278154"/>
              <a:gd name="connsiteX18" fmla="*/ 3532 w 4454673"/>
              <a:gd name="connsiteY18" fmla="*/ 3124106 h 3278154"/>
              <a:gd name="connsiteX19" fmla="*/ 0 w 4454673"/>
              <a:gd name="connsiteY19" fmla="*/ 3120297 h 3278154"/>
              <a:gd name="connsiteX20" fmla="*/ 0 w 4454673"/>
              <a:gd name="connsiteY20" fmla="*/ 3106138 h 3278154"/>
              <a:gd name="connsiteX21" fmla="*/ 0 w 4454673"/>
              <a:gd name="connsiteY21" fmla="*/ 3106138 h 3278154"/>
              <a:gd name="connsiteX22" fmla="*/ 0 w 4454673"/>
              <a:gd name="connsiteY22" fmla="*/ 3106138 h 3278154"/>
              <a:gd name="connsiteX23" fmla="*/ 0 w 4454673"/>
              <a:gd name="connsiteY23" fmla="*/ 172962 h 3278154"/>
              <a:gd name="connsiteX24" fmla="*/ 153 w 4454673"/>
              <a:gd name="connsiteY24" fmla="*/ 172794 h 3278154"/>
              <a:gd name="connsiteX25" fmla="*/ 0 w 4454673"/>
              <a:gd name="connsiteY25" fmla="*/ 172016 h 3278154"/>
              <a:gd name="connsiteX26" fmla="*/ 102295 w 4454673"/>
              <a:gd name="connsiteY26" fmla="*/ 13518 h 3278154"/>
              <a:gd name="connsiteX27" fmla="*/ 154493 w 4454673"/>
              <a:gd name="connsiteY27" fmla="*/ 2695 h 3278154"/>
              <a:gd name="connsiteX28" fmla="*/ 156938 w 4454673"/>
              <a:gd name="connsiteY28" fmla="*/ 0 h 3278154"/>
              <a:gd name="connsiteX29" fmla="*/ 167489 w 4454673"/>
              <a:gd name="connsiteY29" fmla="*/ 0 h 3278154"/>
              <a:gd name="connsiteX30" fmla="*/ 4281898 w 4454673"/>
              <a:gd name="connsiteY30" fmla="*/ 0 h 3278154"/>
              <a:gd name="connsiteX31" fmla="*/ 4282842 w 4454673"/>
              <a:gd name="connsiteY31" fmla="*/ 900 h 327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4673" h="3278154">
                <a:moveTo>
                  <a:pt x="4287184" y="0"/>
                </a:moveTo>
                <a:cubicBezTo>
                  <a:pt x="4356561" y="0"/>
                  <a:pt x="4416085" y="43320"/>
                  <a:pt x="4441511" y="105060"/>
                </a:cubicBezTo>
                <a:lnTo>
                  <a:pt x="4452939" y="163193"/>
                </a:lnTo>
                <a:lnTo>
                  <a:pt x="4454673" y="164848"/>
                </a:lnTo>
                <a:lnTo>
                  <a:pt x="4454673" y="172016"/>
                </a:lnTo>
                <a:lnTo>
                  <a:pt x="4454673" y="3106138"/>
                </a:lnTo>
                <a:lnTo>
                  <a:pt x="4454673" y="3134037"/>
                </a:lnTo>
                <a:lnTo>
                  <a:pt x="4447953" y="3140325"/>
                </a:lnTo>
                <a:lnTo>
                  <a:pt x="4441511" y="3173095"/>
                </a:lnTo>
                <a:cubicBezTo>
                  <a:pt x="4424560" y="3214254"/>
                  <a:pt x="4392455" y="3247227"/>
                  <a:pt x="4352379" y="3264636"/>
                </a:cubicBezTo>
                <a:lnTo>
                  <a:pt x="4304485" y="3274567"/>
                </a:lnTo>
                <a:lnTo>
                  <a:pt x="4300651" y="3278154"/>
                </a:lnTo>
                <a:lnTo>
                  <a:pt x="4287184" y="3278154"/>
                </a:lnTo>
                <a:lnTo>
                  <a:pt x="167489" y="3278154"/>
                </a:lnTo>
                <a:lnTo>
                  <a:pt x="146369" y="3278154"/>
                </a:lnTo>
                <a:lnTo>
                  <a:pt x="141342" y="3272733"/>
                </a:lnTo>
                <a:lnTo>
                  <a:pt x="102295" y="3264636"/>
                </a:lnTo>
                <a:cubicBezTo>
                  <a:pt x="62219" y="3247227"/>
                  <a:pt x="30113" y="3214254"/>
                  <a:pt x="13162" y="3173095"/>
                </a:cubicBezTo>
                <a:lnTo>
                  <a:pt x="3532" y="3124106"/>
                </a:lnTo>
                <a:lnTo>
                  <a:pt x="0" y="3120297"/>
                </a:lnTo>
                <a:lnTo>
                  <a:pt x="0" y="3106138"/>
                </a:lnTo>
                <a:lnTo>
                  <a:pt x="0" y="3106138"/>
                </a:lnTo>
                <a:lnTo>
                  <a:pt x="0" y="3106138"/>
                </a:lnTo>
                <a:lnTo>
                  <a:pt x="0" y="172962"/>
                </a:lnTo>
                <a:lnTo>
                  <a:pt x="153" y="172794"/>
                </a:lnTo>
                <a:lnTo>
                  <a:pt x="0" y="172016"/>
                </a:lnTo>
                <a:cubicBezTo>
                  <a:pt x="0" y="100765"/>
                  <a:pt x="42180" y="39631"/>
                  <a:pt x="102295" y="13518"/>
                </a:cubicBezTo>
                <a:lnTo>
                  <a:pt x="154493" y="2695"/>
                </a:lnTo>
                <a:lnTo>
                  <a:pt x="156938" y="0"/>
                </a:lnTo>
                <a:lnTo>
                  <a:pt x="167489" y="0"/>
                </a:lnTo>
                <a:lnTo>
                  <a:pt x="4281898" y="0"/>
                </a:lnTo>
                <a:lnTo>
                  <a:pt x="4282842" y="900"/>
                </a:lnTo>
                <a:close/>
              </a:path>
            </a:pathLst>
          </a:custGeom>
          <a:solidFill>
            <a:srgbClr val="222A35"/>
          </a:solidFill>
          <a:ln w="38100">
            <a:gradFill flip="none" rotWithShape="1">
              <a:gsLst>
                <a:gs pos="0">
                  <a:schemeClr val="tx1"/>
                </a:gs>
                <a:gs pos="5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7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Safeer</dc:creator>
  <cp:lastModifiedBy>Muhammad Safeer</cp:lastModifiedBy>
  <cp:revision>8</cp:revision>
  <dcterms:created xsi:type="dcterms:W3CDTF">2024-11-24T10:50:08Z</dcterms:created>
  <dcterms:modified xsi:type="dcterms:W3CDTF">2024-11-24T14:38:13Z</dcterms:modified>
</cp:coreProperties>
</file>