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23"/>
  </p:notesMasterIdLst>
  <p:sldIdLst>
    <p:sldId id="313" r:id="rId2"/>
    <p:sldId id="256" r:id="rId3"/>
    <p:sldId id="304" r:id="rId4"/>
    <p:sldId id="258" r:id="rId5"/>
    <p:sldId id="305" r:id="rId6"/>
    <p:sldId id="306" r:id="rId7"/>
    <p:sldId id="259" r:id="rId8"/>
    <p:sldId id="307" r:id="rId9"/>
    <p:sldId id="309" r:id="rId10"/>
    <p:sldId id="257" r:id="rId11"/>
    <p:sldId id="317" r:id="rId12"/>
    <p:sldId id="322" r:id="rId13"/>
    <p:sldId id="318" r:id="rId14"/>
    <p:sldId id="321" r:id="rId15"/>
    <p:sldId id="308" r:id="rId16"/>
    <p:sldId id="314" r:id="rId17"/>
    <p:sldId id="310" r:id="rId18"/>
    <p:sldId id="316" r:id="rId19"/>
    <p:sldId id="312" r:id="rId20"/>
    <p:sldId id="320" r:id="rId21"/>
    <p:sldId id="268"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PT Sans" panose="020B0604020202020204" charset="0"/>
      <p:regular r:id="rId29"/>
      <p:bold r:id="rId30"/>
      <p:italic r:id="rId31"/>
      <p:boldItalic r:id="rId32"/>
    </p:embeddedFont>
    <p:embeddedFont>
      <p:font typeface="Bebas Neue" panose="020B0604020202020204" charset="0"/>
      <p:regular r:id="rId33"/>
    </p:embeddedFont>
    <p:embeddedFont>
      <p:font typeface="Montserrat ExtraBold" panose="020B0604020202020204" charset="0"/>
      <p:bold r:id="rId34"/>
      <p:boldItalic r:id="rId35"/>
    </p:embeddedFont>
    <p:embeddedFont>
      <p:font typeface="Montserra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C8E2CF-B3ED-42C2-9758-D578590D2466}">
  <a:tblStyle styleId="{72C8E2CF-B3ED-42C2-9758-D578590D24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016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9553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6843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609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4318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52fabc9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52fabc9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7099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52fabc9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52fabc9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7936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52fabc9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52fabc9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6904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52fabc9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52fabc9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9736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52fabc9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52fabc9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843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2619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e52fabc94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e52fabc94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52fabc9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52fabc9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001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52fabc9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52fabc9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2592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855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7931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8925" y="-740600"/>
            <a:ext cx="4336930" cy="3697460"/>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7982274" y="-66411"/>
            <a:ext cx="1938143" cy="2873713"/>
          </a:xfrm>
          <a:custGeom>
            <a:avLst/>
            <a:gdLst/>
            <a:ahLst/>
            <a:cxnLst/>
            <a:rect l="l" t="t" r="r" b="b"/>
            <a:pathLst>
              <a:path w="56174" h="83290" extrusionOk="0">
                <a:moveTo>
                  <a:pt x="4862" y="0"/>
                </a:moveTo>
                <a:cubicBezTo>
                  <a:pt x="2397" y="3492"/>
                  <a:pt x="1187" y="7943"/>
                  <a:pt x="1438" y="12531"/>
                </a:cubicBezTo>
                <a:cubicBezTo>
                  <a:pt x="1712" y="17096"/>
                  <a:pt x="3424" y="21387"/>
                  <a:pt x="6255" y="24583"/>
                </a:cubicBezTo>
                <a:cubicBezTo>
                  <a:pt x="8902" y="27596"/>
                  <a:pt x="12417" y="29696"/>
                  <a:pt x="15796" y="31750"/>
                </a:cubicBezTo>
                <a:cubicBezTo>
                  <a:pt x="18489" y="33371"/>
                  <a:pt x="21274" y="35060"/>
                  <a:pt x="23625" y="37182"/>
                </a:cubicBezTo>
                <a:cubicBezTo>
                  <a:pt x="30244" y="43140"/>
                  <a:pt x="33234" y="52932"/>
                  <a:pt x="31111" y="61560"/>
                </a:cubicBezTo>
                <a:cubicBezTo>
                  <a:pt x="30815" y="62747"/>
                  <a:pt x="30427" y="63979"/>
                  <a:pt x="30061" y="65143"/>
                </a:cubicBezTo>
                <a:cubicBezTo>
                  <a:pt x="29034" y="68339"/>
                  <a:pt x="27961" y="71649"/>
                  <a:pt x="28692" y="74913"/>
                </a:cubicBezTo>
                <a:cubicBezTo>
                  <a:pt x="29902" y="80299"/>
                  <a:pt x="35562" y="83289"/>
                  <a:pt x="40629" y="83289"/>
                </a:cubicBezTo>
                <a:cubicBezTo>
                  <a:pt x="41040" y="83289"/>
                  <a:pt x="41451" y="83267"/>
                  <a:pt x="41839" y="83221"/>
                </a:cubicBezTo>
                <a:cubicBezTo>
                  <a:pt x="46701" y="82742"/>
                  <a:pt x="51654" y="79866"/>
                  <a:pt x="56174" y="74890"/>
                </a:cubicBezTo>
                <a:lnTo>
                  <a:pt x="56037" y="74776"/>
                </a:lnTo>
                <a:cubicBezTo>
                  <a:pt x="51540" y="79706"/>
                  <a:pt x="46633" y="82559"/>
                  <a:pt x="41839" y="83038"/>
                </a:cubicBezTo>
                <a:cubicBezTo>
                  <a:pt x="41441" y="83078"/>
                  <a:pt x="41037" y="83098"/>
                  <a:pt x="40628" y="83098"/>
                </a:cubicBezTo>
                <a:cubicBezTo>
                  <a:pt x="35644" y="83098"/>
                  <a:pt x="30056" y="80162"/>
                  <a:pt x="28874" y="74867"/>
                </a:cubicBezTo>
                <a:cubicBezTo>
                  <a:pt x="28167" y="71649"/>
                  <a:pt x="29217" y="68385"/>
                  <a:pt x="30221" y="65212"/>
                </a:cubicBezTo>
                <a:cubicBezTo>
                  <a:pt x="30609" y="64025"/>
                  <a:pt x="30997" y="62815"/>
                  <a:pt x="31294" y="61605"/>
                </a:cubicBezTo>
                <a:cubicBezTo>
                  <a:pt x="33440" y="52909"/>
                  <a:pt x="30404" y="43049"/>
                  <a:pt x="23762" y="37045"/>
                </a:cubicBezTo>
                <a:cubicBezTo>
                  <a:pt x="21388" y="34900"/>
                  <a:pt x="18603" y="33211"/>
                  <a:pt x="15887" y="31590"/>
                </a:cubicBezTo>
                <a:cubicBezTo>
                  <a:pt x="12509" y="29559"/>
                  <a:pt x="9039" y="27436"/>
                  <a:pt x="6392" y="24469"/>
                </a:cubicBezTo>
                <a:cubicBezTo>
                  <a:pt x="617" y="17941"/>
                  <a:pt x="0" y="7236"/>
                  <a:pt x="4999" y="91"/>
                </a:cubicBezTo>
                <a:lnTo>
                  <a:pt x="48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4996799" y="4552330"/>
            <a:ext cx="4089685" cy="1076582"/>
          </a:xfrm>
          <a:custGeom>
            <a:avLst/>
            <a:gdLst/>
            <a:ahLst/>
            <a:cxnLst/>
            <a:rect l="l" t="t" r="r" b="b"/>
            <a:pathLst>
              <a:path w="118533" h="31203" extrusionOk="0">
                <a:moveTo>
                  <a:pt x="36476" y="0"/>
                </a:moveTo>
                <a:cubicBezTo>
                  <a:pt x="28829" y="92"/>
                  <a:pt x="21799" y="3173"/>
                  <a:pt x="17668" y="8240"/>
                </a:cubicBezTo>
                <a:cubicBezTo>
                  <a:pt x="15499" y="10888"/>
                  <a:pt x="14084" y="14083"/>
                  <a:pt x="12715" y="17165"/>
                </a:cubicBezTo>
                <a:cubicBezTo>
                  <a:pt x="12076" y="18580"/>
                  <a:pt x="11414" y="20064"/>
                  <a:pt x="10706" y="21456"/>
                </a:cubicBezTo>
                <a:cubicBezTo>
                  <a:pt x="8720" y="25313"/>
                  <a:pt x="5251" y="30107"/>
                  <a:pt x="1" y="31020"/>
                </a:cubicBezTo>
                <a:lnTo>
                  <a:pt x="47" y="31202"/>
                </a:lnTo>
                <a:cubicBezTo>
                  <a:pt x="5342" y="30289"/>
                  <a:pt x="8857" y="25450"/>
                  <a:pt x="10866" y="21547"/>
                </a:cubicBezTo>
                <a:cubicBezTo>
                  <a:pt x="11596" y="20132"/>
                  <a:pt x="12235" y="18671"/>
                  <a:pt x="12874" y="17233"/>
                </a:cubicBezTo>
                <a:cubicBezTo>
                  <a:pt x="14244" y="14175"/>
                  <a:pt x="15659" y="11002"/>
                  <a:pt x="17805" y="8354"/>
                </a:cubicBezTo>
                <a:cubicBezTo>
                  <a:pt x="21913" y="3333"/>
                  <a:pt x="28898" y="274"/>
                  <a:pt x="36476" y="183"/>
                </a:cubicBezTo>
                <a:cubicBezTo>
                  <a:pt x="36600" y="181"/>
                  <a:pt x="36724" y="181"/>
                  <a:pt x="36849" y="181"/>
                </a:cubicBezTo>
                <a:cubicBezTo>
                  <a:pt x="42877" y="181"/>
                  <a:pt x="49209" y="1807"/>
                  <a:pt x="56767" y="5296"/>
                </a:cubicBezTo>
                <a:cubicBezTo>
                  <a:pt x="57886" y="5821"/>
                  <a:pt x="59004" y="6368"/>
                  <a:pt x="60100" y="6893"/>
                </a:cubicBezTo>
                <a:cubicBezTo>
                  <a:pt x="65715" y="9577"/>
                  <a:pt x="71479" y="12354"/>
                  <a:pt x="77561" y="12354"/>
                </a:cubicBezTo>
                <a:cubicBezTo>
                  <a:pt x="78204" y="12354"/>
                  <a:pt x="78851" y="12323"/>
                  <a:pt x="79501" y="12257"/>
                </a:cubicBezTo>
                <a:cubicBezTo>
                  <a:pt x="83633" y="11847"/>
                  <a:pt x="87490" y="10021"/>
                  <a:pt x="91211" y="8263"/>
                </a:cubicBezTo>
                <a:cubicBezTo>
                  <a:pt x="92192" y="7806"/>
                  <a:pt x="93197" y="7327"/>
                  <a:pt x="94178" y="6893"/>
                </a:cubicBezTo>
                <a:cubicBezTo>
                  <a:pt x="98207" y="5106"/>
                  <a:pt x="101625" y="4221"/>
                  <a:pt x="104624" y="4221"/>
                </a:cubicBezTo>
                <a:cubicBezTo>
                  <a:pt x="106298" y="4221"/>
                  <a:pt x="107842" y="4497"/>
                  <a:pt x="109289" y="5045"/>
                </a:cubicBezTo>
                <a:cubicBezTo>
                  <a:pt x="115040" y="7190"/>
                  <a:pt x="118327" y="14403"/>
                  <a:pt x="116182" y="20155"/>
                </a:cubicBezTo>
                <a:lnTo>
                  <a:pt x="116364" y="20223"/>
                </a:lnTo>
                <a:cubicBezTo>
                  <a:pt x="118533" y="14380"/>
                  <a:pt x="115200" y="7053"/>
                  <a:pt x="109357" y="4862"/>
                </a:cubicBezTo>
                <a:cubicBezTo>
                  <a:pt x="107894" y="4314"/>
                  <a:pt x="106334" y="4039"/>
                  <a:pt x="104644" y="4039"/>
                </a:cubicBezTo>
                <a:cubicBezTo>
                  <a:pt x="101615" y="4039"/>
                  <a:pt x="98168" y="4923"/>
                  <a:pt x="94110" y="6711"/>
                </a:cubicBezTo>
                <a:cubicBezTo>
                  <a:pt x="93105" y="7167"/>
                  <a:pt x="92101" y="7647"/>
                  <a:pt x="91120" y="8103"/>
                </a:cubicBezTo>
                <a:cubicBezTo>
                  <a:pt x="87422" y="9861"/>
                  <a:pt x="83587" y="11664"/>
                  <a:pt x="79479" y="12075"/>
                </a:cubicBezTo>
                <a:cubicBezTo>
                  <a:pt x="78831" y="12141"/>
                  <a:pt x="78187" y="12172"/>
                  <a:pt x="77545" y="12172"/>
                </a:cubicBezTo>
                <a:cubicBezTo>
                  <a:pt x="71518" y="12172"/>
                  <a:pt x="65761" y="9413"/>
                  <a:pt x="60191" y="6711"/>
                </a:cubicBezTo>
                <a:cubicBezTo>
                  <a:pt x="59096" y="6186"/>
                  <a:pt x="57954" y="5638"/>
                  <a:pt x="56859" y="5136"/>
                </a:cubicBezTo>
                <a:cubicBezTo>
                  <a:pt x="49258" y="1644"/>
                  <a:pt x="42890" y="0"/>
                  <a:pt x="36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42789" y="4226236"/>
            <a:ext cx="325290" cy="326083"/>
          </a:xfrm>
          <a:custGeom>
            <a:avLst/>
            <a:gdLst/>
            <a:ahLst/>
            <a:cxnLst/>
            <a:rect l="l" t="t" r="r" b="b"/>
            <a:pathLst>
              <a:path w="9428" h="9451" extrusionOk="0">
                <a:moveTo>
                  <a:pt x="4725" y="1"/>
                </a:moveTo>
                <a:cubicBezTo>
                  <a:pt x="2123" y="1"/>
                  <a:pt x="0" y="2124"/>
                  <a:pt x="0" y="4726"/>
                </a:cubicBezTo>
                <a:cubicBezTo>
                  <a:pt x="0" y="7328"/>
                  <a:pt x="2123" y="9450"/>
                  <a:pt x="4725" y="9450"/>
                </a:cubicBezTo>
                <a:cubicBezTo>
                  <a:pt x="7327" y="9450"/>
                  <a:pt x="9427" y="7328"/>
                  <a:pt x="9427" y="4726"/>
                </a:cubicBezTo>
                <a:cubicBezTo>
                  <a:pt x="9427" y="2124"/>
                  <a:pt x="7327" y="1"/>
                  <a:pt x="4725"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740427" y="4269570"/>
            <a:ext cx="544242" cy="543414"/>
          </a:xfrm>
          <a:custGeom>
            <a:avLst/>
            <a:gdLst/>
            <a:ahLst/>
            <a:cxnLst/>
            <a:rect l="l" t="t" r="r" b="b"/>
            <a:pathLst>
              <a:path w="15774" h="15750" extrusionOk="0">
                <a:moveTo>
                  <a:pt x="7876" y="114"/>
                </a:moveTo>
                <a:cubicBezTo>
                  <a:pt x="12167" y="114"/>
                  <a:pt x="15636" y="3607"/>
                  <a:pt x="15636" y="7875"/>
                </a:cubicBezTo>
                <a:cubicBezTo>
                  <a:pt x="15636" y="12166"/>
                  <a:pt x="12167" y="15635"/>
                  <a:pt x="7876" y="15635"/>
                </a:cubicBezTo>
                <a:cubicBezTo>
                  <a:pt x="3607" y="15635"/>
                  <a:pt x="115" y="12166"/>
                  <a:pt x="115" y="7875"/>
                </a:cubicBezTo>
                <a:cubicBezTo>
                  <a:pt x="115" y="3607"/>
                  <a:pt x="3607" y="114"/>
                  <a:pt x="7876" y="114"/>
                </a:cubicBezTo>
                <a:close/>
                <a:moveTo>
                  <a:pt x="7876" y="0"/>
                </a:moveTo>
                <a:cubicBezTo>
                  <a:pt x="3539" y="0"/>
                  <a:pt x="1" y="3538"/>
                  <a:pt x="1" y="7875"/>
                </a:cubicBezTo>
                <a:cubicBezTo>
                  <a:pt x="1" y="12234"/>
                  <a:pt x="3539" y="15750"/>
                  <a:pt x="7876" y="15750"/>
                </a:cubicBezTo>
                <a:cubicBezTo>
                  <a:pt x="12235" y="15750"/>
                  <a:pt x="15773" y="12234"/>
                  <a:pt x="15773" y="7875"/>
                </a:cubicBezTo>
                <a:cubicBezTo>
                  <a:pt x="15773" y="3538"/>
                  <a:pt x="12235" y="0"/>
                  <a:pt x="7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2678889" y="4703484"/>
            <a:ext cx="207947" cy="200839"/>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681480" y="449843"/>
            <a:ext cx="218159" cy="217366"/>
          </a:xfrm>
          <a:custGeom>
            <a:avLst/>
            <a:gdLst/>
            <a:ahLst/>
            <a:cxnLst/>
            <a:rect l="l" t="t" r="r" b="b"/>
            <a:pathLst>
              <a:path w="6323" h="6300" extrusionOk="0">
                <a:moveTo>
                  <a:pt x="3173" y="0"/>
                </a:moveTo>
                <a:cubicBezTo>
                  <a:pt x="1415" y="0"/>
                  <a:pt x="0" y="1415"/>
                  <a:pt x="0" y="3150"/>
                </a:cubicBezTo>
                <a:cubicBezTo>
                  <a:pt x="0" y="4885"/>
                  <a:pt x="1415" y="6300"/>
                  <a:pt x="3173" y="6300"/>
                </a:cubicBezTo>
                <a:cubicBezTo>
                  <a:pt x="4907" y="6300"/>
                  <a:pt x="6323" y="4885"/>
                  <a:pt x="6323" y="3150"/>
                </a:cubicBezTo>
                <a:cubicBezTo>
                  <a:pt x="6323" y="1415"/>
                  <a:pt x="4907" y="0"/>
                  <a:pt x="3173"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637345" y="4772391"/>
            <a:ext cx="266221" cy="286681"/>
          </a:xfrm>
          <a:custGeom>
            <a:avLst/>
            <a:gdLst/>
            <a:ahLst/>
            <a:cxnLst/>
            <a:rect l="l" t="t" r="r" b="b"/>
            <a:pathLst>
              <a:path w="7716" h="8309" extrusionOk="0">
                <a:moveTo>
                  <a:pt x="1301" y="526"/>
                </a:moveTo>
                <a:lnTo>
                  <a:pt x="7167" y="5022"/>
                </a:lnTo>
                <a:lnTo>
                  <a:pt x="343" y="7852"/>
                </a:lnTo>
                <a:lnTo>
                  <a:pt x="1301" y="526"/>
                </a:lnTo>
                <a:close/>
                <a:moveTo>
                  <a:pt x="1073" y="1"/>
                </a:moveTo>
                <a:lnTo>
                  <a:pt x="0" y="8309"/>
                </a:lnTo>
                <a:lnTo>
                  <a:pt x="0" y="8309"/>
                </a:lnTo>
                <a:lnTo>
                  <a:pt x="7715" y="5091"/>
                </a:lnTo>
                <a:lnTo>
                  <a:pt x="1073" y="1"/>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419151" y="-182963"/>
            <a:ext cx="447325" cy="1371888"/>
          </a:xfrm>
          <a:custGeom>
            <a:avLst/>
            <a:gdLst/>
            <a:ahLst/>
            <a:cxnLst/>
            <a:rect l="l" t="t" r="r" b="b"/>
            <a:pathLst>
              <a:path w="12965" h="39762" extrusionOk="0">
                <a:moveTo>
                  <a:pt x="12965" y="0"/>
                </a:moveTo>
                <a:lnTo>
                  <a:pt x="0" y="69"/>
                </a:lnTo>
                <a:lnTo>
                  <a:pt x="0" y="33279"/>
                </a:lnTo>
                <a:cubicBezTo>
                  <a:pt x="0" y="36863"/>
                  <a:pt x="2899" y="39762"/>
                  <a:pt x="6482" y="39762"/>
                </a:cubicBezTo>
                <a:cubicBezTo>
                  <a:pt x="10066" y="39762"/>
                  <a:pt x="12965" y="36863"/>
                  <a:pt x="12965" y="33279"/>
                </a:cubicBezTo>
                <a:lnTo>
                  <a:pt x="12965"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053078" y="-179824"/>
            <a:ext cx="301655" cy="924598"/>
          </a:xfrm>
          <a:custGeom>
            <a:avLst/>
            <a:gdLst/>
            <a:ahLst/>
            <a:cxnLst/>
            <a:rect l="l" t="t" r="r" b="b"/>
            <a:pathLst>
              <a:path w="8743" h="26798" extrusionOk="0">
                <a:moveTo>
                  <a:pt x="8743" y="0"/>
                </a:moveTo>
                <a:lnTo>
                  <a:pt x="0" y="46"/>
                </a:lnTo>
                <a:lnTo>
                  <a:pt x="0" y="22415"/>
                </a:lnTo>
                <a:cubicBezTo>
                  <a:pt x="0" y="24834"/>
                  <a:pt x="1963" y="26797"/>
                  <a:pt x="4360" y="26797"/>
                </a:cubicBezTo>
                <a:cubicBezTo>
                  <a:pt x="6780" y="26797"/>
                  <a:pt x="8743" y="24834"/>
                  <a:pt x="8743" y="22415"/>
                </a:cubicBezTo>
                <a:lnTo>
                  <a:pt x="8743"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4281054" y="4060078"/>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3736106" y="4253009"/>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txBox="1">
            <a:spLocks noGrp="1"/>
          </p:cNvSpPr>
          <p:nvPr>
            <p:ph type="ctrTitle"/>
          </p:nvPr>
        </p:nvSpPr>
        <p:spPr>
          <a:xfrm>
            <a:off x="4572000" y="1163725"/>
            <a:ext cx="3858900" cy="18444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4572000" y="3681175"/>
            <a:ext cx="3858900" cy="47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2"/>
                </a:solidFill>
                <a:latin typeface="PT Sans"/>
                <a:ea typeface="PT Sans"/>
                <a:cs typeface="PT Sans"/>
                <a:sym typeface="P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idx="2"/>
          </p:nvPr>
        </p:nvSpPr>
        <p:spPr>
          <a:xfrm>
            <a:off x="4572000" y="3008075"/>
            <a:ext cx="3858900" cy="658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2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flipH="1">
            <a:off x="6718800" y="-201950"/>
            <a:ext cx="4336930" cy="3697460"/>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4"/>
          <p:cNvSpPr/>
          <p:nvPr/>
        </p:nvSpPr>
        <p:spPr>
          <a:xfrm rot="10800000">
            <a:off x="8803051" y="4097859"/>
            <a:ext cx="340947" cy="1045641"/>
          </a:xfrm>
          <a:custGeom>
            <a:avLst/>
            <a:gdLst/>
            <a:ahLst/>
            <a:cxnLst/>
            <a:rect l="l" t="t" r="r" b="b"/>
            <a:pathLst>
              <a:path w="12965" h="39762" extrusionOk="0">
                <a:moveTo>
                  <a:pt x="12965" y="0"/>
                </a:moveTo>
                <a:lnTo>
                  <a:pt x="0" y="69"/>
                </a:lnTo>
                <a:lnTo>
                  <a:pt x="0" y="33279"/>
                </a:lnTo>
                <a:cubicBezTo>
                  <a:pt x="0" y="36863"/>
                  <a:pt x="2899" y="39762"/>
                  <a:pt x="6482" y="39762"/>
                </a:cubicBezTo>
                <a:cubicBezTo>
                  <a:pt x="10066" y="39762"/>
                  <a:pt x="12965" y="36863"/>
                  <a:pt x="12965" y="33279"/>
                </a:cubicBezTo>
                <a:lnTo>
                  <a:pt x="12965"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4"/>
          <p:cNvSpPr/>
          <p:nvPr/>
        </p:nvSpPr>
        <p:spPr>
          <a:xfrm rot="10800000">
            <a:off x="8430900" y="4436387"/>
            <a:ext cx="229919" cy="704720"/>
          </a:xfrm>
          <a:custGeom>
            <a:avLst/>
            <a:gdLst/>
            <a:ahLst/>
            <a:cxnLst/>
            <a:rect l="l" t="t" r="r" b="b"/>
            <a:pathLst>
              <a:path w="8743" h="26798" extrusionOk="0">
                <a:moveTo>
                  <a:pt x="8743" y="0"/>
                </a:moveTo>
                <a:lnTo>
                  <a:pt x="0" y="46"/>
                </a:lnTo>
                <a:lnTo>
                  <a:pt x="0" y="22415"/>
                </a:lnTo>
                <a:cubicBezTo>
                  <a:pt x="0" y="24834"/>
                  <a:pt x="1963" y="26797"/>
                  <a:pt x="4360" y="26797"/>
                </a:cubicBezTo>
                <a:cubicBezTo>
                  <a:pt x="6780" y="26797"/>
                  <a:pt x="8743" y="24834"/>
                  <a:pt x="8743" y="22415"/>
                </a:cubicBezTo>
                <a:lnTo>
                  <a:pt x="8743"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4"/>
          <p:cNvSpPr/>
          <p:nvPr/>
        </p:nvSpPr>
        <p:spPr>
          <a:xfrm rot="10800000" flipH="1">
            <a:off x="358046" y="-10041"/>
            <a:ext cx="290688" cy="889841"/>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4"/>
          <p:cNvSpPr/>
          <p:nvPr/>
        </p:nvSpPr>
        <p:spPr>
          <a:xfrm rot="10800000" flipH="1">
            <a:off x="-82051" y="-165855"/>
            <a:ext cx="290688" cy="889841"/>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4"/>
          <p:cNvSpPr/>
          <p:nvPr/>
        </p:nvSpPr>
        <p:spPr>
          <a:xfrm rot="5400000">
            <a:off x="-2023401" y="3162180"/>
            <a:ext cx="4089685" cy="1076582"/>
          </a:xfrm>
          <a:custGeom>
            <a:avLst/>
            <a:gdLst/>
            <a:ahLst/>
            <a:cxnLst/>
            <a:rect l="l" t="t" r="r" b="b"/>
            <a:pathLst>
              <a:path w="118533" h="31203" extrusionOk="0">
                <a:moveTo>
                  <a:pt x="36476" y="0"/>
                </a:moveTo>
                <a:cubicBezTo>
                  <a:pt x="28829" y="92"/>
                  <a:pt x="21799" y="3173"/>
                  <a:pt x="17668" y="8240"/>
                </a:cubicBezTo>
                <a:cubicBezTo>
                  <a:pt x="15499" y="10888"/>
                  <a:pt x="14084" y="14083"/>
                  <a:pt x="12715" y="17165"/>
                </a:cubicBezTo>
                <a:cubicBezTo>
                  <a:pt x="12076" y="18580"/>
                  <a:pt x="11414" y="20064"/>
                  <a:pt x="10706" y="21456"/>
                </a:cubicBezTo>
                <a:cubicBezTo>
                  <a:pt x="8720" y="25313"/>
                  <a:pt x="5251" y="30107"/>
                  <a:pt x="1" y="31020"/>
                </a:cubicBezTo>
                <a:lnTo>
                  <a:pt x="47" y="31202"/>
                </a:lnTo>
                <a:cubicBezTo>
                  <a:pt x="5342" y="30289"/>
                  <a:pt x="8857" y="25450"/>
                  <a:pt x="10866" y="21547"/>
                </a:cubicBezTo>
                <a:cubicBezTo>
                  <a:pt x="11596" y="20132"/>
                  <a:pt x="12235" y="18671"/>
                  <a:pt x="12874" y="17233"/>
                </a:cubicBezTo>
                <a:cubicBezTo>
                  <a:pt x="14244" y="14175"/>
                  <a:pt x="15659" y="11002"/>
                  <a:pt x="17805" y="8354"/>
                </a:cubicBezTo>
                <a:cubicBezTo>
                  <a:pt x="21913" y="3333"/>
                  <a:pt x="28898" y="274"/>
                  <a:pt x="36476" y="183"/>
                </a:cubicBezTo>
                <a:cubicBezTo>
                  <a:pt x="36600" y="181"/>
                  <a:pt x="36724" y="181"/>
                  <a:pt x="36849" y="181"/>
                </a:cubicBezTo>
                <a:cubicBezTo>
                  <a:pt x="42877" y="181"/>
                  <a:pt x="49209" y="1807"/>
                  <a:pt x="56767" y="5296"/>
                </a:cubicBezTo>
                <a:cubicBezTo>
                  <a:pt x="57886" y="5821"/>
                  <a:pt x="59004" y="6368"/>
                  <a:pt x="60100" y="6893"/>
                </a:cubicBezTo>
                <a:cubicBezTo>
                  <a:pt x="65715" y="9577"/>
                  <a:pt x="71479" y="12354"/>
                  <a:pt x="77561" y="12354"/>
                </a:cubicBezTo>
                <a:cubicBezTo>
                  <a:pt x="78204" y="12354"/>
                  <a:pt x="78851" y="12323"/>
                  <a:pt x="79501" y="12257"/>
                </a:cubicBezTo>
                <a:cubicBezTo>
                  <a:pt x="83633" y="11847"/>
                  <a:pt x="87490" y="10021"/>
                  <a:pt x="91211" y="8263"/>
                </a:cubicBezTo>
                <a:cubicBezTo>
                  <a:pt x="92192" y="7806"/>
                  <a:pt x="93197" y="7327"/>
                  <a:pt x="94178" y="6893"/>
                </a:cubicBezTo>
                <a:cubicBezTo>
                  <a:pt x="98207" y="5106"/>
                  <a:pt x="101625" y="4221"/>
                  <a:pt x="104624" y="4221"/>
                </a:cubicBezTo>
                <a:cubicBezTo>
                  <a:pt x="106298" y="4221"/>
                  <a:pt x="107842" y="4497"/>
                  <a:pt x="109289" y="5045"/>
                </a:cubicBezTo>
                <a:cubicBezTo>
                  <a:pt x="115040" y="7190"/>
                  <a:pt x="118327" y="14403"/>
                  <a:pt x="116182" y="20155"/>
                </a:cubicBezTo>
                <a:lnTo>
                  <a:pt x="116364" y="20223"/>
                </a:lnTo>
                <a:cubicBezTo>
                  <a:pt x="118533" y="14380"/>
                  <a:pt x="115200" y="7053"/>
                  <a:pt x="109357" y="4862"/>
                </a:cubicBezTo>
                <a:cubicBezTo>
                  <a:pt x="107894" y="4314"/>
                  <a:pt x="106334" y="4039"/>
                  <a:pt x="104644" y="4039"/>
                </a:cubicBezTo>
                <a:cubicBezTo>
                  <a:pt x="101615" y="4039"/>
                  <a:pt x="98168" y="4923"/>
                  <a:pt x="94110" y="6711"/>
                </a:cubicBezTo>
                <a:cubicBezTo>
                  <a:pt x="93105" y="7167"/>
                  <a:pt x="92101" y="7647"/>
                  <a:pt x="91120" y="8103"/>
                </a:cubicBezTo>
                <a:cubicBezTo>
                  <a:pt x="87422" y="9861"/>
                  <a:pt x="83587" y="11664"/>
                  <a:pt x="79479" y="12075"/>
                </a:cubicBezTo>
                <a:cubicBezTo>
                  <a:pt x="78831" y="12141"/>
                  <a:pt x="78187" y="12172"/>
                  <a:pt x="77545" y="12172"/>
                </a:cubicBezTo>
                <a:cubicBezTo>
                  <a:pt x="71518" y="12172"/>
                  <a:pt x="65761" y="9413"/>
                  <a:pt x="60191" y="6711"/>
                </a:cubicBezTo>
                <a:cubicBezTo>
                  <a:pt x="59096" y="6186"/>
                  <a:pt x="57954" y="5638"/>
                  <a:pt x="56859" y="5136"/>
                </a:cubicBezTo>
                <a:cubicBezTo>
                  <a:pt x="49258" y="1644"/>
                  <a:pt x="42890" y="0"/>
                  <a:pt x="36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4"/>
          <p:cNvSpPr/>
          <p:nvPr/>
        </p:nvSpPr>
        <p:spPr>
          <a:xfrm>
            <a:off x="8698597" y="1017715"/>
            <a:ext cx="256768" cy="269361"/>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a:off x="6500633" y="4801987"/>
            <a:ext cx="218159" cy="217400"/>
          </a:xfrm>
          <a:custGeom>
            <a:avLst/>
            <a:gdLst/>
            <a:ahLst/>
            <a:cxnLst/>
            <a:rect l="l" t="t" r="r" b="b"/>
            <a:pathLst>
              <a:path w="6323" h="6301" extrusionOk="0">
                <a:moveTo>
                  <a:pt x="3150" y="1"/>
                </a:moveTo>
                <a:cubicBezTo>
                  <a:pt x="1415" y="1"/>
                  <a:pt x="0" y="1416"/>
                  <a:pt x="0" y="3151"/>
                </a:cubicBezTo>
                <a:cubicBezTo>
                  <a:pt x="0" y="4908"/>
                  <a:pt x="1415" y="6301"/>
                  <a:pt x="3150" y="6301"/>
                </a:cubicBezTo>
                <a:cubicBezTo>
                  <a:pt x="4908" y="6301"/>
                  <a:pt x="6323" y="4908"/>
                  <a:pt x="6323" y="3151"/>
                </a:cubicBezTo>
                <a:cubicBezTo>
                  <a:pt x="6323" y="1416"/>
                  <a:pt x="4908" y="1"/>
                  <a:pt x="315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4"/>
          <p:cNvSpPr/>
          <p:nvPr/>
        </p:nvSpPr>
        <p:spPr>
          <a:xfrm>
            <a:off x="139876" y="1609218"/>
            <a:ext cx="187445" cy="186809"/>
          </a:xfrm>
          <a:custGeom>
            <a:avLst/>
            <a:gdLst/>
            <a:ahLst/>
            <a:cxnLst/>
            <a:rect l="l" t="t" r="r" b="b"/>
            <a:pathLst>
              <a:path w="6323" h="6301" extrusionOk="0">
                <a:moveTo>
                  <a:pt x="3150" y="1"/>
                </a:moveTo>
                <a:cubicBezTo>
                  <a:pt x="1415" y="1"/>
                  <a:pt x="0" y="1416"/>
                  <a:pt x="0" y="3151"/>
                </a:cubicBezTo>
                <a:cubicBezTo>
                  <a:pt x="0" y="4908"/>
                  <a:pt x="1415" y="6301"/>
                  <a:pt x="3150" y="6301"/>
                </a:cubicBezTo>
                <a:cubicBezTo>
                  <a:pt x="4908" y="6301"/>
                  <a:pt x="6323" y="4908"/>
                  <a:pt x="6323" y="3151"/>
                </a:cubicBezTo>
                <a:cubicBezTo>
                  <a:pt x="6323" y="1416"/>
                  <a:pt x="4908" y="1"/>
                  <a:pt x="315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2"/>
              </a:buClr>
              <a:buSzPts val="1200"/>
              <a:buAutoNum type="arabicPeriod"/>
              <a:defRPr sz="125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
        <p:nvSpPr>
          <p:cNvPr id="48" name="Google Shape;48;p4"/>
          <p:cNvSpPr/>
          <p:nvPr/>
        </p:nvSpPr>
        <p:spPr>
          <a:xfrm>
            <a:off x="140963" y="285773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49" name="Google Shape;49;p4"/>
          <p:cNvSpPr/>
          <p:nvPr/>
        </p:nvSpPr>
        <p:spPr>
          <a:xfrm>
            <a:off x="8559950" y="267163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50" name="Google Shape;50;p4"/>
          <p:cNvSpPr/>
          <p:nvPr/>
        </p:nvSpPr>
        <p:spPr>
          <a:xfrm>
            <a:off x="3164475" y="472148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7"/>
          <p:cNvSpPr/>
          <p:nvPr/>
        </p:nvSpPr>
        <p:spPr>
          <a:xfrm flipH="1">
            <a:off x="4869038" y="-2856400"/>
            <a:ext cx="4336930" cy="3697460"/>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7"/>
          <p:cNvSpPr/>
          <p:nvPr/>
        </p:nvSpPr>
        <p:spPr>
          <a:xfrm rot="8924062">
            <a:off x="-447028" y="3289704"/>
            <a:ext cx="1938195" cy="2873790"/>
          </a:xfrm>
          <a:custGeom>
            <a:avLst/>
            <a:gdLst/>
            <a:ahLst/>
            <a:cxnLst/>
            <a:rect l="l" t="t" r="r" b="b"/>
            <a:pathLst>
              <a:path w="56174" h="83290" extrusionOk="0">
                <a:moveTo>
                  <a:pt x="4862" y="0"/>
                </a:moveTo>
                <a:cubicBezTo>
                  <a:pt x="2397" y="3492"/>
                  <a:pt x="1187" y="7943"/>
                  <a:pt x="1438" y="12531"/>
                </a:cubicBezTo>
                <a:cubicBezTo>
                  <a:pt x="1712" y="17096"/>
                  <a:pt x="3424" y="21387"/>
                  <a:pt x="6255" y="24583"/>
                </a:cubicBezTo>
                <a:cubicBezTo>
                  <a:pt x="8902" y="27596"/>
                  <a:pt x="12417" y="29696"/>
                  <a:pt x="15796" y="31750"/>
                </a:cubicBezTo>
                <a:cubicBezTo>
                  <a:pt x="18489" y="33371"/>
                  <a:pt x="21274" y="35060"/>
                  <a:pt x="23625" y="37182"/>
                </a:cubicBezTo>
                <a:cubicBezTo>
                  <a:pt x="30244" y="43140"/>
                  <a:pt x="33234" y="52932"/>
                  <a:pt x="31111" y="61560"/>
                </a:cubicBezTo>
                <a:cubicBezTo>
                  <a:pt x="30815" y="62747"/>
                  <a:pt x="30427" y="63979"/>
                  <a:pt x="30061" y="65143"/>
                </a:cubicBezTo>
                <a:cubicBezTo>
                  <a:pt x="29034" y="68339"/>
                  <a:pt x="27961" y="71649"/>
                  <a:pt x="28692" y="74913"/>
                </a:cubicBezTo>
                <a:cubicBezTo>
                  <a:pt x="29902" y="80299"/>
                  <a:pt x="35562" y="83289"/>
                  <a:pt x="40629" y="83289"/>
                </a:cubicBezTo>
                <a:cubicBezTo>
                  <a:pt x="41040" y="83289"/>
                  <a:pt x="41451" y="83267"/>
                  <a:pt x="41839" y="83221"/>
                </a:cubicBezTo>
                <a:cubicBezTo>
                  <a:pt x="46701" y="82742"/>
                  <a:pt x="51654" y="79866"/>
                  <a:pt x="56174" y="74890"/>
                </a:cubicBezTo>
                <a:lnTo>
                  <a:pt x="56037" y="74776"/>
                </a:lnTo>
                <a:cubicBezTo>
                  <a:pt x="51540" y="79706"/>
                  <a:pt x="46633" y="82559"/>
                  <a:pt x="41839" y="83038"/>
                </a:cubicBezTo>
                <a:cubicBezTo>
                  <a:pt x="41441" y="83078"/>
                  <a:pt x="41037" y="83098"/>
                  <a:pt x="40628" y="83098"/>
                </a:cubicBezTo>
                <a:cubicBezTo>
                  <a:pt x="35644" y="83098"/>
                  <a:pt x="30056" y="80162"/>
                  <a:pt x="28874" y="74867"/>
                </a:cubicBezTo>
                <a:cubicBezTo>
                  <a:pt x="28167" y="71649"/>
                  <a:pt x="29217" y="68385"/>
                  <a:pt x="30221" y="65212"/>
                </a:cubicBezTo>
                <a:cubicBezTo>
                  <a:pt x="30609" y="64025"/>
                  <a:pt x="30997" y="62815"/>
                  <a:pt x="31294" y="61605"/>
                </a:cubicBezTo>
                <a:cubicBezTo>
                  <a:pt x="33440" y="52909"/>
                  <a:pt x="30404" y="43049"/>
                  <a:pt x="23762" y="37045"/>
                </a:cubicBezTo>
                <a:cubicBezTo>
                  <a:pt x="21388" y="34900"/>
                  <a:pt x="18603" y="33211"/>
                  <a:pt x="15887" y="31590"/>
                </a:cubicBezTo>
                <a:cubicBezTo>
                  <a:pt x="12509" y="29559"/>
                  <a:pt x="9039" y="27436"/>
                  <a:pt x="6392" y="24469"/>
                </a:cubicBezTo>
                <a:cubicBezTo>
                  <a:pt x="617" y="17941"/>
                  <a:pt x="0" y="7236"/>
                  <a:pt x="4999" y="91"/>
                </a:cubicBezTo>
                <a:lnTo>
                  <a:pt x="48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rot="-2700000">
            <a:off x="6386007" y="4188294"/>
            <a:ext cx="4089777" cy="1076606"/>
          </a:xfrm>
          <a:custGeom>
            <a:avLst/>
            <a:gdLst/>
            <a:ahLst/>
            <a:cxnLst/>
            <a:rect l="l" t="t" r="r" b="b"/>
            <a:pathLst>
              <a:path w="118533" h="31203" extrusionOk="0">
                <a:moveTo>
                  <a:pt x="36476" y="0"/>
                </a:moveTo>
                <a:cubicBezTo>
                  <a:pt x="28829" y="92"/>
                  <a:pt x="21799" y="3173"/>
                  <a:pt x="17668" y="8240"/>
                </a:cubicBezTo>
                <a:cubicBezTo>
                  <a:pt x="15499" y="10888"/>
                  <a:pt x="14084" y="14083"/>
                  <a:pt x="12715" y="17165"/>
                </a:cubicBezTo>
                <a:cubicBezTo>
                  <a:pt x="12076" y="18580"/>
                  <a:pt x="11414" y="20064"/>
                  <a:pt x="10706" y="21456"/>
                </a:cubicBezTo>
                <a:cubicBezTo>
                  <a:pt x="8720" y="25313"/>
                  <a:pt x="5251" y="30107"/>
                  <a:pt x="1" y="31020"/>
                </a:cubicBezTo>
                <a:lnTo>
                  <a:pt x="47" y="31202"/>
                </a:lnTo>
                <a:cubicBezTo>
                  <a:pt x="5342" y="30289"/>
                  <a:pt x="8857" y="25450"/>
                  <a:pt x="10866" y="21547"/>
                </a:cubicBezTo>
                <a:cubicBezTo>
                  <a:pt x="11596" y="20132"/>
                  <a:pt x="12235" y="18671"/>
                  <a:pt x="12874" y="17233"/>
                </a:cubicBezTo>
                <a:cubicBezTo>
                  <a:pt x="14244" y="14175"/>
                  <a:pt x="15659" y="11002"/>
                  <a:pt x="17805" y="8354"/>
                </a:cubicBezTo>
                <a:cubicBezTo>
                  <a:pt x="21913" y="3333"/>
                  <a:pt x="28898" y="274"/>
                  <a:pt x="36476" y="183"/>
                </a:cubicBezTo>
                <a:cubicBezTo>
                  <a:pt x="36600" y="181"/>
                  <a:pt x="36724" y="181"/>
                  <a:pt x="36849" y="181"/>
                </a:cubicBezTo>
                <a:cubicBezTo>
                  <a:pt x="42877" y="181"/>
                  <a:pt x="49209" y="1807"/>
                  <a:pt x="56767" y="5296"/>
                </a:cubicBezTo>
                <a:cubicBezTo>
                  <a:pt x="57886" y="5821"/>
                  <a:pt x="59004" y="6368"/>
                  <a:pt x="60100" y="6893"/>
                </a:cubicBezTo>
                <a:cubicBezTo>
                  <a:pt x="65715" y="9577"/>
                  <a:pt x="71479" y="12354"/>
                  <a:pt x="77561" y="12354"/>
                </a:cubicBezTo>
                <a:cubicBezTo>
                  <a:pt x="78204" y="12354"/>
                  <a:pt x="78851" y="12323"/>
                  <a:pt x="79501" y="12257"/>
                </a:cubicBezTo>
                <a:cubicBezTo>
                  <a:pt x="83633" y="11847"/>
                  <a:pt x="87490" y="10021"/>
                  <a:pt x="91211" y="8263"/>
                </a:cubicBezTo>
                <a:cubicBezTo>
                  <a:pt x="92192" y="7806"/>
                  <a:pt x="93197" y="7327"/>
                  <a:pt x="94178" y="6893"/>
                </a:cubicBezTo>
                <a:cubicBezTo>
                  <a:pt x="98207" y="5106"/>
                  <a:pt x="101625" y="4221"/>
                  <a:pt x="104624" y="4221"/>
                </a:cubicBezTo>
                <a:cubicBezTo>
                  <a:pt x="106298" y="4221"/>
                  <a:pt x="107842" y="4497"/>
                  <a:pt x="109289" y="5045"/>
                </a:cubicBezTo>
                <a:cubicBezTo>
                  <a:pt x="115040" y="7190"/>
                  <a:pt x="118327" y="14403"/>
                  <a:pt x="116182" y="20155"/>
                </a:cubicBezTo>
                <a:lnTo>
                  <a:pt x="116364" y="20223"/>
                </a:lnTo>
                <a:cubicBezTo>
                  <a:pt x="118533" y="14380"/>
                  <a:pt x="115200" y="7053"/>
                  <a:pt x="109357" y="4862"/>
                </a:cubicBezTo>
                <a:cubicBezTo>
                  <a:pt x="107894" y="4314"/>
                  <a:pt x="106334" y="4039"/>
                  <a:pt x="104644" y="4039"/>
                </a:cubicBezTo>
                <a:cubicBezTo>
                  <a:pt x="101615" y="4039"/>
                  <a:pt x="98168" y="4923"/>
                  <a:pt x="94110" y="6711"/>
                </a:cubicBezTo>
                <a:cubicBezTo>
                  <a:pt x="93105" y="7167"/>
                  <a:pt x="92101" y="7647"/>
                  <a:pt x="91120" y="8103"/>
                </a:cubicBezTo>
                <a:cubicBezTo>
                  <a:pt x="87422" y="9861"/>
                  <a:pt x="83587" y="11664"/>
                  <a:pt x="79479" y="12075"/>
                </a:cubicBezTo>
                <a:cubicBezTo>
                  <a:pt x="78831" y="12141"/>
                  <a:pt x="78187" y="12172"/>
                  <a:pt x="77545" y="12172"/>
                </a:cubicBezTo>
                <a:cubicBezTo>
                  <a:pt x="71518" y="12172"/>
                  <a:pt x="65761" y="9413"/>
                  <a:pt x="60191" y="6711"/>
                </a:cubicBezTo>
                <a:cubicBezTo>
                  <a:pt x="59096" y="6186"/>
                  <a:pt x="57954" y="5638"/>
                  <a:pt x="56859" y="5136"/>
                </a:cubicBezTo>
                <a:cubicBezTo>
                  <a:pt x="49258" y="1644"/>
                  <a:pt x="42890" y="0"/>
                  <a:pt x="36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7"/>
          <p:cNvSpPr/>
          <p:nvPr/>
        </p:nvSpPr>
        <p:spPr>
          <a:xfrm>
            <a:off x="4672753" y="4428960"/>
            <a:ext cx="351575" cy="350280"/>
          </a:xfrm>
          <a:custGeom>
            <a:avLst/>
            <a:gdLst/>
            <a:ahLst/>
            <a:cxnLst/>
            <a:rect l="l" t="t" r="r" b="b"/>
            <a:pathLst>
              <a:path w="6323" h="6300" extrusionOk="0">
                <a:moveTo>
                  <a:pt x="3173" y="0"/>
                </a:moveTo>
                <a:cubicBezTo>
                  <a:pt x="1415" y="0"/>
                  <a:pt x="0" y="1415"/>
                  <a:pt x="0" y="3150"/>
                </a:cubicBezTo>
                <a:cubicBezTo>
                  <a:pt x="0" y="4885"/>
                  <a:pt x="1415" y="6300"/>
                  <a:pt x="3173" y="6300"/>
                </a:cubicBezTo>
                <a:cubicBezTo>
                  <a:pt x="4907" y="6300"/>
                  <a:pt x="6323" y="4885"/>
                  <a:pt x="6323" y="3150"/>
                </a:cubicBezTo>
                <a:cubicBezTo>
                  <a:pt x="6323" y="1415"/>
                  <a:pt x="4907" y="0"/>
                  <a:pt x="3173"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rot="5400000" flipH="1">
            <a:off x="8361492" y="565365"/>
            <a:ext cx="447325" cy="1371888"/>
          </a:xfrm>
          <a:custGeom>
            <a:avLst/>
            <a:gdLst/>
            <a:ahLst/>
            <a:cxnLst/>
            <a:rect l="l" t="t" r="r" b="b"/>
            <a:pathLst>
              <a:path w="12965" h="39762" extrusionOk="0">
                <a:moveTo>
                  <a:pt x="12965" y="0"/>
                </a:moveTo>
                <a:lnTo>
                  <a:pt x="0" y="69"/>
                </a:lnTo>
                <a:lnTo>
                  <a:pt x="0" y="33279"/>
                </a:lnTo>
                <a:cubicBezTo>
                  <a:pt x="0" y="36863"/>
                  <a:pt x="2899" y="39762"/>
                  <a:pt x="6482" y="39762"/>
                </a:cubicBezTo>
                <a:cubicBezTo>
                  <a:pt x="10066" y="39762"/>
                  <a:pt x="12965" y="36863"/>
                  <a:pt x="12965" y="33279"/>
                </a:cubicBezTo>
                <a:lnTo>
                  <a:pt x="12965"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rot="5400000" flipH="1">
            <a:off x="8654833" y="227918"/>
            <a:ext cx="301655" cy="924598"/>
          </a:xfrm>
          <a:custGeom>
            <a:avLst/>
            <a:gdLst/>
            <a:ahLst/>
            <a:cxnLst/>
            <a:rect l="l" t="t" r="r" b="b"/>
            <a:pathLst>
              <a:path w="8743" h="26798" extrusionOk="0">
                <a:moveTo>
                  <a:pt x="8743" y="0"/>
                </a:moveTo>
                <a:lnTo>
                  <a:pt x="0" y="46"/>
                </a:lnTo>
                <a:lnTo>
                  <a:pt x="0" y="22415"/>
                </a:lnTo>
                <a:cubicBezTo>
                  <a:pt x="0" y="24834"/>
                  <a:pt x="1963" y="26797"/>
                  <a:pt x="4360" y="26797"/>
                </a:cubicBezTo>
                <a:cubicBezTo>
                  <a:pt x="6780" y="26797"/>
                  <a:pt x="8743" y="24834"/>
                  <a:pt x="8743" y="22415"/>
                </a:cubicBezTo>
                <a:lnTo>
                  <a:pt x="8743"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rot="-10142082">
            <a:off x="371237" y="221985"/>
            <a:ext cx="301644" cy="291394"/>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7"/>
          <p:cNvSpPr/>
          <p:nvPr/>
        </p:nvSpPr>
        <p:spPr>
          <a:xfrm>
            <a:off x="256450" y="2404100"/>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120" name="Google Shape;120;p7"/>
          <p:cNvSpPr txBox="1">
            <a:spLocks noGrp="1"/>
          </p:cNvSpPr>
          <p:nvPr>
            <p:ph type="body" idx="1"/>
          </p:nvPr>
        </p:nvSpPr>
        <p:spPr>
          <a:xfrm>
            <a:off x="720000" y="1883850"/>
            <a:ext cx="36201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a:solidFill>
                  <a:srgbClr val="434343"/>
                </a:solidFill>
              </a:defRPr>
            </a:lvl1pPr>
            <a:lvl2pPr marL="914400" lvl="1" indent="-317500" rtl="0">
              <a:lnSpc>
                <a:spcPct val="115000"/>
              </a:lnSpc>
              <a:spcBef>
                <a:spcPts val="0"/>
              </a:spcBef>
              <a:spcAft>
                <a:spcPts val="0"/>
              </a:spcAft>
              <a:buSzPts val="1400"/>
              <a:buAutoNum type="alphaLcPeriod"/>
              <a:defRPr>
                <a:solidFill>
                  <a:srgbClr val="434343"/>
                </a:solidFill>
              </a:defRPr>
            </a:lvl2pPr>
            <a:lvl3pPr marL="1371600" lvl="2" indent="-317500" rtl="0">
              <a:lnSpc>
                <a:spcPct val="115000"/>
              </a:lnSpc>
              <a:spcBef>
                <a:spcPts val="1600"/>
              </a:spcBef>
              <a:spcAft>
                <a:spcPts val="0"/>
              </a:spcAft>
              <a:buSzPts val="1400"/>
              <a:buAutoNum type="romanLcPeriod"/>
              <a:defRPr>
                <a:solidFill>
                  <a:srgbClr val="434343"/>
                </a:solidFill>
              </a:defRPr>
            </a:lvl3pPr>
            <a:lvl4pPr marL="1828800" lvl="3" indent="-317500" rtl="0">
              <a:lnSpc>
                <a:spcPct val="115000"/>
              </a:lnSpc>
              <a:spcBef>
                <a:spcPts val="1600"/>
              </a:spcBef>
              <a:spcAft>
                <a:spcPts val="0"/>
              </a:spcAft>
              <a:buSzPts val="1400"/>
              <a:buAutoNum type="arabicPeriod"/>
              <a:defRPr>
                <a:solidFill>
                  <a:srgbClr val="434343"/>
                </a:solidFill>
              </a:defRPr>
            </a:lvl4pPr>
            <a:lvl5pPr marL="2286000" lvl="4" indent="-317500" rtl="0">
              <a:lnSpc>
                <a:spcPct val="115000"/>
              </a:lnSpc>
              <a:spcBef>
                <a:spcPts val="1600"/>
              </a:spcBef>
              <a:spcAft>
                <a:spcPts val="0"/>
              </a:spcAft>
              <a:buSzPts val="1400"/>
              <a:buAutoNum type="alphaLcPeriod"/>
              <a:defRPr>
                <a:solidFill>
                  <a:srgbClr val="434343"/>
                </a:solidFill>
              </a:defRPr>
            </a:lvl5pPr>
            <a:lvl6pPr marL="2743200" lvl="5" indent="-317500" rtl="0">
              <a:lnSpc>
                <a:spcPct val="115000"/>
              </a:lnSpc>
              <a:spcBef>
                <a:spcPts val="1600"/>
              </a:spcBef>
              <a:spcAft>
                <a:spcPts val="0"/>
              </a:spcAft>
              <a:buSzPts val="1400"/>
              <a:buAutoNum type="romanLcPeriod"/>
              <a:defRPr>
                <a:solidFill>
                  <a:srgbClr val="434343"/>
                </a:solidFill>
              </a:defRPr>
            </a:lvl6pPr>
            <a:lvl7pPr marL="3200400" lvl="6" indent="-317500" rtl="0">
              <a:lnSpc>
                <a:spcPct val="115000"/>
              </a:lnSpc>
              <a:spcBef>
                <a:spcPts val="1600"/>
              </a:spcBef>
              <a:spcAft>
                <a:spcPts val="0"/>
              </a:spcAft>
              <a:buSzPts val="1400"/>
              <a:buAutoNum type="arabicPeriod"/>
              <a:defRPr>
                <a:solidFill>
                  <a:srgbClr val="434343"/>
                </a:solidFill>
              </a:defRPr>
            </a:lvl7pPr>
            <a:lvl8pPr marL="3657600" lvl="7" indent="-317500" rtl="0">
              <a:lnSpc>
                <a:spcPct val="115000"/>
              </a:lnSpc>
              <a:spcBef>
                <a:spcPts val="1600"/>
              </a:spcBef>
              <a:spcAft>
                <a:spcPts val="0"/>
              </a:spcAft>
              <a:buSzPts val="1400"/>
              <a:buAutoNum type="alphaLcPeriod"/>
              <a:defRPr>
                <a:solidFill>
                  <a:srgbClr val="434343"/>
                </a:solidFill>
              </a:defRPr>
            </a:lvl8pPr>
            <a:lvl9pPr marL="4114800" lvl="8" indent="-317500" rtl="0">
              <a:lnSpc>
                <a:spcPct val="115000"/>
              </a:lnSpc>
              <a:spcBef>
                <a:spcPts val="1600"/>
              </a:spcBef>
              <a:spcAft>
                <a:spcPts val="1600"/>
              </a:spcAft>
              <a:buSzPts val="1400"/>
              <a:buAutoNum type="romanLcPeriod"/>
              <a:defRPr>
                <a:solidFill>
                  <a:srgbClr val="434343"/>
                </a:solidFill>
              </a:defRPr>
            </a:lvl9pPr>
          </a:lstStyle>
          <a:p>
            <a:endParaRPr/>
          </a:p>
        </p:txBody>
      </p:sp>
      <p:sp>
        <p:nvSpPr>
          <p:cNvPr id="121" name="Google Shape;121;p7"/>
          <p:cNvSpPr txBox="1">
            <a:spLocks noGrp="1"/>
          </p:cNvSpPr>
          <p:nvPr>
            <p:ph type="title"/>
          </p:nvPr>
        </p:nvSpPr>
        <p:spPr>
          <a:xfrm>
            <a:off x="720000" y="643050"/>
            <a:ext cx="3728400" cy="1240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2"/>
        <p:cNvGrpSpPr/>
        <p:nvPr/>
      </p:nvGrpSpPr>
      <p:grpSpPr>
        <a:xfrm>
          <a:off x="0" y="0"/>
          <a:ext cx="0" cy="0"/>
          <a:chOff x="0" y="0"/>
          <a:chExt cx="0" cy="0"/>
        </a:xfrm>
      </p:grpSpPr>
      <p:sp>
        <p:nvSpPr>
          <p:cNvPr id="123" name="Google Shape;123;p8"/>
          <p:cNvSpPr/>
          <p:nvPr/>
        </p:nvSpPr>
        <p:spPr>
          <a:xfrm>
            <a:off x="-1986925" y="-1809250"/>
            <a:ext cx="4336930" cy="3697460"/>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8"/>
          <p:cNvSpPr/>
          <p:nvPr/>
        </p:nvSpPr>
        <p:spPr>
          <a:xfrm rot="1351750">
            <a:off x="8375800" y="565636"/>
            <a:ext cx="1938178" cy="2873765"/>
          </a:xfrm>
          <a:custGeom>
            <a:avLst/>
            <a:gdLst/>
            <a:ahLst/>
            <a:cxnLst/>
            <a:rect l="l" t="t" r="r" b="b"/>
            <a:pathLst>
              <a:path w="56174" h="83290" extrusionOk="0">
                <a:moveTo>
                  <a:pt x="4862" y="0"/>
                </a:moveTo>
                <a:cubicBezTo>
                  <a:pt x="2397" y="3492"/>
                  <a:pt x="1187" y="7943"/>
                  <a:pt x="1438" y="12531"/>
                </a:cubicBezTo>
                <a:cubicBezTo>
                  <a:pt x="1712" y="17096"/>
                  <a:pt x="3424" y="21387"/>
                  <a:pt x="6255" y="24583"/>
                </a:cubicBezTo>
                <a:cubicBezTo>
                  <a:pt x="8902" y="27596"/>
                  <a:pt x="12417" y="29696"/>
                  <a:pt x="15796" y="31750"/>
                </a:cubicBezTo>
                <a:cubicBezTo>
                  <a:pt x="18489" y="33371"/>
                  <a:pt x="21274" y="35060"/>
                  <a:pt x="23625" y="37182"/>
                </a:cubicBezTo>
                <a:cubicBezTo>
                  <a:pt x="30244" y="43140"/>
                  <a:pt x="33234" y="52932"/>
                  <a:pt x="31111" y="61560"/>
                </a:cubicBezTo>
                <a:cubicBezTo>
                  <a:pt x="30815" y="62747"/>
                  <a:pt x="30427" y="63979"/>
                  <a:pt x="30061" y="65143"/>
                </a:cubicBezTo>
                <a:cubicBezTo>
                  <a:pt x="29034" y="68339"/>
                  <a:pt x="27961" y="71649"/>
                  <a:pt x="28692" y="74913"/>
                </a:cubicBezTo>
                <a:cubicBezTo>
                  <a:pt x="29902" y="80299"/>
                  <a:pt x="35562" y="83289"/>
                  <a:pt x="40629" y="83289"/>
                </a:cubicBezTo>
                <a:cubicBezTo>
                  <a:pt x="41040" y="83289"/>
                  <a:pt x="41451" y="83267"/>
                  <a:pt x="41839" y="83221"/>
                </a:cubicBezTo>
                <a:cubicBezTo>
                  <a:pt x="46701" y="82742"/>
                  <a:pt x="51654" y="79866"/>
                  <a:pt x="56174" y="74890"/>
                </a:cubicBezTo>
                <a:lnTo>
                  <a:pt x="56037" y="74776"/>
                </a:lnTo>
                <a:cubicBezTo>
                  <a:pt x="51540" y="79706"/>
                  <a:pt x="46633" y="82559"/>
                  <a:pt x="41839" y="83038"/>
                </a:cubicBezTo>
                <a:cubicBezTo>
                  <a:pt x="41441" y="83078"/>
                  <a:pt x="41037" y="83098"/>
                  <a:pt x="40628" y="83098"/>
                </a:cubicBezTo>
                <a:cubicBezTo>
                  <a:pt x="35644" y="83098"/>
                  <a:pt x="30056" y="80162"/>
                  <a:pt x="28874" y="74867"/>
                </a:cubicBezTo>
                <a:cubicBezTo>
                  <a:pt x="28167" y="71649"/>
                  <a:pt x="29217" y="68385"/>
                  <a:pt x="30221" y="65212"/>
                </a:cubicBezTo>
                <a:cubicBezTo>
                  <a:pt x="30609" y="64025"/>
                  <a:pt x="30997" y="62815"/>
                  <a:pt x="31294" y="61605"/>
                </a:cubicBezTo>
                <a:cubicBezTo>
                  <a:pt x="33440" y="52909"/>
                  <a:pt x="30404" y="43049"/>
                  <a:pt x="23762" y="37045"/>
                </a:cubicBezTo>
                <a:cubicBezTo>
                  <a:pt x="21388" y="34900"/>
                  <a:pt x="18603" y="33211"/>
                  <a:pt x="15887" y="31590"/>
                </a:cubicBezTo>
                <a:cubicBezTo>
                  <a:pt x="12509" y="29559"/>
                  <a:pt x="9039" y="27436"/>
                  <a:pt x="6392" y="24469"/>
                </a:cubicBezTo>
                <a:cubicBezTo>
                  <a:pt x="617" y="17941"/>
                  <a:pt x="0" y="7236"/>
                  <a:pt x="4999" y="91"/>
                </a:cubicBezTo>
                <a:lnTo>
                  <a:pt x="48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8"/>
          <p:cNvSpPr/>
          <p:nvPr/>
        </p:nvSpPr>
        <p:spPr>
          <a:xfrm>
            <a:off x="5361699" y="4552330"/>
            <a:ext cx="4089685" cy="1076582"/>
          </a:xfrm>
          <a:custGeom>
            <a:avLst/>
            <a:gdLst/>
            <a:ahLst/>
            <a:cxnLst/>
            <a:rect l="l" t="t" r="r" b="b"/>
            <a:pathLst>
              <a:path w="118533" h="31203" extrusionOk="0">
                <a:moveTo>
                  <a:pt x="36476" y="0"/>
                </a:moveTo>
                <a:cubicBezTo>
                  <a:pt x="28829" y="92"/>
                  <a:pt x="21799" y="3173"/>
                  <a:pt x="17668" y="8240"/>
                </a:cubicBezTo>
                <a:cubicBezTo>
                  <a:pt x="15499" y="10888"/>
                  <a:pt x="14084" y="14083"/>
                  <a:pt x="12715" y="17165"/>
                </a:cubicBezTo>
                <a:cubicBezTo>
                  <a:pt x="12076" y="18580"/>
                  <a:pt x="11414" y="20064"/>
                  <a:pt x="10706" y="21456"/>
                </a:cubicBezTo>
                <a:cubicBezTo>
                  <a:pt x="8720" y="25313"/>
                  <a:pt x="5251" y="30107"/>
                  <a:pt x="1" y="31020"/>
                </a:cubicBezTo>
                <a:lnTo>
                  <a:pt x="47" y="31202"/>
                </a:lnTo>
                <a:cubicBezTo>
                  <a:pt x="5342" y="30289"/>
                  <a:pt x="8857" y="25450"/>
                  <a:pt x="10866" y="21547"/>
                </a:cubicBezTo>
                <a:cubicBezTo>
                  <a:pt x="11596" y="20132"/>
                  <a:pt x="12235" y="18671"/>
                  <a:pt x="12874" y="17233"/>
                </a:cubicBezTo>
                <a:cubicBezTo>
                  <a:pt x="14244" y="14175"/>
                  <a:pt x="15659" y="11002"/>
                  <a:pt x="17805" y="8354"/>
                </a:cubicBezTo>
                <a:cubicBezTo>
                  <a:pt x="21913" y="3333"/>
                  <a:pt x="28898" y="274"/>
                  <a:pt x="36476" y="183"/>
                </a:cubicBezTo>
                <a:cubicBezTo>
                  <a:pt x="36600" y="181"/>
                  <a:pt x="36724" y="181"/>
                  <a:pt x="36849" y="181"/>
                </a:cubicBezTo>
                <a:cubicBezTo>
                  <a:pt x="42877" y="181"/>
                  <a:pt x="49209" y="1807"/>
                  <a:pt x="56767" y="5296"/>
                </a:cubicBezTo>
                <a:cubicBezTo>
                  <a:pt x="57886" y="5821"/>
                  <a:pt x="59004" y="6368"/>
                  <a:pt x="60100" y="6893"/>
                </a:cubicBezTo>
                <a:cubicBezTo>
                  <a:pt x="65715" y="9577"/>
                  <a:pt x="71479" y="12354"/>
                  <a:pt x="77561" y="12354"/>
                </a:cubicBezTo>
                <a:cubicBezTo>
                  <a:pt x="78204" y="12354"/>
                  <a:pt x="78851" y="12323"/>
                  <a:pt x="79501" y="12257"/>
                </a:cubicBezTo>
                <a:cubicBezTo>
                  <a:pt x="83633" y="11847"/>
                  <a:pt x="87490" y="10021"/>
                  <a:pt x="91211" y="8263"/>
                </a:cubicBezTo>
                <a:cubicBezTo>
                  <a:pt x="92192" y="7806"/>
                  <a:pt x="93197" y="7327"/>
                  <a:pt x="94178" y="6893"/>
                </a:cubicBezTo>
                <a:cubicBezTo>
                  <a:pt x="98207" y="5106"/>
                  <a:pt x="101625" y="4221"/>
                  <a:pt x="104624" y="4221"/>
                </a:cubicBezTo>
                <a:cubicBezTo>
                  <a:pt x="106298" y="4221"/>
                  <a:pt x="107842" y="4497"/>
                  <a:pt x="109289" y="5045"/>
                </a:cubicBezTo>
                <a:cubicBezTo>
                  <a:pt x="115040" y="7190"/>
                  <a:pt x="118327" y="14403"/>
                  <a:pt x="116182" y="20155"/>
                </a:cubicBezTo>
                <a:lnTo>
                  <a:pt x="116364" y="20223"/>
                </a:lnTo>
                <a:cubicBezTo>
                  <a:pt x="118533" y="14380"/>
                  <a:pt x="115200" y="7053"/>
                  <a:pt x="109357" y="4862"/>
                </a:cubicBezTo>
                <a:cubicBezTo>
                  <a:pt x="107894" y="4314"/>
                  <a:pt x="106334" y="4039"/>
                  <a:pt x="104644" y="4039"/>
                </a:cubicBezTo>
                <a:cubicBezTo>
                  <a:pt x="101615" y="4039"/>
                  <a:pt x="98168" y="4923"/>
                  <a:pt x="94110" y="6711"/>
                </a:cubicBezTo>
                <a:cubicBezTo>
                  <a:pt x="93105" y="7167"/>
                  <a:pt x="92101" y="7647"/>
                  <a:pt x="91120" y="8103"/>
                </a:cubicBezTo>
                <a:cubicBezTo>
                  <a:pt x="87422" y="9861"/>
                  <a:pt x="83587" y="11664"/>
                  <a:pt x="79479" y="12075"/>
                </a:cubicBezTo>
                <a:cubicBezTo>
                  <a:pt x="78831" y="12141"/>
                  <a:pt x="78187" y="12172"/>
                  <a:pt x="77545" y="12172"/>
                </a:cubicBezTo>
                <a:cubicBezTo>
                  <a:pt x="71518" y="12172"/>
                  <a:pt x="65761" y="9413"/>
                  <a:pt x="60191" y="6711"/>
                </a:cubicBezTo>
                <a:cubicBezTo>
                  <a:pt x="59096" y="6186"/>
                  <a:pt x="57954" y="5638"/>
                  <a:pt x="56859" y="5136"/>
                </a:cubicBezTo>
                <a:cubicBezTo>
                  <a:pt x="49258" y="1644"/>
                  <a:pt x="42890" y="0"/>
                  <a:pt x="36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8"/>
          <p:cNvSpPr/>
          <p:nvPr/>
        </p:nvSpPr>
        <p:spPr>
          <a:xfrm>
            <a:off x="412980" y="430718"/>
            <a:ext cx="218159" cy="217366"/>
          </a:xfrm>
          <a:custGeom>
            <a:avLst/>
            <a:gdLst/>
            <a:ahLst/>
            <a:cxnLst/>
            <a:rect l="l" t="t" r="r" b="b"/>
            <a:pathLst>
              <a:path w="6323" h="6300" extrusionOk="0">
                <a:moveTo>
                  <a:pt x="3173" y="0"/>
                </a:moveTo>
                <a:cubicBezTo>
                  <a:pt x="1415" y="0"/>
                  <a:pt x="0" y="1415"/>
                  <a:pt x="0" y="3150"/>
                </a:cubicBezTo>
                <a:cubicBezTo>
                  <a:pt x="0" y="4885"/>
                  <a:pt x="1415" y="6300"/>
                  <a:pt x="3173" y="6300"/>
                </a:cubicBezTo>
                <a:cubicBezTo>
                  <a:pt x="4907" y="6300"/>
                  <a:pt x="6323" y="4885"/>
                  <a:pt x="6323" y="3150"/>
                </a:cubicBezTo>
                <a:cubicBezTo>
                  <a:pt x="6323" y="1415"/>
                  <a:pt x="4907" y="0"/>
                  <a:pt x="3173"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8"/>
          <p:cNvSpPr/>
          <p:nvPr/>
        </p:nvSpPr>
        <p:spPr>
          <a:xfrm>
            <a:off x="7963114" y="-182963"/>
            <a:ext cx="447325" cy="1371888"/>
          </a:xfrm>
          <a:custGeom>
            <a:avLst/>
            <a:gdLst/>
            <a:ahLst/>
            <a:cxnLst/>
            <a:rect l="l" t="t" r="r" b="b"/>
            <a:pathLst>
              <a:path w="12965" h="39762" extrusionOk="0">
                <a:moveTo>
                  <a:pt x="12965" y="0"/>
                </a:moveTo>
                <a:lnTo>
                  <a:pt x="0" y="69"/>
                </a:lnTo>
                <a:lnTo>
                  <a:pt x="0" y="33279"/>
                </a:lnTo>
                <a:cubicBezTo>
                  <a:pt x="0" y="36863"/>
                  <a:pt x="2899" y="39762"/>
                  <a:pt x="6482" y="39762"/>
                </a:cubicBezTo>
                <a:cubicBezTo>
                  <a:pt x="10066" y="39762"/>
                  <a:pt x="12965" y="36863"/>
                  <a:pt x="12965" y="33279"/>
                </a:cubicBezTo>
                <a:lnTo>
                  <a:pt x="12965"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8"/>
          <p:cNvSpPr/>
          <p:nvPr/>
        </p:nvSpPr>
        <p:spPr>
          <a:xfrm>
            <a:off x="8597041" y="-179824"/>
            <a:ext cx="301655" cy="924598"/>
          </a:xfrm>
          <a:custGeom>
            <a:avLst/>
            <a:gdLst/>
            <a:ahLst/>
            <a:cxnLst/>
            <a:rect l="l" t="t" r="r" b="b"/>
            <a:pathLst>
              <a:path w="8743" h="26798" extrusionOk="0">
                <a:moveTo>
                  <a:pt x="8743" y="0"/>
                </a:moveTo>
                <a:lnTo>
                  <a:pt x="0" y="46"/>
                </a:lnTo>
                <a:lnTo>
                  <a:pt x="0" y="22415"/>
                </a:lnTo>
                <a:cubicBezTo>
                  <a:pt x="0" y="24834"/>
                  <a:pt x="1963" y="26797"/>
                  <a:pt x="4360" y="26797"/>
                </a:cubicBezTo>
                <a:cubicBezTo>
                  <a:pt x="6780" y="26797"/>
                  <a:pt x="8743" y="24834"/>
                  <a:pt x="8743" y="22415"/>
                </a:cubicBezTo>
                <a:lnTo>
                  <a:pt x="8743"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8"/>
          <p:cNvSpPr/>
          <p:nvPr/>
        </p:nvSpPr>
        <p:spPr>
          <a:xfrm>
            <a:off x="805616" y="4060078"/>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8"/>
          <p:cNvSpPr/>
          <p:nvPr/>
        </p:nvSpPr>
        <p:spPr>
          <a:xfrm>
            <a:off x="260668" y="4253009"/>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8"/>
          <p:cNvSpPr/>
          <p:nvPr/>
        </p:nvSpPr>
        <p:spPr>
          <a:xfrm rot="4518218">
            <a:off x="562266" y="2666877"/>
            <a:ext cx="301651" cy="291387"/>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8"/>
          <p:cNvSpPr/>
          <p:nvPr/>
        </p:nvSpPr>
        <p:spPr>
          <a:xfrm rot="-10142082">
            <a:off x="3500049" y="4944910"/>
            <a:ext cx="301644" cy="291394"/>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8"/>
          <p:cNvSpPr txBox="1">
            <a:spLocks noGrp="1"/>
          </p:cNvSpPr>
          <p:nvPr>
            <p:ph type="title"/>
          </p:nvPr>
        </p:nvSpPr>
        <p:spPr>
          <a:xfrm>
            <a:off x="1660650" y="2149200"/>
            <a:ext cx="5822700" cy="2237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9"/>
          <p:cNvSpPr/>
          <p:nvPr/>
        </p:nvSpPr>
        <p:spPr>
          <a:xfrm rot="5400000">
            <a:off x="299571" y="3161967"/>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9"/>
          <p:cNvSpPr/>
          <p:nvPr/>
        </p:nvSpPr>
        <p:spPr>
          <a:xfrm rot="5400000">
            <a:off x="106639" y="2617019"/>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9"/>
          <p:cNvSpPr/>
          <p:nvPr/>
        </p:nvSpPr>
        <p:spPr>
          <a:xfrm rot="-5400000" flipH="1">
            <a:off x="8421389" y="3161967"/>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9"/>
          <p:cNvSpPr/>
          <p:nvPr/>
        </p:nvSpPr>
        <p:spPr>
          <a:xfrm rot="-5400000" flipH="1">
            <a:off x="8614321" y="2617019"/>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9"/>
          <p:cNvSpPr/>
          <p:nvPr/>
        </p:nvSpPr>
        <p:spPr>
          <a:xfrm>
            <a:off x="7686874" y="-301961"/>
            <a:ext cx="1938143" cy="2873713"/>
          </a:xfrm>
          <a:custGeom>
            <a:avLst/>
            <a:gdLst/>
            <a:ahLst/>
            <a:cxnLst/>
            <a:rect l="l" t="t" r="r" b="b"/>
            <a:pathLst>
              <a:path w="56174" h="83290" extrusionOk="0">
                <a:moveTo>
                  <a:pt x="4862" y="0"/>
                </a:moveTo>
                <a:cubicBezTo>
                  <a:pt x="2397" y="3492"/>
                  <a:pt x="1187" y="7943"/>
                  <a:pt x="1438" y="12531"/>
                </a:cubicBezTo>
                <a:cubicBezTo>
                  <a:pt x="1712" y="17096"/>
                  <a:pt x="3424" y="21387"/>
                  <a:pt x="6255" y="24583"/>
                </a:cubicBezTo>
                <a:cubicBezTo>
                  <a:pt x="8902" y="27596"/>
                  <a:pt x="12417" y="29696"/>
                  <a:pt x="15796" y="31750"/>
                </a:cubicBezTo>
                <a:cubicBezTo>
                  <a:pt x="18489" y="33371"/>
                  <a:pt x="21274" y="35060"/>
                  <a:pt x="23625" y="37182"/>
                </a:cubicBezTo>
                <a:cubicBezTo>
                  <a:pt x="30244" y="43140"/>
                  <a:pt x="33234" y="52932"/>
                  <a:pt x="31111" y="61560"/>
                </a:cubicBezTo>
                <a:cubicBezTo>
                  <a:pt x="30815" y="62747"/>
                  <a:pt x="30427" y="63979"/>
                  <a:pt x="30061" y="65143"/>
                </a:cubicBezTo>
                <a:cubicBezTo>
                  <a:pt x="29034" y="68339"/>
                  <a:pt x="27961" y="71649"/>
                  <a:pt x="28692" y="74913"/>
                </a:cubicBezTo>
                <a:cubicBezTo>
                  <a:pt x="29902" y="80299"/>
                  <a:pt x="35562" y="83289"/>
                  <a:pt x="40629" y="83289"/>
                </a:cubicBezTo>
                <a:cubicBezTo>
                  <a:pt x="41040" y="83289"/>
                  <a:pt x="41451" y="83267"/>
                  <a:pt x="41839" y="83221"/>
                </a:cubicBezTo>
                <a:cubicBezTo>
                  <a:pt x="46701" y="82742"/>
                  <a:pt x="51654" y="79866"/>
                  <a:pt x="56174" y="74890"/>
                </a:cubicBezTo>
                <a:lnTo>
                  <a:pt x="56037" y="74776"/>
                </a:lnTo>
                <a:cubicBezTo>
                  <a:pt x="51540" y="79706"/>
                  <a:pt x="46633" y="82559"/>
                  <a:pt x="41839" y="83038"/>
                </a:cubicBezTo>
                <a:cubicBezTo>
                  <a:pt x="41441" y="83078"/>
                  <a:pt x="41037" y="83098"/>
                  <a:pt x="40628" y="83098"/>
                </a:cubicBezTo>
                <a:cubicBezTo>
                  <a:pt x="35644" y="83098"/>
                  <a:pt x="30056" y="80162"/>
                  <a:pt x="28874" y="74867"/>
                </a:cubicBezTo>
                <a:cubicBezTo>
                  <a:pt x="28167" y="71649"/>
                  <a:pt x="29217" y="68385"/>
                  <a:pt x="30221" y="65212"/>
                </a:cubicBezTo>
                <a:cubicBezTo>
                  <a:pt x="30609" y="64025"/>
                  <a:pt x="30997" y="62815"/>
                  <a:pt x="31294" y="61605"/>
                </a:cubicBezTo>
                <a:cubicBezTo>
                  <a:pt x="33440" y="52909"/>
                  <a:pt x="30404" y="43049"/>
                  <a:pt x="23762" y="37045"/>
                </a:cubicBezTo>
                <a:cubicBezTo>
                  <a:pt x="21388" y="34900"/>
                  <a:pt x="18603" y="33211"/>
                  <a:pt x="15887" y="31590"/>
                </a:cubicBezTo>
                <a:cubicBezTo>
                  <a:pt x="12509" y="29559"/>
                  <a:pt x="9039" y="27436"/>
                  <a:pt x="6392" y="24469"/>
                </a:cubicBezTo>
                <a:cubicBezTo>
                  <a:pt x="617" y="17941"/>
                  <a:pt x="0" y="7236"/>
                  <a:pt x="4999" y="91"/>
                </a:cubicBezTo>
                <a:lnTo>
                  <a:pt x="48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9"/>
          <p:cNvSpPr/>
          <p:nvPr/>
        </p:nvSpPr>
        <p:spPr>
          <a:xfrm rot="8315723" flipH="1">
            <a:off x="-1331789" y="1009"/>
            <a:ext cx="4089864" cy="1076629"/>
          </a:xfrm>
          <a:custGeom>
            <a:avLst/>
            <a:gdLst/>
            <a:ahLst/>
            <a:cxnLst/>
            <a:rect l="l" t="t" r="r" b="b"/>
            <a:pathLst>
              <a:path w="118533" h="31203" extrusionOk="0">
                <a:moveTo>
                  <a:pt x="36476" y="0"/>
                </a:moveTo>
                <a:cubicBezTo>
                  <a:pt x="28829" y="92"/>
                  <a:pt x="21799" y="3173"/>
                  <a:pt x="17668" y="8240"/>
                </a:cubicBezTo>
                <a:cubicBezTo>
                  <a:pt x="15499" y="10888"/>
                  <a:pt x="14084" y="14083"/>
                  <a:pt x="12715" y="17165"/>
                </a:cubicBezTo>
                <a:cubicBezTo>
                  <a:pt x="12076" y="18580"/>
                  <a:pt x="11414" y="20064"/>
                  <a:pt x="10706" y="21456"/>
                </a:cubicBezTo>
                <a:cubicBezTo>
                  <a:pt x="8720" y="25313"/>
                  <a:pt x="5251" y="30107"/>
                  <a:pt x="1" y="31020"/>
                </a:cubicBezTo>
                <a:lnTo>
                  <a:pt x="47" y="31202"/>
                </a:lnTo>
                <a:cubicBezTo>
                  <a:pt x="5342" y="30289"/>
                  <a:pt x="8857" y="25450"/>
                  <a:pt x="10866" y="21547"/>
                </a:cubicBezTo>
                <a:cubicBezTo>
                  <a:pt x="11596" y="20132"/>
                  <a:pt x="12235" y="18671"/>
                  <a:pt x="12874" y="17233"/>
                </a:cubicBezTo>
                <a:cubicBezTo>
                  <a:pt x="14244" y="14175"/>
                  <a:pt x="15659" y="11002"/>
                  <a:pt x="17805" y="8354"/>
                </a:cubicBezTo>
                <a:cubicBezTo>
                  <a:pt x="21913" y="3333"/>
                  <a:pt x="28898" y="274"/>
                  <a:pt x="36476" y="183"/>
                </a:cubicBezTo>
                <a:cubicBezTo>
                  <a:pt x="36600" y="181"/>
                  <a:pt x="36724" y="181"/>
                  <a:pt x="36849" y="181"/>
                </a:cubicBezTo>
                <a:cubicBezTo>
                  <a:pt x="42877" y="181"/>
                  <a:pt x="49209" y="1807"/>
                  <a:pt x="56767" y="5296"/>
                </a:cubicBezTo>
                <a:cubicBezTo>
                  <a:pt x="57886" y="5821"/>
                  <a:pt x="59004" y="6368"/>
                  <a:pt x="60100" y="6893"/>
                </a:cubicBezTo>
                <a:cubicBezTo>
                  <a:pt x="65715" y="9577"/>
                  <a:pt x="71479" y="12354"/>
                  <a:pt x="77561" y="12354"/>
                </a:cubicBezTo>
                <a:cubicBezTo>
                  <a:pt x="78204" y="12354"/>
                  <a:pt x="78851" y="12323"/>
                  <a:pt x="79501" y="12257"/>
                </a:cubicBezTo>
                <a:cubicBezTo>
                  <a:pt x="83633" y="11847"/>
                  <a:pt x="87490" y="10021"/>
                  <a:pt x="91211" y="8263"/>
                </a:cubicBezTo>
                <a:cubicBezTo>
                  <a:pt x="92192" y="7806"/>
                  <a:pt x="93197" y="7327"/>
                  <a:pt x="94178" y="6893"/>
                </a:cubicBezTo>
                <a:cubicBezTo>
                  <a:pt x="98207" y="5106"/>
                  <a:pt x="101625" y="4221"/>
                  <a:pt x="104624" y="4221"/>
                </a:cubicBezTo>
                <a:cubicBezTo>
                  <a:pt x="106298" y="4221"/>
                  <a:pt x="107842" y="4497"/>
                  <a:pt x="109289" y="5045"/>
                </a:cubicBezTo>
                <a:cubicBezTo>
                  <a:pt x="115040" y="7190"/>
                  <a:pt x="118327" y="14403"/>
                  <a:pt x="116182" y="20155"/>
                </a:cubicBezTo>
                <a:lnTo>
                  <a:pt x="116364" y="20223"/>
                </a:lnTo>
                <a:cubicBezTo>
                  <a:pt x="118533" y="14380"/>
                  <a:pt x="115200" y="7053"/>
                  <a:pt x="109357" y="4862"/>
                </a:cubicBezTo>
                <a:cubicBezTo>
                  <a:pt x="107894" y="4314"/>
                  <a:pt x="106334" y="4039"/>
                  <a:pt x="104644" y="4039"/>
                </a:cubicBezTo>
                <a:cubicBezTo>
                  <a:pt x="101615" y="4039"/>
                  <a:pt x="98168" y="4923"/>
                  <a:pt x="94110" y="6711"/>
                </a:cubicBezTo>
                <a:cubicBezTo>
                  <a:pt x="93105" y="7167"/>
                  <a:pt x="92101" y="7647"/>
                  <a:pt x="91120" y="8103"/>
                </a:cubicBezTo>
                <a:cubicBezTo>
                  <a:pt x="87422" y="9861"/>
                  <a:pt x="83587" y="11664"/>
                  <a:pt x="79479" y="12075"/>
                </a:cubicBezTo>
                <a:cubicBezTo>
                  <a:pt x="78831" y="12141"/>
                  <a:pt x="78187" y="12172"/>
                  <a:pt x="77545" y="12172"/>
                </a:cubicBezTo>
                <a:cubicBezTo>
                  <a:pt x="71518" y="12172"/>
                  <a:pt x="65761" y="9413"/>
                  <a:pt x="60191" y="6711"/>
                </a:cubicBezTo>
                <a:cubicBezTo>
                  <a:pt x="59096" y="6186"/>
                  <a:pt x="57954" y="5638"/>
                  <a:pt x="56859" y="5136"/>
                </a:cubicBezTo>
                <a:cubicBezTo>
                  <a:pt x="49258" y="1644"/>
                  <a:pt x="42890" y="0"/>
                  <a:pt x="36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 name="Google Shape;141;p9"/>
          <p:cNvGrpSpPr/>
          <p:nvPr/>
        </p:nvGrpSpPr>
        <p:grpSpPr>
          <a:xfrm>
            <a:off x="7564956" y="4604099"/>
            <a:ext cx="960794" cy="470979"/>
            <a:chOff x="4385006" y="297399"/>
            <a:chExt cx="960794" cy="470979"/>
          </a:xfrm>
        </p:grpSpPr>
        <p:sp>
          <p:nvSpPr>
            <p:cNvPr id="142" name="Google Shape;142;p9"/>
            <p:cNvSpPr/>
            <p:nvPr/>
          </p:nvSpPr>
          <p:spPr>
            <a:xfrm>
              <a:off x="4385006" y="297399"/>
              <a:ext cx="40989" cy="40195"/>
            </a:xfrm>
            <a:custGeom>
              <a:avLst/>
              <a:gdLst/>
              <a:ahLst/>
              <a:cxnLst/>
              <a:rect l="l" t="t" r="r" b="b"/>
              <a:pathLst>
                <a:path w="1188" h="1165" extrusionOk="0">
                  <a:moveTo>
                    <a:pt x="594" y="1"/>
                  </a:moveTo>
                  <a:cubicBezTo>
                    <a:pt x="274" y="1"/>
                    <a:pt x="0" y="252"/>
                    <a:pt x="0" y="594"/>
                  </a:cubicBezTo>
                  <a:cubicBezTo>
                    <a:pt x="0" y="914"/>
                    <a:pt x="274" y="1165"/>
                    <a:pt x="594" y="1165"/>
                  </a:cubicBezTo>
                  <a:cubicBezTo>
                    <a:pt x="913" y="1165"/>
                    <a:pt x="1187" y="914"/>
                    <a:pt x="1187" y="594"/>
                  </a:cubicBezTo>
                  <a:cubicBezTo>
                    <a:pt x="1187"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9"/>
            <p:cNvSpPr/>
            <p:nvPr/>
          </p:nvSpPr>
          <p:spPr>
            <a:xfrm>
              <a:off x="4516525" y="297399"/>
              <a:ext cx="40989" cy="40195"/>
            </a:xfrm>
            <a:custGeom>
              <a:avLst/>
              <a:gdLst/>
              <a:ahLst/>
              <a:cxnLst/>
              <a:rect l="l" t="t" r="r" b="b"/>
              <a:pathLst>
                <a:path w="1188" h="1165" extrusionOk="0">
                  <a:moveTo>
                    <a:pt x="594" y="1"/>
                  </a:moveTo>
                  <a:cubicBezTo>
                    <a:pt x="274" y="1"/>
                    <a:pt x="0" y="252"/>
                    <a:pt x="0" y="594"/>
                  </a:cubicBezTo>
                  <a:cubicBezTo>
                    <a:pt x="0" y="914"/>
                    <a:pt x="274" y="1165"/>
                    <a:pt x="594" y="1165"/>
                  </a:cubicBezTo>
                  <a:cubicBezTo>
                    <a:pt x="913" y="1165"/>
                    <a:pt x="1187" y="914"/>
                    <a:pt x="1187" y="594"/>
                  </a:cubicBezTo>
                  <a:cubicBezTo>
                    <a:pt x="1187"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9"/>
            <p:cNvSpPr/>
            <p:nvPr/>
          </p:nvSpPr>
          <p:spPr>
            <a:xfrm>
              <a:off x="4648010" y="297399"/>
              <a:ext cx="40230" cy="40195"/>
            </a:xfrm>
            <a:custGeom>
              <a:avLst/>
              <a:gdLst/>
              <a:ahLst/>
              <a:cxnLst/>
              <a:rect l="l" t="t" r="r" b="b"/>
              <a:pathLst>
                <a:path w="1166" h="1165" extrusionOk="0">
                  <a:moveTo>
                    <a:pt x="594" y="1"/>
                  </a:moveTo>
                  <a:cubicBezTo>
                    <a:pt x="275" y="1"/>
                    <a:pt x="1" y="252"/>
                    <a:pt x="1" y="594"/>
                  </a:cubicBezTo>
                  <a:cubicBezTo>
                    <a:pt x="1" y="914"/>
                    <a:pt x="275"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9"/>
            <p:cNvSpPr/>
            <p:nvPr/>
          </p:nvSpPr>
          <p:spPr>
            <a:xfrm>
              <a:off x="4779529" y="297399"/>
              <a:ext cx="40195" cy="40195"/>
            </a:xfrm>
            <a:custGeom>
              <a:avLst/>
              <a:gdLst/>
              <a:ahLst/>
              <a:cxnLst/>
              <a:rect l="l" t="t" r="r" b="b"/>
              <a:pathLst>
                <a:path w="1165" h="1165" extrusionOk="0">
                  <a:moveTo>
                    <a:pt x="594" y="1"/>
                  </a:moveTo>
                  <a:cubicBezTo>
                    <a:pt x="275" y="1"/>
                    <a:pt x="1" y="252"/>
                    <a:pt x="1" y="594"/>
                  </a:cubicBezTo>
                  <a:cubicBezTo>
                    <a:pt x="1" y="914"/>
                    <a:pt x="275"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9"/>
            <p:cNvSpPr/>
            <p:nvPr/>
          </p:nvSpPr>
          <p:spPr>
            <a:xfrm>
              <a:off x="4911048" y="297399"/>
              <a:ext cx="40195" cy="40195"/>
            </a:xfrm>
            <a:custGeom>
              <a:avLst/>
              <a:gdLst/>
              <a:ahLst/>
              <a:cxnLst/>
              <a:rect l="l" t="t" r="r" b="b"/>
              <a:pathLst>
                <a:path w="1165" h="1165" extrusionOk="0">
                  <a:moveTo>
                    <a:pt x="594" y="1"/>
                  </a:moveTo>
                  <a:cubicBezTo>
                    <a:pt x="252" y="1"/>
                    <a:pt x="1" y="252"/>
                    <a:pt x="1" y="594"/>
                  </a:cubicBezTo>
                  <a:cubicBezTo>
                    <a:pt x="1" y="914"/>
                    <a:pt x="252"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9"/>
            <p:cNvSpPr/>
            <p:nvPr/>
          </p:nvSpPr>
          <p:spPr>
            <a:xfrm>
              <a:off x="5042567" y="297399"/>
              <a:ext cx="40195" cy="40195"/>
            </a:xfrm>
            <a:custGeom>
              <a:avLst/>
              <a:gdLst/>
              <a:ahLst/>
              <a:cxnLst/>
              <a:rect l="l" t="t" r="r" b="b"/>
              <a:pathLst>
                <a:path w="1165" h="1165" extrusionOk="0">
                  <a:moveTo>
                    <a:pt x="594" y="1"/>
                  </a:moveTo>
                  <a:cubicBezTo>
                    <a:pt x="252" y="1"/>
                    <a:pt x="0" y="252"/>
                    <a:pt x="0" y="594"/>
                  </a:cubicBezTo>
                  <a:cubicBezTo>
                    <a:pt x="0" y="914"/>
                    <a:pt x="252" y="1165"/>
                    <a:pt x="594" y="1165"/>
                  </a:cubicBezTo>
                  <a:cubicBezTo>
                    <a:pt x="913" y="1165"/>
                    <a:pt x="1165" y="914"/>
                    <a:pt x="1165" y="594"/>
                  </a:cubicBezTo>
                  <a:cubicBezTo>
                    <a:pt x="1165"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9"/>
            <p:cNvSpPr/>
            <p:nvPr/>
          </p:nvSpPr>
          <p:spPr>
            <a:xfrm>
              <a:off x="5174085" y="297399"/>
              <a:ext cx="40195" cy="40195"/>
            </a:xfrm>
            <a:custGeom>
              <a:avLst/>
              <a:gdLst/>
              <a:ahLst/>
              <a:cxnLst/>
              <a:rect l="l" t="t" r="r" b="b"/>
              <a:pathLst>
                <a:path w="1165" h="1165" extrusionOk="0">
                  <a:moveTo>
                    <a:pt x="594" y="1"/>
                  </a:moveTo>
                  <a:cubicBezTo>
                    <a:pt x="251" y="1"/>
                    <a:pt x="0" y="252"/>
                    <a:pt x="0" y="594"/>
                  </a:cubicBezTo>
                  <a:cubicBezTo>
                    <a:pt x="0" y="914"/>
                    <a:pt x="251" y="1165"/>
                    <a:pt x="594" y="1165"/>
                  </a:cubicBezTo>
                  <a:cubicBezTo>
                    <a:pt x="913" y="1165"/>
                    <a:pt x="1164" y="914"/>
                    <a:pt x="1164" y="594"/>
                  </a:cubicBezTo>
                  <a:cubicBezTo>
                    <a:pt x="1164"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9"/>
            <p:cNvSpPr/>
            <p:nvPr/>
          </p:nvSpPr>
          <p:spPr>
            <a:xfrm>
              <a:off x="5305604" y="297399"/>
              <a:ext cx="40195" cy="40195"/>
            </a:xfrm>
            <a:custGeom>
              <a:avLst/>
              <a:gdLst/>
              <a:ahLst/>
              <a:cxnLst/>
              <a:rect l="l" t="t" r="r" b="b"/>
              <a:pathLst>
                <a:path w="1165" h="1165" extrusionOk="0">
                  <a:moveTo>
                    <a:pt x="571" y="1"/>
                  </a:moveTo>
                  <a:cubicBezTo>
                    <a:pt x="251" y="1"/>
                    <a:pt x="0" y="252"/>
                    <a:pt x="0" y="594"/>
                  </a:cubicBezTo>
                  <a:cubicBezTo>
                    <a:pt x="0" y="914"/>
                    <a:pt x="251" y="1165"/>
                    <a:pt x="571" y="1165"/>
                  </a:cubicBezTo>
                  <a:cubicBezTo>
                    <a:pt x="913" y="1165"/>
                    <a:pt x="1164" y="914"/>
                    <a:pt x="1164" y="594"/>
                  </a:cubicBezTo>
                  <a:cubicBezTo>
                    <a:pt x="1164" y="252"/>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9"/>
            <p:cNvSpPr/>
            <p:nvPr/>
          </p:nvSpPr>
          <p:spPr>
            <a:xfrm>
              <a:off x="4385006" y="440717"/>
              <a:ext cx="40989" cy="40195"/>
            </a:xfrm>
            <a:custGeom>
              <a:avLst/>
              <a:gdLst/>
              <a:ahLst/>
              <a:cxnLst/>
              <a:rect l="l" t="t" r="r" b="b"/>
              <a:pathLst>
                <a:path w="1188" h="1165" extrusionOk="0">
                  <a:moveTo>
                    <a:pt x="594" y="1"/>
                  </a:moveTo>
                  <a:cubicBezTo>
                    <a:pt x="274" y="1"/>
                    <a:pt x="0" y="275"/>
                    <a:pt x="0" y="594"/>
                  </a:cubicBezTo>
                  <a:cubicBezTo>
                    <a:pt x="0" y="914"/>
                    <a:pt x="274" y="1165"/>
                    <a:pt x="594" y="1165"/>
                  </a:cubicBezTo>
                  <a:cubicBezTo>
                    <a:pt x="913" y="1165"/>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9"/>
            <p:cNvSpPr/>
            <p:nvPr/>
          </p:nvSpPr>
          <p:spPr>
            <a:xfrm>
              <a:off x="4516525" y="440717"/>
              <a:ext cx="40989" cy="40195"/>
            </a:xfrm>
            <a:custGeom>
              <a:avLst/>
              <a:gdLst/>
              <a:ahLst/>
              <a:cxnLst/>
              <a:rect l="l" t="t" r="r" b="b"/>
              <a:pathLst>
                <a:path w="1188" h="1165" extrusionOk="0">
                  <a:moveTo>
                    <a:pt x="594" y="1"/>
                  </a:moveTo>
                  <a:cubicBezTo>
                    <a:pt x="274" y="1"/>
                    <a:pt x="0" y="275"/>
                    <a:pt x="0" y="594"/>
                  </a:cubicBezTo>
                  <a:cubicBezTo>
                    <a:pt x="0" y="914"/>
                    <a:pt x="274" y="1165"/>
                    <a:pt x="594" y="1165"/>
                  </a:cubicBezTo>
                  <a:cubicBezTo>
                    <a:pt x="913" y="1165"/>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9"/>
            <p:cNvSpPr/>
            <p:nvPr/>
          </p:nvSpPr>
          <p:spPr>
            <a:xfrm>
              <a:off x="4648010" y="440717"/>
              <a:ext cx="40230" cy="40195"/>
            </a:xfrm>
            <a:custGeom>
              <a:avLst/>
              <a:gdLst/>
              <a:ahLst/>
              <a:cxnLst/>
              <a:rect l="l" t="t" r="r" b="b"/>
              <a:pathLst>
                <a:path w="1166" h="1165" extrusionOk="0">
                  <a:moveTo>
                    <a:pt x="594" y="1"/>
                  </a:moveTo>
                  <a:cubicBezTo>
                    <a:pt x="275" y="1"/>
                    <a:pt x="1" y="275"/>
                    <a:pt x="1" y="594"/>
                  </a:cubicBezTo>
                  <a:cubicBezTo>
                    <a:pt x="1" y="914"/>
                    <a:pt x="275"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9"/>
            <p:cNvSpPr/>
            <p:nvPr/>
          </p:nvSpPr>
          <p:spPr>
            <a:xfrm>
              <a:off x="4779529" y="440717"/>
              <a:ext cx="40195" cy="40195"/>
            </a:xfrm>
            <a:custGeom>
              <a:avLst/>
              <a:gdLst/>
              <a:ahLst/>
              <a:cxnLst/>
              <a:rect l="l" t="t" r="r" b="b"/>
              <a:pathLst>
                <a:path w="1165" h="1165" extrusionOk="0">
                  <a:moveTo>
                    <a:pt x="594" y="1"/>
                  </a:moveTo>
                  <a:cubicBezTo>
                    <a:pt x="275" y="1"/>
                    <a:pt x="1" y="275"/>
                    <a:pt x="1" y="594"/>
                  </a:cubicBezTo>
                  <a:cubicBezTo>
                    <a:pt x="1" y="914"/>
                    <a:pt x="275"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9"/>
            <p:cNvSpPr/>
            <p:nvPr/>
          </p:nvSpPr>
          <p:spPr>
            <a:xfrm>
              <a:off x="4911048" y="440717"/>
              <a:ext cx="40195" cy="40195"/>
            </a:xfrm>
            <a:custGeom>
              <a:avLst/>
              <a:gdLst/>
              <a:ahLst/>
              <a:cxnLst/>
              <a:rect l="l" t="t" r="r" b="b"/>
              <a:pathLst>
                <a:path w="1165" h="1165" extrusionOk="0">
                  <a:moveTo>
                    <a:pt x="594" y="1"/>
                  </a:moveTo>
                  <a:cubicBezTo>
                    <a:pt x="252" y="1"/>
                    <a:pt x="1" y="275"/>
                    <a:pt x="1" y="594"/>
                  </a:cubicBezTo>
                  <a:cubicBezTo>
                    <a:pt x="1" y="914"/>
                    <a:pt x="252"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9"/>
            <p:cNvSpPr/>
            <p:nvPr/>
          </p:nvSpPr>
          <p:spPr>
            <a:xfrm>
              <a:off x="5042567" y="440717"/>
              <a:ext cx="40195" cy="40195"/>
            </a:xfrm>
            <a:custGeom>
              <a:avLst/>
              <a:gdLst/>
              <a:ahLst/>
              <a:cxnLst/>
              <a:rect l="l" t="t" r="r" b="b"/>
              <a:pathLst>
                <a:path w="1165" h="1165" extrusionOk="0">
                  <a:moveTo>
                    <a:pt x="594" y="1"/>
                  </a:moveTo>
                  <a:cubicBezTo>
                    <a:pt x="252" y="1"/>
                    <a:pt x="0" y="275"/>
                    <a:pt x="0" y="594"/>
                  </a:cubicBezTo>
                  <a:cubicBezTo>
                    <a:pt x="0" y="914"/>
                    <a:pt x="252" y="1165"/>
                    <a:pt x="594" y="1165"/>
                  </a:cubicBezTo>
                  <a:cubicBezTo>
                    <a:pt x="913" y="1165"/>
                    <a:pt x="1165" y="914"/>
                    <a:pt x="1165" y="594"/>
                  </a:cubicBezTo>
                  <a:cubicBezTo>
                    <a:pt x="1165"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9"/>
            <p:cNvSpPr/>
            <p:nvPr/>
          </p:nvSpPr>
          <p:spPr>
            <a:xfrm>
              <a:off x="5174085" y="440717"/>
              <a:ext cx="40195" cy="40195"/>
            </a:xfrm>
            <a:custGeom>
              <a:avLst/>
              <a:gdLst/>
              <a:ahLst/>
              <a:cxnLst/>
              <a:rect l="l" t="t" r="r" b="b"/>
              <a:pathLst>
                <a:path w="1165" h="1165" extrusionOk="0">
                  <a:moveTo>
                    <a:pt x="594" y="1"/>
                  </a:moveTo>
                  <a:cubicBezTo>
                    <a:pt x="251" y="1"/>
                    <a:pt x="0" y="275"/>
                    <a:pt x="0" y="594"/>
                  </a:cubicBezTo>
                  <a:cubicBezTo>
                    <a:pt x="0" y="914"/>
                    <a:pt x="251" y="1165"/>
                    <a:pt x="594" y="1165"/>
                  </a:cubicBezTo>
                  <a:cubicBezTo>
                    <a:pt x="913" y="1165"/>
                    <a:pt x="1164" y="914"/>
                    <a:pt x="1164" y="594"/>
                  </a:cubicBezTo>
                  <a:cubicBezTo>
                    <a:pt x="1164"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9"/>
            <p:cNvSpPr/>
            <p:nvPr/>
          </p:nvSpPr>
          <p:spPr>
            <a:xfrm>
              <a:off x="5305604" y="440717"/>
              <a:ext cx="40195" cy="40195"/>
            </a:xfrm>
            <a:custGeom>
              <a:avLst/>
              <a:gdLst/>
              <a:ahLst/>
              <a:cxnLst/>
              <a:rect l="l" t="t" r="r" b="b"/>
              <a:pathLst>
                <a:path w="1165" h="1165" extrusionOk="0">
                  <a:moveTo>
                    <a:pt x="571" y="1"/>
                  </a:moveTo>
                  <a:cubicBezTo>
                    <a:pt x="251" y="1"/>
                    <a:pt x="0" y="275"/>
                    <a:pt x="0" y="594"/>
                  </a:cubicBezTo>
                  <a:cubicBezTo>
                    <a:pt x="0" y="914"/>
                    <a:pt x="251" y="1165"/>
                    <a:pt x="571" y="1165"/>
                  </a:cubicBezTo>
                  <a:cubicBezTo>
                    <a:pt x="913" y="1165"/>
                    <a:pt x="1164" y="914"/>
                    <a:pt x="1164" y="594"/>
                  </a:cubicBezTo>
                  <a:cubicBezTo>
                    <a:pt x="1164" y="275"/>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9"/>
            <p:cNvSpPr/>
            <p:nvPr/>
          </p:nvSpPr>
          <p:spPr>
            <a:xfrm>
              <a:off x="4385006" y="584036"/>
              <a:ext cx="40989" cy="40989"/>
            </a:xfrm>
            <a:custGeom>
              <a:avLst/>
              <a:gdLst/>
              <a:ahLst/>
              <a:cxnLst/>
              <a:rect l="l" t="t" r="r" b="b"/>
              <a:pathLst>
                <a:path w="1188" h="1188" extrusionOk="0">
                  <a:moveTo>
                    <a:pt x="594" y="1"/>
                  </a:moveTo>
                  <a:cubicBezTo>
                    <a:pt x="274" y="1"/>
                    <a:pt x="0" y="275"/>
                    <a:pt x="0" y="594"/>
                  </a:cubicBezTo>
                  <a:cubicBezTo>
                    <a:pt x="0" y="914"/>
                    <a:pt x="274" y="1188"/>
                    <a:pt x="594" y="1188"/>
                  </a:cubicBezTo>
                  <a:cubicBezTo>
                    <a:pt x="913" y="1188"/>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9"/>
            <p:cNvSpPr/>
            <p:nvPr/>
          </p:nvSpPr>
          <p:spPr>
            <a:xfrm>
              <a:off x="4516525" y="584036"/>
              <a:ext cx="40989" cy="40989"/>
            </a:xfrm>
            <a:custGeom>
              <a:avLst/>
              <a:gdLst/>
              <a:ahLst/>
              <a:cxnLst/>
              <a:rect l="l" t="t" r="r" b="b"/>
              <a:pathLst>
                <a:path w="1188" h="1188" extrusionOk="0">
                  <a:moveTo>
                    <a:pt x="594" y="1"/>
                  </a:moveTo>
                  <a:cubicBezTo>
                    <a:pt x="274" y="1"/>
                    <a:pt x="0" y="275"/>
                    <a:pt x="0" y="594"/>
                  </a:cubicBezTo>
                  <a:cubicBezTo>
                    <a:pt x="0" y="914"/>
                    <a:pt x="274" y="1188"/>
                    <a:pt x="594" y="1188"/>
                  </a:cubicBezTo>
                  <a:cubicBezTo>
                    <a:pt x="913" y="1188"/>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9"/>
            <p:cNvSpPr/>
            <p:nvPr/>
          </p:nvSpPr>
          <p:spPr>
            <a:xfrm>
              <a:off x="4648010" y="584036"/>
              <a:ext cx="40230" cy="40989"/>
            </a:xfrm>
            <a:custGeom>
              <a:avLst/>
              <a:gdLst/>
              <a:ahLst/>
              <a:cxnLst/>
              <a:rect l="l" t="t" r="r" b="b"/>
              <a:pathLst>
                <a:path w="1166" h="1188" extrusionOk="0">
                  <a:moveTo>
                    <a:pt x="594" y="1"/>
                  </a:moveTo>
                  <a:cubicBezTo>
                    <a:pt x="275" y="1"/>
                    <a:pt x="1" y="275"/>
                    <a:pt x="1" y="594"/>
                  </a:cubicBezTo>
                  <a:cubicBezTo>
                    <a:pt x="1" y="914"/>
                    <a:pt x="275"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9"/>
            <p:cNvSpPr/>
            <p:nvPr/>
          </p:nvSpPr>
          <p:spPr>
            <a:xfrm>
              <a:off x="4779529" y="584036"/>
              <a:ext cx="40195" cy="40989"/>
            </a:xfrm>
            <a:custGeom>
              <a:avLst/>
              <a:gdLst/>
              <a:ahLst/>
              <a:cxnLst/>
              <a:rect l="l" t="t" r="r" b="b"/>
              <a:pathLst>
                <a:path w="1165" h="1188" extrusionOk="0">
                  <a:moveTo>
                    <a:pt x="594" y="1"/>
                  </a:moveTo>
                  <a:cubicBezTo>
                    <a:pt x="275" y="1"/>
                    <a:pt x="1" y="275"/>
                    <a:pt x="1" y="594"/>
                  </a:cubicBezTo>
                  <a:cubicBezTo>
                    <a:pt x="1" y="914"/>
                    <a:pt x="275"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9"/>
            <p:cNvSpPr/>
            <p:nvPr/>
          </p:nvSpPr>
          <p:spPr>
            <a:xfrm>
              <a:off x="4911048" y="584036"/>
              <a:ext cx="40195" cy="40989"/>
            </a:xfrm>
            <a:custGeom>
              <a:avLst/>
              <a:gdLst/>
              <a:ahLst/>
              <a:cxnLst/>
              <a:rect l="l" t="t" r="r" b="b"/>
              <a:pathLst>
                <a:path w="1165" h="1188" extrusionOk="0">
                  <a:moveTo>
                    <a:pt x="594" y="1"/>
                  </a:moveTo>
                  <a:cubicBezTo>
                    <a:pt x="252" y="1"/>
                    <a:pt x="1" y="275"/>
                    <a:pt x="1" y="594"/>
                  </a:cubicBezTo>
                  <a:cubicBezTo>
                    <a:pt x="1" y="914"/>
                    <a:pt x="252"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9"/>
            <p:cNvSpPr/>
            <p:nvPr/>
          </p:nvSpPr>
          <p:spPr>
            <a:xfrm>
              <a:off x="5042567" y="584036"/>
              <a:ext cx="40195" cy="40989"/>
            </a:xfrm>
            <a:custGeom>
              <a:avLst/>
              <a:gdLst/>
              <a:ahLst/>
              <a:cxnLst/>
              <a:rect l="l" t="t" r="r" b="b"/>
              <a:pathLst>
                <a:path w="1165" h="1188" extrusionOk="0">
                  <a:moveTo>
                    <a:pt x="594" y="1"/>
                  </a:moveTo>
                  <a:cubicBezTo>
                    <a:pt x="252" y="1"/>
                    <a:pt x="0" y="275"/>
                    <a:pt x="0" y="594"/>
                  </a:cubicBezTo>
                  <a:cubicBezTo>
                    <a:pt x="0" y="914"/>
                    <a:pt x="252" y="1188"/>
                    <a:pt x="594" y="1188"/>
                  </a:cubicBezTo>
                  <a:cubicBezTo>
                    <a:pt x="913" y="1188"/>
                    <a:pt x="1165" y="914"/>
                    <a:pt x="1165" y="594"/>
                  </a:cubicBezTo>
                  <a:cubicBezTo>
                    <a:pt x="1165"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9"/>
            <p:cNvSpPr/>
            <p:nvPr/>
          </p:nvSpPr>
          <p:spPr>
            <a:xfrm>
              <a:off x="5174085" y="584036"/>
              <a:ext cx="40195" cy="40989"/>
            </a:xfrm>
            <a:custGeom>
              <a:avLst/>
              <a:gdLst/>
              <a:ahLst/>
              <a:cxnLst/>
              <a:rect l="l" t="t" r="r" b="b"/>
              <a:pathLst>
                <a:path w="1165" h="1188" extrusionOk="0">
                  <a:moveTo>
                    <a:pt x="594" y="1"/>
                  </a:moveTo>
                  <a:cubicBezTo>
                    <a:pt x="251" y="1"/>
                    <a:pt x="0" y="275"/>
                    <a:pt x="0" y="594"/>
                  </a:cubicBezTo>
                  <a:cubicBezTo>
                    <a:pt x="0" y="914"/>
                    <a:pt x="251" y="1188"/>
                    <a:pt x="594" y="1188"/>
                  </a:cubicBezTo>
                  <a:cubicBezTo>
                    <a:pt x="913" y="1188"/>
                    <a:pt x="1164" y="914"/>
                    <a:pt x="1164" y="594"/>
                  </a:cubicBezTo>
                  <a:cubicBezTo>
                    <a:pt x="1164"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9"/>
            <p:cNvSpPr/>
            <p:nvPr/>
          </p:nvSpPr>
          <p:spPr>
            <a:xfrm>
              <a:off x="5305604" y="584036"/>
              <a:ext cx="40195" cy="40989"/>
            </a:xfrm>
            <a:custGeom>
              <a:avLst/>
              <a:gdLst/>
              <a:ahLst/>
              <a:cxnLst/>
              <a:rect l="l" t="t" r="r" b="b"/>
              <a:pathLst>
                <a:path w="1165" h="1188" extrusionOk="0">
                  <a:moveTo>
                    <a:pt x="571" y="1"/>
                  </a:moveTo>
                  <a:cubicBezTo>
                    <a:pt x="251" y="1"/>
                    <a:pt x="0" y="275"/>
                    <a:pt x="0" y="594"/>
                  </a:cubicBezTo>
                  <a:cubicBezTo>
                    <a:pt x="0" y="914"/>
                    <a:pt x="251" y="1188"/>
                    <a:pt x="571" y="1188"/>
                  </a:cubicBezTo>
                  <a:cubicBezTo>
                    <a:pt x="913" y="1188"/>
                    <a:pt x="1164" y="914"/>
                    <a:pt x="1164" y="594"/>
                  </a:cubicBezTo>
                  <a:cubicBezTo>
                    <a:pt x="1164" y="275"/>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9"/>
            <p:cNvSpPr/>
            <p:nvPr/>
          </p:nvSpPr>
          <p:spPr>
            <a:xfrm>
              <a:off x="4385006" y="727388"/>
              <a:ext cx="40989" cy="40989"/>
            </a:xfrm>
            <a:custGeom>
              <a:avLst/>
              <a:gdLst/>
              <a:ahLst/>
              <a:cxnLst/>
              <a:rect l="l" t="t" r="r" b="b"/>
              <a:pathLst>
                <a:path w="1188" h="1188" extrusionOk="0">
                  <a:moveTo>
                    <a:pt x="594" y="0"/>
                  </a:moveTo>
                  <a:cubicBezTo>
                    <a:pt x="274" y="0"/>
                    <a:pt x="0" y="274"/>
                    <a:pt x="0" y="594"/>
                  </a:cubicBezTo>
                  <a:cubicBezTo>
                    <a:pt x="0" y="913"/>
                    <a:pt x="274" y="1187"/>
                    <a:pt x="594" y="1187"/>
                  </a:cubicBezTo>
                  <a:cubicBezTo>
                    <a:pt x="913" y="1187"/>
                    <a:pt x="1187" y="913"/>
                    <a:pt x="1187" y="594"/>
                  </a:cubicBezTo>
                  <a:cubicBezTo>
                    <a:pt x="1187"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9"/>
            <p:cNvSpPr/>
            <p:nvPr/>
          </p:nvSpPr>
          <p:spPr>
            <a:xfrm>
              <a:off x="4516525" y="727388"/>
              <a:ext cx="40989" cy="40989"/>
            </a:xfrm>
            <a:custGeom>
              <a:avLst/>
              <a:gdLst/>
              <a:ahLst/>
              <a:cxnLst/>
              <a:rect l="l" t="t" r="r" b="b"/>
              <a:pathLst>
                <a:path w="1188" h="1188" extrusionOk="0">
                  <a:moveTo>
                    <a:pt x="594" y="0"/>
                  </a:moveTo>
                  <a:cubicBezTo>
                    <a:pt x="274" y="0"/>
                    <a:pt x="0" y="274"/>
                    <a:pt x="0" y="594"/>
                  </a:cubicBezTo>
                  <a:cubicBezTo>
                    <a:pt x="0" y="913"/>
                    <a:pt x="274" y="1187"/>
                    <a:pt x="594" y="1187"/>
                  </a:cubicBezTo>
                  <a:cubicBezTo>
                    <a:pt x="913" y="1187"/>
                    <a:pt x="1187" y="913"/>
                    <a:pt x="1187" y="594"/>
                  </a:cubicBezTo>
                  <a:cubicBezTo>
                    <a:pt x="1187"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9"/>
            <p:cNvSpPr/>
            <p:nvPr/>
          </p:nvSpPr>
          <p:spPr>
            <a:xfrm>
              <a:off x="4648010" y="727388"/>
              <a:ext cx="40230" cy="40989"/>
            </a:xfrm>
            <a:custGeom>
              <a:avLst/>
              <a:gdLst/>
              <a:ahLst/>
              <a:cxnLst/>
              <a:rect l="l" t="t" r="r" b="b"/>
              <a:pathLst>
                <a:path w="1166" h="1188" extrusionOk="0">
                  <a:moveTo>
                    <a:pt x="594" y="0"/>
                  </a:moveTo>
                  <a:cubicBezTo>
                    <a:pt x="275" y="0"/>
                    <a:pt x="1" y="274"/>
                    <a:pt x="1" y="594"/>
                  </a:cubicBezTo>
                  <a:cubicBezTo>
                    <a:pt x="1" y="913"/>
                    <a:pt x="275"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9"/>
            <p:cNvSpPr/>
            <p:nvPr/>
          </p:nvSpPr>
          <p:spPr>
            <a:xfrm>
              <a:off x="4779529" y="727388"/>
              <a:ext cx="40195" cy="40989"/>
            </a:xfrm>
            <a:custGeom>
              <a:avLst/>
              <a:gdLst/>
              <a:ahLst/>
              <a:cxnLst/>
              <a:rect l="l" t="t" r="r" b="b"/>
              <a:pathLst>
                <a:path w="1165" h="1188" extrusionOk="0">
                  <a:moveTo>
                    <a:pt x="594" y="0"/>
                  </a:moveTo>
                  <a:cubicBezTo>
                    <a:pt x="275" y="0"/>
                    <a:pt x="1" y="274"/>
                    <a:pt x="1" y="594"/>
                  </a:cubicBezTo>
                  <a:cubicBezTo>
                    <a:pt x="1" y="913"/>
                    <a:pt x="275"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9"/>
            <p:cNvSpPr/>
            <p:nvPr/>
          </p:nvSpPr>
          <p:spPr>
            <a:xfrm>
              <a:off x="4911048" y="727388"/>
              <a:ext cx="40195" cy="40989"/>
            </a:xfrm>
            <a:custGeom>
              <a:avLst/>
              <a:gdLst/>
              <a:ahLst/>
              <a:cxnLst/>
              <a:rect l="l" t="t" r="r" b="b"/>
              <a:pathLst>
                <a:path w="1165" h="1188" extrusionOk="0">
                  <a:moveTo>
                    <a:pt x="594" y="0"/>
                  </a:moveTo>
                  <a:cubicBezTo>
                    <a:pt x="252" y="0"/>
                    <a:pt x="1" y="274"/>
                    <a:pt x="1" y="594"/>
                  </a:cubicBezTo>
                  <a:cubicBezTo>
                    <a:pt x="1" y="913"/>
                    <a:pt x="252"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9"/>
            <p:cNvSpPr/>
            <p:nvPr/>
          </p:nvSpPr>
          <p:spPr>
            <a:xfrm>
              <a:off x="5042567" y="727388"/>
              <a:ext cx="40195" cy="40989"/>
            </a:xfrm>
            <a:custGeom>
              <a:avLst/>
              <a:gdLst/>
              <a:ahLst/>
              <a:cxnLst/>
              <a:rect l="l" t="t" r="r" b="b"/>
              <a:pathLst>
                <a:path w="1165" h="1188" extrusionOk="0">
                  <a:moveTo>
                    <a:pt x="594" y="0"/>
                  </a:moveTo>
                  <a:cubicBezTo>
                    <a:pt x="252" y="0"/>
                    <a:pt x="0" y="274"/>
                    <a:pt x="0" y="594"/>
                  </a:cubicBezTo>
                  <a:cubicBezTo>
                    <a:pt x="0" y="913"/>
                    <a:pt x="252" y="1187"/>
                    <a:pt x="594" y="1187"/>
                  </a:cubicBezTo>
                  <a:cubicBezTo>
                    <a:pt x="913" y="1187"/>
                    <a:pt x="1165" y="913"/>
                    <a:pt x="1165" y="594"/>
                  </a:cubicBezTo>
                  <a:cubicBezTo>
                    <a:pt x="1165"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9"/>
            <p:cNvSpPr/>
            <p:nvPr/>
          </p:nvSpPr>
          <p:spPr>
            <a:xfrm>
              <a:off x="5174085" y="727388"/>
              <a:ext cx="40195" cy="40989"/>
            </a:xfrm>
            <a:custGeom>
              <a:avLst/>
              <a:gdLst/>
              <a:ahLst/>
              <a:cxnLst/>
              <a:rect l="l" t="t" r="r" b="b"/>
              <a:pathLst>
                <a:path w="1165" h="1188" extrusionOk="0">
                  <a:moveTo>
                    <a:pt x="594" y="0"/>
                  </a:moveTo>
                  <a:cubicBezTo>
                    <a:pt x="251" y="0"/>
                    <a:pt x="0" y="274"/>
                    <a:pt x="0" y="594"/>
                  </a:cubicBezTo>
                  <a:cubicBezTo>
                    <a:pt x="0" y="913"/>
                    <a:pt x="251" y="1187"/>
                    <a:pt x="594" y="1187"/>
                  </a:cubicBezTo>
                  <a:cubicBezTo>
                    <a:pt x="913" y="1187"/>
                    <a:pt x="1164" y="913"/>
                    <a:pt x="1164" y="594"/>
                  </a:cubicBezTo>
                  <a:cubicBezTo>
                    <a:pt x="1164"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9"/>
            <p:cNvSpPr/>
            <p:nvPr/>
          </p:nvSpPr>
          <p:spPr>
            <a:xfrm>
              <a:off x="5305604" y="727388"/>
              <a:ext cx="40195" cy="40989"/>
            </a:xfrm>
            <a:custGeom>
              <a:avLst/>
              <a:gdLst/>
              <a:ahLst/>
              <a:cxnLst/>
              <a:rect l="l" t="t" r="r" b="b"/>
              <a:pathLst>
                <a:path w="1165" h="1188" extrusionOk="0">
                  <a:moveTo>
                    <a:pt x="571" y="0"/>
                  </a:moveTo>
                  <a:cubicBezTo>
                    <a:pt x="251" y="0"/>
                    <a:pt x="0" y="274"/>
                    <a:pt x="0" y="594"/>
                  </a:cubicBezTo>
                  <a:cubicBezTo>
                    <a:pt x="0" y="913"/>
                    <a:pt x="251" y="1187"/>
                    <a:pt x="571" y="1187"/>
                  </a:cubicBezTo>
                  <a:cubicBezTo>
                    <a:pt x="913" y="1187"/>
                    <a:pt x="1164" y="913"/>
                    <a:pt x="1164" y="594"/>
                  </a:cubicBezTo>
                  <a:cubicBezTo>
                    <a:pt x="1164" y="274"/>
                    <a:pt x="913" y="0"/>
                    <a:pt x="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4" name="Google Shape;174;p9"/>
          <p:cNvSpPr/>
          <p:nvPr/>
        </p:nvSpPr>
        <p:spPr>
          <a:xfrm>
            <a:off x="351135" y="463890"/>
            <a:ext cx="256768" cy="269361"/>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9"/>
          <p:cNvSpPr/>
          <p:nvPr/>
        </p:nvSpPr>
        <p:spPr>
          <a:xfrm rot="-1816175">
            <a:off x="8593020" y="279410"/>
            <a:ext cx="256780" cy="269374"/>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9"/>
          <p:cNvSpPr txBox="1">
            <a:spLocks noGrp="1"/>
          </p:cNvSpPr>
          <p:nvPr>
            <p:ph type="title"/>
          </p:nvPr>
        </p:nvSpPr>
        <p:spPr>
          <a:xfrm>
            <a:off x="2088300" y="539400"/>
            <a:ext cx="4967400" cy="72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7" name="Google Shape;177;p9"/>
          <p:cNvSpPr txBox="1">
            <a:spLocks noGrp="1"/>
          </p:cNvSpPr>
          <p:nvPr>
            <p:ph type="subTitle" idx="1"/>
          </p:nvPr>
        </p:nvSpPr>
        <p:spPr>
          <a:xfrm>
            <a:off x="2088300" y="1260275"/>
            <a:ext cx="4967400" cy="12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8"/>
        <p:cNvGrpSpPr/>
        <p:nvPr/>
      </p:nvGrpSpPr>
      <p:grpSpPr>
        <a:xfrm>
          <a:off x="0" y="0"/>
          <a:ext cx="0" cy="0"/>
          <a:chOff x="0" y="0"/>
          <a:chExt cx="0" cy="0"/>
        </a:xfrm>
      </p:grpSpPr>
      <p:sp>
        <p:nvSpPr>
          <p:cNvPr id="239" name="Google Shape;239;p13"/>
          <p:cNvSpPr/>
          <p:nvPr/>
        </p:nvSpPr>
        <p:spPr>
          <a:xfrm rot="5400000">
            <a:off x="-10854" y="382542"/>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3"/>
          <p:cNvSpPr/>
          <p:nvPr/>
        </p:nvSpPr>
        <p:spPr>
          <a:xfrm rot="5400000">
            <a:off x="-203786" y="-162406"/>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3"/>
          <p:cNvSpPr/>
          <p:nvPr/>
        </p:nvSpPr>
        <p:spPr>
          <a:xfrm rot="-5400000" flipH="1">
            <a:off x="8801839" y="382542"/>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3"/>
          <p:cNvSpPr/>
          <p:nvPr/>
        </p:nvSpPr>
        <p:spPr>
          <a:xfrm rot="-5400000" flipH="1">
            <a:off x="8994771" y="-162406"/>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3"/>
          <p:cNvSpPr/>
          <p:nvPr/>
        </p:nvSpPr>
        <p:spPr>
          <a:xfrm rot="2135619">
            <a:off x="8082811" y="2107162"/>
            <a:ext cx="1938231" cy="2873843"/>
          </a:xfrm>
          <a:custGeom>
            <a:avLst/>
            <a:gdLst/>
            <a:ahLst/>
            <a:cxnLst/>
            <a:rect l="l" t="t" r="r" b="b"/>
            <a:pathLst>
              <a:path w="56174" h="83290" extrusionOk="0">
                <a:moveTo>
                  <a:pt x="4862" y="0"/>
                </a:moveTo>
                <a:cubicBezTo>
                  <a:pt x="2397" y="3492"/>
                  <a:pt x="1187" y="7943"/>
                  <a:pt x="1438" y="12531"/>
                </a:cubicBezTo>
                <a:cubicBezTo>
                  <a:pt x="1712" y="17096"/>
                  <a:pt x="3424" y="21387"/>
                  <a:pt x="6255" y="24583"/>
                </a:cubicBezTo>
                <a:cubicBezTo>
                  <a:pt x="8902" y="27596"/>
                  <a:pt x="12417" y="29696"/>
                  <a:pt x="15796" y="31750"/>
                </a:cubicBezTo>
                <a:cubicBezTo>
                  <a:pt x="18489" y="33371"/>
                  <a:pt x="21274" y="35060"/>
                  <a:pt x="23625" y="37182"/>
                </a:cubicBezTo>
                <a:cubicBezTo>
                  <a:pt x="30244" y="43140"/>
                  <a:pt x="33234" y="52932"/>
                  <a:pt x="31111" y="61560"/>
                </a:cubicBezTo>
                <a:cubicBezTo>
                  <a:pt x="30815" y="62747"/>
                  <a:pt x="30427" y="63979"/>
                  <a:pt x="30061" y="65143"/>
                </a:cubicBezTo>
                <a:cubicBezTo>
                  <a:pt x="29034" y="68339"/>
                  <a:pt x="27961" y="71649"/>
                  <a:pt x="28692" y="74913"/>
                </a:cubicBezTo>
                <a:cubicBezTo>
                  <a:pt x="29902" y="80299"/>
                  <a:pt x="35562" y="83289"/>
                  <a:pt x="40629" y="83289"/>
                </a:cubicBezTo>
                <a:cubicBezTo>
                  <a:pt x="41040" y="83289"/>
                  <a:pt x="41451" y="83267"/>
                  <a:pt x="41839" y="83221"/>
                </a:cubicBezTo>
                <a:cubicBezTo>
                  <a:pt x="46701" y="82742"/>
                  <a:pt x="51654" y="79866"/>
                  <a:pt x="56174" y="74890"/>
                </a:cubicBezTo>
                <a:lnTo>
                  <a:pt x="56037" y="74776"/>
                </a:lnTo>
                <a:cubicBezTo>
                  <a:pt x="51540" y="79706"/>
                  <a:pt x="46633" y="82559"/>
                  <a:pt x="41839" y="83038"/>
                </a:cubicBezTo>
                <a:cubicBezTo>
                  <a:pt x="41441" y="83078"/>
                  <a:pt x="41037" y="83098"/>
                  <a:pt x="40628" y="83098"/>
                </a:cubicBezTo>
                <a:cubicBezTo>
                  <a:pt x="35644" y="83098"/>
                  <a:pt x="30056" y="80162"/>
                  <a:pt x="28874" y="74867"/>
                </a:cubicBezTo>
                <a:cubicBezTo>
                  <a:pt x="28167" y="71649"/>
                  <a:pt x="29217" y="68385"/>
                  <a:pt x="30221" y="65212"/>
                </a:cubicBezTo>
                <a:cubicBezTo>
                  <a:pt x="30609" y="64025"/>
                  <a:pt x="30997" y="62815"/>
                  <a:pt x="31294" y="61605"/>
                </a:cubicBezTo>
                <a:cubicBezTo>
                  <a:pt x="33440" y="52909"/>
                  <a:pt x="30404" y="43049"/>
                  <a:pt x="23762" y="37045"/>
                </a:cubicBezTo>
                <a:cubicBezTo>
                  <a:pt x="21388" y="34900"/>
                  <a:pt x="18603" y="33211"/>
                  <a:pt x="15887" y="31590"/>
                </a:cubicBezTo>
                <a:cubicBezTo>
                  <a:pt x="12509" y="29559"/>
                  <a:pt x="9039" y="27436"/>
                  <a:pt x="6392" y="24469"/>
                </a:cubicBezTo>
                <a:cubicBezTo>
                  <a:pt x="617" y="17941"/>
                  <a:pt x="0" y="7236"/>
                  <a:pt x="4999" y="91"/>
                </a:cubicBezTo>
                <a:lnTo>
                  <a:pt x="48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3"/>
          <p:cNvSpPr/>
          <p:nvPr/>
        </p:nvSpPr>
        <p:spPr>
          <a:xfrm rot="-2700000">
            <a:off x="-2411276" y="1633508"/>
            <a:ext cx="3434869" cy="2928406"/>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3"/>
          <p:cNvSpPr/>
          <p:nvPr/>
        </p:nvSpPr>
        <p:spPr>
          <a:xfrm>
            <a:off x="312689" y="4460836"/>
            <a:ext cx="325290" cy="326083"/>
          </a:xfrm>
          <a:custGeom>
            <a:avLst/>
            <a:gdLst/>
            <a:ahLst/>
            <a:cxnLst/>
            <a:rect l="l" t="t" r="r" b="b"/>
            <a:pathLst>
              <a:path w="9428" h="9451" extrusionOk="0">
                <a:moveTo>
                  <a:pt x="4725" y="1"/>
                </a:moveTo>
                <a:cubicBezTo>
                  <a:pt x="2123" y="1"/>
                  <a:pt x="0" y="2124"/>
                  <a:pt x="0" y="4726"/>
                </a:cubicBezTo>
                <a:cubicBezTo>
                  <a:pt x="0" y="7328"/>
                  <a:pt x="2123" y="9450"/>
                  <a:pt x="4725" y="9450"/>
                </a:cubicBezTo>
                <a:cubicBezTo>
                  <a:pt x="7327" y="9450"/>
                  <a:pt x="9427" y="7328"/>
                  <a:pt x="9427" y="4726"/>
                </a:cubicBezTo>
                <a:cubicBezTo>
                  <a:pt x="9427" y="2124"/>
                  <a:pt x="7327" y="1"/>
                  <a:pt x="4725"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3"/>
          <p:cNvSpPr/>
          <p:nvPr/>
        </p:nvSpPr>
        <p:spPr>
          <a:xfrm>
            <a:off x="410327" y="4504170"/>
            <a:ext cx="544242" cy="543414"/>
          </a:xfrm>
          <a:custGeom>
            <a:avLst/>
            <a:gdLst/>
            <a:ahLst/>
            <a:cxnLst/>
            <a:rect l="l" t="t" r="r" b="b"/>
            <a:pathLst>
              <a:path w="15774" h="15750" extrusionOk="0">
                <a:moveTo>
                  <a:pt x="7876" y="114"/>
                </a:moveTo>
                <a:cubicBezTo>
                  <a:pt x="12167" y="114"/>
                  <a:pt x="15636" y="3607"/>
                  <a:pt x="15636" y="7875"/>
                </a:cubicBezTo>
                <a:cubicBezTo>
                  <a:pt x="15636" y="12166"/>
                  <a:pt x="12167" y="15635"/>
                  <a:pt x="7876" y="15635"/>
                </a:cubicBezTo>
                <a:cubicBezTo>
                  <a:pt x="3607" y="15635"/>
                  <a:pt x="115" y="12166"/>
                  <a:pt x="115" y="7875"/>
                </a:cubicBezTo>
                <a:cubicBezTo>
                  <a:pt x="115" y="3607"/>
                  <a:pt x="3607" y="114"/>
                  <a:pt x="7876" y="114"/>
                </a:cubicBezTo>
                <a:close/>
                <a:moveTo>
                  <a:pt x="7876" y="0"/>
                </a:moveTo>
                <a:cubicBezTo>
                  <a:pt x="3539" y="0"/>
                  <a:pt x="1" y="3538"/>
                  <a:pt x="1" y="7875"/>
                </a:cubicBezTo>
                <a:cubicBezTo>
                  <a:pt x="1" y="12234"/>
                  <a:pt x="3539" y="15750"/>
                  <a:pt x="7876" y="15750"/>
                </a:cubicBezTo>
                <a:cubicBezTo>
                  <a:pt x="12235" y="15750"/>
                  <a:pt x="15773" y="12234"/>
                  <a:pt x="15773" y="7875"/>
                </a:cubicBezTo>
                <a:cubicBezTo>
                  <a:pt x="15773" y="3538"/>
                  <a:pt x="12235" y="0"/>
                  <a:pt x="7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7" name="Google Shape;247;p13"/>
          <p:cNvGrpSpPr/>
          <p:nvPr/>
        </p:nvGrpSpPr>
        <p:grpSpPr>
          <a:xfrm>
            <a:off x="7375048" y="94617"/>
            <a:ext cx="135491" cy="134491"/>
            <a:chOff x="4392873" y="3302705"/>
            <a:chExt cx="135491" cy="134491"/>
          </a:xfrm>
        </p:grpSpPr>
        <p:sp>
          <p:nvSpPr>
            <p:cNvPr id="248" name="Google Shape;248;p13"/>
            <p:cNvSpPr/>
            <p:nvPr/>
          </p:nvSpPr>
          <p:spPr>
            <a:xfrm>
              <a:off x="4392873" y="3302705"/>
              <a:ext cx="135491" cy="134491"/>
            </a:xfrm>
            <a:custGeom>
              <a:avLst/>
              <a:gdLst/>
              <a:ahLst/>
              <a:cxnLst/>
              <a:rect l="l" t="t" r="r" b="b"/>
              <a:pathLst>
                <a:path w="3927" h="3898" extrusionOk="0">
                  <a:moveTo>
                    <a:pt x="286" y="0"/>
                  </a:moveTo>
                  <a:cubicBezTo>
                    <a:pt x="217" y="0"/>
                    <a:pt x="149" y="29"/>
                    <a:pt x="92" y="86"/>
                  </a:cubicBezTo>
                  <a:cubicBezTo>
                    <a:pt x="1" y="200"/>
                    <a:pt x="1" y="360"/>
                    <a:pt x="92" y="474"/>
                  </a:cubicBezTo>
                  <a:lnTo>
                    <a:pt x="3447" y="3829"/>
                  </a:lnTo>
                  <a:cubicBezTo>
                    <a:pt x="3516" y="3875"/>
                    <a:pt x="3584" y="3898"/>
                    <a:pt x="3653" y="3898"/>
                  </a:cubicBezTo>
                  <a:cubicBezTo>
                    <a:pt x="3721" y="3898"/>
                    <a:pt x="3790" y="3875"/>
                    <a:pt x="3835" y="3829"/>
                  </a:cubicBezTo>
                  <a:cubicBezTo>
                    <a:pt x="3927" y="3715"/>
                    <a:pt x="3927" y="3555"/>
                    <a:pt x="3835" y="3441"/>
                  </a:cubicBezTo>
                  <a:lnTo>
                    <a:pt x="480" y="86"/>
                  </a:lnTo>
                  <a:cubicBezTo>
                    <a:pt x="423" y="29"/>
                    <a:pt x="354" y="0"/>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3"/>
            <p:cNvSpPr/>
            <p:nvPr/>
          </p:nvSpPr>
          <p:spPr>
            <a:xfrm>
              <a:off x="4392873" y="3302705"/>
              <a:ext cx="135491" cy="134491"/>
            </a:xfrm>
            <a:custGeom>
              <a:avLst/>
              <a:gdLst/>
              <a:ahLst/>
              <a:cxnLst/>
              <a:rect l="l" t="t" r="r" b="b"/>
              <a:pathLst>
                <a:path w="3927" h="3898" extrusionOk="0">
                  <a:moveTo>
                    <a:pt x="3641" y="0"/>
                  </a:moveTo>
                  <a:cubicBezTo>
                    <a:pt x="3573" y="0"/>
                    <a:pt x="3504" y="29"/>
                    <a:pt x="3447" y="86"/>
                  </a:cubicBezTo>
                  <a:lnTo>
                    <a:pt x="92" y="3441"/>
                  </a:lnTo>
                  <a:cubicBezTo>
                    <a:pt x="1" y="3555"/>
                    <a:pt x="1" y="3715"/>
                    <a:pt x="92" y="3829"/>
                  </a:cubicBezTo>
                  <a:cubicBezTo>
                    <a:pt x="160" y="3875"/>
                    <a:pt x="229" y="3898"/>
                    <a:pt x="297" y="3898"/>
                  </a:cubicBezTo>
                  <a:cubicBezTo>
                    <a:pt x="366" y="3898"/>
                    <a:pt x="434" y="3875"/>
                    <a:pt x="480" y="3829"/>
                  </a:cubicBezTo>
                  <a:lnTo>
                    <a:pt x="3835" y="474"/>
                  </a:lnTo>
                  <a:cubicBezTo>
                    <a:pt x="3927" y="360"/>
                    <a:pt x="3927" y="200"/>
                    <a:pt x="3835" y="86"/>
                  </a:cubicBezTo>
                  <a:cubicBezTo>
                    <a:pt x="3778" y="29"/>
                    <a:pt x="3710" y="0"/>
                    <a:pt x="3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0" name="Google Shape;250;p13"/>
          <p:cNvGrpSpPr/>
          <p:nvPr/>
        </p:nvGrpSpPr>
        <p:grpSpPr>
          <a:xfrm>
            <a:off x="170375" y="1811575"/>
            <a:ext cx="187452" cy="186106"/>
            <a:chOff x="3918188" y="2227075"/>
            <a:chExt cx="187452" cy="186106"/>
          </a:xfrm>
        </p:grpSpPr>
        <p:sp>
          <p:nvSpPr>
            <p:cNvPr id="251" name="Google Shape;251;p13"/>
            <p:cNvSpPr/>
            <p:nvPr/>
          </p:nvSpPr>
          <p:spPr>
            <a:xfrm>
              <a:off x="3918188" y="2294802"/>
              <a:ext cx="187452" cy="50650"/>
            </a:xfrm>
            <a:custGeom>
              <a:avLst/>
              <a:gdLst/>
              <a:ahLst/>
              <a:cxnLst/>
              <a:rect l="l" t="t" r="r" b="b"/>
              <a:pathLst>
                <a:path w="5433" h="1468" extrusionOk="0">
                  <a:moveTo>
                    <a:pt x="5264" y="1"/>
                  </a:moveTo>
                  <a:cubicBezTo>
                    <a:pt x="5251" y="1"/>
                    <a:pt x="5239" y="3"/>
                    <a:pt x="5227" y="7"/>
                  </a:cubicBezTo>
                  <a:lnTo>
                    <a:pt x="137" y="1148"/>
                  </a:lnTo>
                  <a:cubicBezTo>
                    <a:pt x="46" y="1171"/>
                    <a:pt x="0" y="1262"/>
                    <a:pt x="23" y="1331"/>
                  </a:cubicBezTo>
                  <a:cubicBezTo>
                    <a:pt x="23" y="1422"/>
                    <a:pt x="91" y="1468"/>
                    <a:pt x="160" y="1468"/>
                  </a:cubicBezTo>
                  <a:lnTo>
                    <a:pt x="206" y="1468"/>
                  </a:lnTo>
                  <a:lnTo>
                    <a:pt x="5296" y="303"/>
                  </a:lnTo>
                  <a:cubicBezTo>
                    <a:pt x="5364" y="281"/>
                    <a:pt x="5433" y="189"/>
                    <a:pt x="5410" y="121"/>
                  </a:cubicBezTo>
                  <a:cubicBezTo>
                    <a:pt x="5391" y="45"/>
                    <a:pt x="5325" y="1"/>
                    <a:pt x="5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3"/>
            <p:cNvSpPr/>
            <p:nvPr/>
          </p:nvSpPr>
          <p:spPr>
            <a:xfrm>
              <a:off x="3985914" y="2227075"/>
              <a:ext cx="51995" cy="186106"/>
            </a:xfrm>
            <a:custGeom>
              <a:avLst/>
              <a:gdLst/>
              <a:ahLst/>
              <a:cxnLst/>
              <a:rect l="l" t="t" r="r" b="b"/>
              <a:pathLst>
                <a:path w="1507" h="5394" extrusionOk="0">
                  <a:moveTo>
                    <a:pt x="182" y="1"/>
                  </a:moveTo>
                  <a:cubicBezTo>
                    <a:pt x="168" y="1"/>
                    <a:pt x="153" y="3"/>
                    <a:pt x="137" y="7"/>
                  </a:cubicBezTo>
                  <a:cubicBezTo>
                    <a:pt x="46" y="7"/>
                    <a:pt x="0" y="98"/>
                    <a:pt x="23" y="189"/>
                  </a:cubicBezTo>
                  <a:lnTo>
                    <a:pt x="1164" y="5257"/>
                  </a:lnTo>
                  <a:cubicBezTo>
                    <a:pt x="1187" y="5348"/>
                    <a:pt x="1256" y="5393"/>
                    <a:pt x="1324" y="5393"/>
                  </a:cubicBezTo>
                  <a:lnTo>
                    <a:pt x="1370" y="5393"/>
                  </a:lnTo>
                  <a:cubicBezTo>
                    <a:pt x="1438" y="5371"/>
                    <a:pt x="1507" y="5279"/>
                    <a:pt x="1484" y="5188"/>
                  </a:cubicBezTo>
                  <a:lnTo>
                    <a:pt x="320" y="121"/>
                  </a:lnTo>
                  <a:cubicBezTo>
                    <a:pt x="301" y="45"/>
                    <a:pt x="251" y="1"/>
                    <a:pt x="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3" name="Google Shape;253;p13"/>
          <p:cNvSpPr/>
          <p:nvPr/>
        </p:nvSpPr>
        <p:spPr>
          <a:xfrm>
            <a:off x="8534222" y="3124465"/>
            <a:ext cx="256768" cy="269361"/>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3"/>
          <p:cNvSpPr/>
          <p:nvPr/>
        </p:nvSpPr>
        <p:spPr>
          <a:xfrm>
            <a:off x="1555930" y="94618"/>
            <a:ext cx="218159" cy="217366"/>
          </a:xfrm>
          <a:custGeom>
            <a:avLst/>
            <a:gdLst/>
            <a:ahLst/>
            <a:cxnLst/>
            <a:rect l="l" t="t" r="r" b="b"/>
            <a:pathLst>
              <a:path w="6323" h="6300" extrusionOk="0">
                <a:moveTo>
                  <a:pt x="3173" y="0"/>
                </a:moveTo>
                <a:cubicBezTo>
                  <a:pt x="1415" y="0"/>
                  <a:pt x="0" y="1415"/>
                  <a:pt x="0" y="3150"/>
                </a:cubicBezTo>
                <a:cubicBezTo>
                  <a:pt x="0" y="4885"/>
                  <a:pt x="1415" y="6300"/>
                  <a:pt x="3173" y="6300"/>
                </a:cubicBezTo>
                <a:cubicBezTo>
                  <a:pt x="4907" y="6300"/>
                  <a:pt x="6323" y="4885"/>
                  <a:pt x="6323" y="3150"/>
                </a:cubicBezTo>
                <a:cubicBezTo>
                  <a:pt x="6323" y="1415"/>
                  <a:pt x="4907" y="0"/>
                  <a:pt x="3173"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5" name="Google Shape;255;p13"/>
          <p:cNvGrpSpPr/>
          <p:nvPr/>
        </p:nvGrpSpPr>
        <p:grpSpPr>
          <a:xfrm>
            <a:off x="5965500" y="4802550"/>
            <a:ext cx="187452" cy="186106"/>
            <a:chOff x="3918188" y="2227075"/>
            <a:chExt cx="187452" cy="186106"/>
          </a:xfrm>
        </p:grpSpPr>
        <p:sp>
          <p:nvSpPr>
            <p:cNvPr id="256" name="Google Shape;256;p13"/>
            <p:cNvSpPr/>
            <p:nvPr/>
          </p:nvSpPr>
          <p:spPr>
            <a:xfrm>
              <a:off x="3918188" y="2294802"/>
              <a:ext cx="187452" cy="50650"/>
            </a:xfrm>
            <a:custGeom>
              <a:avLst/>
              <a:gdLst/>
              <a:ahLst/>
              <a:cxnLst/>
              <a:rect l="l" t="t" r="r" b="b"/>
              <a:pathLst>
                <a:path w="5433" h="1468" extrusionOk="0">
                  <a:moveTo>
                    <a:pt x="5264" y="1"/>
                  </a:moveTo>
                  <a:cubicBezTo>
                    <a:pt x="5251" y="1"/>
                    <a:pt x="5239" y="3"/>
                    <a:pt x="5227" y="7"/>
                  </a:cubicBezTo>
                  <a:lnTo>
                    <a:pt x="137" y="1148"/>
                  </a:lnTo>
                  <a:cubicBezTo>
                    <a:pt x="46" y="1171"/>
                    <a:pt x="0" y="1262"/>
                    <a:pt x="23" y="1331"/>
                  </a:cubicBezTo>
                  <a:cubicBezTo>
                    <a:pt x="23" y="1422"/>
                    <a:pt x="91" y="1468"/>
                    <a:pt x="160" y="1468"/>
                  </a:cubicBezTo>
                  <a:lnTo>
                    <a:pt x="206" y="1468"/>
                  </a:lnTo>
                  <a:lnTo>
                    <a:pt x="5296" y="303"/>
                  </a:lnTo>
                  <a:cubicBezTo>
                    <a:pt x="5364" y="281"/>
                    <a:pt x="5433" y="189"/>
                    <a:pt x="5410" y="121"/>
                  </a:cubicBezTo>
                  <a:cubicBezTo>
                    <a:pt x="5391" y="45"/>
                    <a:pt x="5325" y="1"/>
                    <a:pt x="5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3"/>
            <p:cNvSpPr/>
            <p:nvPr/>
          </p:nvSpPr>
          <p:spPr>
            <a:xfrm>
              <a:off x="3985914" y="2227075"/>
              <a:ext cx="51995" cy="186106"/>
            </a:xfrm>
            <a:custGeom>
              <a:avLst/>
              <a:gdLst/>
              <a:ahLst/>
              <a:cxnLst/>
              <a:rect l="l" t="t" r="r" b="b"/>
              <a:pathLst>
                <a:path w="1507" h="5394" extrusionOk="0">
                  <a:moveTo>
                    <a:pt x="182" y="1"/>
                  </a:moveTo>
                  <a:cubicBezTo>
                    <a:pt x="168" y="1"/>
                    <a:pt x="153" y="3"/>
                    <a:pt x="137" y="7"/>
                  </a:cubicBezTo>
                  <a:cubicBezTo>
                    <a:pt x="46" y="7"/>
                    <a:pt x="0" y="98"/>
                    <a:pt x="23" y="189"/>
                  </a:cubicBezTo>
                  <a:lnTo>
                    <a:pt x="1164" y="5257"/>
                  </a:lnTo>
                  <a:cubicBezTo>
                    <a:pt x="1187" y="5348"/>
                    <a:pt x="1256" y="5393"/>
                    <a:pt x="1324" y="5393"/>
                  </a:cubicBezTo>
                  <a:lnTo>
                    <a:pt x="1370" y="5393"/>
                  </a:lnTo>
                  <a:cubicBezTo>
                    <a:pt x="1438" y="5371"/>
                    <a:pt x="1507" y="5279"/>
                    <a:pt x="1484" y="5188"/>
                  </a:cubicBezTo>
                  <a:lnTo>
                    <a:pt x="320" y="121"/>
                  </a:lnTo>
                  <a:cubicBezTo>
                    <a:pt x="301" y="45"/>
                    <a:pt x="251" y="1"/>
                    <a:pt x="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8" name="Google Shape;258;p13"/>
          <p:cNvSpPr/>
          <p:nvPr/>
        </p:nvSpPr>
        <p:spPr>
          <a:xfrm rot="3779806">
            <a:off x="3043202" y="4760913"/>
            <a:ext cx="256759" cy="269352"/>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3"/>
          <p:cNvSpPr txBox="1">
            <a:spLocks noGrp="1"/>
          </p:cNvSpPr>
          <p:nvPr>
            <p:ph type="title"/>
          </p:nvPr>
        </p:nvSpPr>
        <p:spPr>
          <a:xfrm>
            <a:off x="2166706" y="1490800"/>
            <a:ext cx="2265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latin typeface="Montserrat"/>
                <a:ea typeface="Montserrat"/>
                <a:cs typeface="Montserrat"/>
                <a:sym typeface="Montserrat"/>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60" name="Google Shape;260;p13"/>
          <p:cNvSpPr txBox="1">
            <a:spLocks noGrp="1"/>
          </p:cNvSpPr>
          <p:nvPr>
            <p:ph type="title" idx="2" hasCustomPrompt="1"/>
          </p:nvPr>
        </p:nvSpPr>
        <p:spPr>
          <a:xfrm>
            <a:off x="1097693" y="1786575"/>
            <a:ext cx="732600" cy="472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1" name="Google Shape;261;p13"/>
          <p:cNvSpPr txBox="1">
            <a:spLocks noGrp="1"/>
          </p:cNvSpPr>
          <p:nvPr>
            <p:ph type="subTitle" idx="1"/>
          </p:nvPr>
        </p:nvSpPr>
        <p:spPr>
          <a:xfrm>
            <a:off x="2166706" y="2018500"/>
            <a:ext cx="22650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2" name="Google Shape;262;p13"/>
          <p:cNvSpPr txBox="1">
            <a:spLocks noGrp="1"/>
          </p:cNvSpPr>
          <p:nvPr>
            <p:ph type="title" idx="3"/>
          </p:nvPr>
        </p:nvSpPr>
        <p:spPr>
          <a:xfrm>
            <a:off x="5837131" y="1490800"/>
            <a:ext cx="2265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latin typeface="Montserrat"/>
                <a:ea typeface="Montserrat"/>
                <a:cs typeface="Montserrat"/>
                <a:sym typeface="Montserrat"/>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63" name="Google Shape;263;p13"/>
          <p:cNvSpPr txBox="1">
            <a:spLocks noGrp="1"/>
          </p:cNvSpPr>
          <p:nvPr>
            <p:ph type="title" idx="4" hasCustomPrompt="1"/>
          </p:nvPr>
        </p:nvSpPr>
        <p:spPr>
          <a:xfrm>
            <a:off x="4768118" y="1786575"/>
            <a:ext cx="732600" cy="472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a:spLocks noGrp="1"/>
          </p:cNvSpPr>
          <p:nvPr>
            <p:ph type="subTitle" idx="5"/>
          </p:nvPr>
        </p:nvSpPr>
        <p:spPr>
          <a:xfrm>
            <a:off x="5837131" y="2018500"/>
            <a:ext cx="22650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5" name="Google Shape;265;p13"/>
          <p:cNvSpPr txBox="1">
            <a:spLocks noGrp="1"/>
          </p:cNvSpPr>
          <p:nvPr>
            <p:ph type="title" idx="6"/>
          </p:nvPr>
        </p:nvSpPr>
        <p:spPr>
          <a:xfrm>
            <a:off x="2166706" y="3280200"/>
            <a:ext cx="2265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latin typeface="Montserrat"/>
                <a:ea typeface="Montserrat"/>
                <a:cs typeface="Montserrat"/>
                <a:sym typeface="Montserrat"/>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66" name="Google Shape;266;p13"/>
          <p:cNvSpPr txBox="1">
            <a:spLocks noGrp="1"/>
          </p:cNvSpPr>
          <p:nvPr>
            <p:ph type="title" idx="7" hasCustomPrompt="1"/>
          </p:nvPr>
        </p:nvSpPr>
        <p:spPr>
          <a:xfrm>
            <a:off x="1097693" y="3579525"/>
            <a:ext cx="732600" cy="472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lt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267" name="Google Shape;267;p13"/>
          <p:cNvSpPr txBox="1">
            <a:spLocks noGrp="1"/>
          </p:cNvSpPr>
          <p:nvPr>
            <p:ph type="subTitle" idx="8"/>
          </p:nvPr>
        </p:nvSpPr>
        <p:spPr>
          <a:xfrm>
            <a:off x="2166706" y="3807925"/>
            <a:ext cx="22650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8" name="Google Shape;268;p13"/>
          <p:cNvSpPr txBox="1">
            <a:spLocks noGrp="1"/>
          </p:cNvSpPr>
          <p:nvPr>
            <p:ph type="title" idx="9"/>
          </p:nvPr>
        </p:nvSpPr>
        <p:spPr>
          <a:xfrm>
            <a:off x="5837131" y="3280200"/>
            <a:ext cx="2265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latin typeface="Montserrat"/>
                <a:ea typeface="Montserrat"/>
                <a:cs typeface="Montserrat"/>
                <a:sym typeface="Montserrat"/>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69" name="Google Shape;269;p13"/>
          <p:cNvSpPr txBox="1">
            <a:spLocks noGrp="1"/>
          </p:cNvSpPr>
          <p:nvPr>
            <p:ph type="title" idx="13" hasCustomPrompt="1"/>
          </p:nvPr>
        </p:nvSpPr>
        <p:spPr>
          <a:xfrm>
            <a:off x="4768118" y="3579525"/>
            <a:ext cx="732600" cy="472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solidFill>
                  <a:schemeClr val="lt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270" name="Google Shape;270;p13"/>
          <p:cNvSpPr txBox="1">
            <a:spLocks noGrp="1"/>
          </p:cNvSpPr>
          <p:nvPr>
            <p:ph type="subTitle" idx="14"/>
          </p:nvPr>
        </p:nvSpPr>
        <p:spPr>
          <a:xfrm>
            <a:off x="5837131" y="3807925"/>
            <a:ext cx="22650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71" name="Google Shape;271;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19"/>
        <p:cNvGrpSpPr/>
        <p:nvPr/>
      </p:nvGrpSpPr>
      <p:grpSpPr>
        <a:xfrm>
          <a:off x="0" y="0"/>
          <a:ext cx="0" cy="0"/>
          <a:chOff x="0" y="0"/>
          <a:chExt cx="0" cy="0"/>
        </a:xfrm>
      </p:grpSpPr>
      <p:sp>
        <p:nvSpPr>
          <p:cNvPr id="620" name="Google Shape;620;p24"/>
          <p:cNvSpPr/>
          <p:nvPr/>
        </p:nvSpPr>
        <p:spPr>
          <a:xfrm>
            <a:off x="-1986925" y="-1809250"/>
            <a:ext cx="4336930" cy="3697460"/>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24"/>
          <p:cNvSpPr/>
          <p:nvPr/>
        </p:nvSpPr>
        <p:spPr>
          <a:xfrm rot="1351750">
            <a:off x="8375800" y="565636"/>
            <a:ext cx="1938178" cy="2873765"/>
          </a:xfrm>
          <a:custGeom>
            <a:avLst/>
            <a:gdLst/>
            <a:ahLst/>
            <a:cxnLst/>
            <a:rect l="l" t="t" r="r" b="b"/>
            <a:pathLst>
              <a:path w="56174" h="83290" extrusionOk="0">
                <a:moveTo>
                  <a:pt x="4862" y="0"/>
                </a:moveTo>
                <a:cubicBezTo>
                  <a:pt x="2397" y="3492"/>
                  <a:pt x="1187" y="7943"/>
                  <a:pt x="1438" y="12531"/>
                </a:cubicBezTo>
                <a:cubicBezTo>
                  <a:pt x="1712" y="17096"/>
                  <a:pt x="3424" y="21387"/>
                  <a:pt x="6255" y="24583"/>
                </a:cubicBezTo>
                <a:cubicBezTo>
                  <a:pt x="8902" y="27596"/>
                  <a:pt x="12417" y="29696"/>
                  <a:pt x="15796" y="31750"/>
                </a:cubicBezTo>
                <a:cubicBezTo>
                  <a:pt x="18489" y="33371"/>
                  <a:pt x="21274" y="35060"/>
                  <a:pt x="23625" y="37182"/>
                </a:cubicBezTo>
                <a:cubicBezTo>
                  <a:pt x="30244" y="43140"/>
                  <a:pt x="33234" y="52932"/>
                  <a:pt x="31111" y="61560"/>
                </a:cubicBezTo>
                <a:cubicBezTo>
                  <a:pt x="30815" y="62747"/>
                  <a:pt x="30427" y="63979"/>
                  <a:pt x="30061" y="65143"/>
                </a:cubicBezTo>
                <a:cubicBezTo>
                  <a:pt x="29034" y="68339"/>
                  <a:pt x="27961" y="71649"/>
                  <a:pt x="28692" y="74913"/>
                </a:cubicBezTo>
                <a:cubicBezTo>
                  <a:pt x="29902" y="80299"/>
                  <a:pt x="35562" y="83289"/>
                  <a:pt x="40629" y="83289"/>
                </a:cubicBezTo>
                <a:cubicBezTo>
                  <a:pt x="41040" y="83289"/>
                  <a:pt x="41451" y="83267"/>
                  <a:pt x="41839" y="83221"/>
                </a:cubicBezTo>
                <a:cubicBezTo>
                  <a:pt x="46701" y="82742"/>
                  <a:pt x="51654" y="79866"/>
                  <a:pt x="56174" y="74890"/>
                </a:cubicBezTo>
                <a:lnTo>
                  <a:pt x="56037" y="74776"/>
                </a:lnTo>
                <a:cubicBezTo>
                  <a:pt x="51540" y="79706"/>
                  <a:pt x="46633" y="82559"/>
                  <a:pt x="41839" y="83038"/>
                </a:cubicBezTo>
                <a:cubicBezTo>
                  <a:pt x="41441" y="83078"/>
                  <a:pt x="41037" y="83098"/>
                  <a:pt x="40628" y="83098"/>
                </a:cubicBezTo>
                <a:cubicBezTo>
                  <a:pt x="35644" y="83098"/>
                  <a:pt x="30056" y="80162"/>
                  <a:pt x="28874" y="74867"/>
                </a:cubicBezTo>
                <a:cubicBezTo>
                  <a:pt x="28167" y="71649"/>
                  <a:pt x="29217" y="68385"/>
                  <a:pt x="30221" y="65212"/>
                </a:cubicBezTo>
                <a:cubicBezTo>
                  <a:pt x="30609" y="64025"/>
                  <a:pt x="30997" y="62815"/>
                  <a:pt x="31294" y="61605"/>
                </a:cubicBezTo>
                <a:cubicBezTo>
                  <a:pt x="33440" y="52909"/>
                  <a:pt x="30404" y="43049"/>
                  <a:pt x="23762" y="37045"/>
                </a:cubicBezTo>
                <a:cubicBezTo>
                  <a:pt x="21388" y="34900"/>
                  <a:pt x="18603" y="33211"/>
                  <a:pt x="15887" y="31590"/>
                </a:cubicBezTo>
                <a:cubicBezTo>
                  <a:pt x="12509" y="29559"/>
                  <a:pt x="9039" y="27436"/>
                  <a:pt x="6392" y="24469"/>
                </a:cubicBezTo>
                <a:cubicBezTo>
                  <a:pt x="617" y="17941"/>
                  <a:pt x="0" y="7236"/>
                  <a:pt x="4999" y="91"/>
                </a:cubicBezTo>
                <a:lnTo>
                  <a:pt x="48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24"/>
          <p:cNvSpPr/>
          <p:nvPr/>
        </p:nvSpPr>
        <p:spPr>
          <a:xfrm>
            <a:off x="5361699" y="4552330"/>
            <a:ext cx="4089685" cy="1076582"/>
          </a:xfrm>
          <a:custGeom>
            <a:avLst/>
            <a:gdLst/>
            <a:ahLst/>
            <a:cxnLst/>
            <a:rect l="l" t="t" r="r" b="b"/>
            <a:pathLst>
              <a:path w="118533" h="31203" extrusionOk="0">
                <a:moveTo>
                  <a:pt x="36476" y="0"/>
                </a:moveTo>
                <a:cubicBezTo>
                  <a:pt x="28829" y="92"/>
                  <a:pt x="21799" y="3173"/>
                  <a:pt x="17668" y="8240"/>
                </a:cubicBezTo>
                <a:cubicBezTo>
                  <a:pt x="15499" y="10888"/>
                  <a:pt x="14084" y="14083"/>
                  <a:pt x="12715" y="17165"/>
                </a:cubicBezTo>
                <a:cubicBezTo>
                  <a:pt x="12076" y="18580"/>
                  <a:pt x="11414" y="20064"/>
                  <a:pt x="10706" y="21456"/>
                </a:cubicBezTo>
                <a:cubicBezTo>
                  <a:pt x="8720" y="25313"/>
                  <a:pt x="5251" y="30107"/>
                  <a:pt x="1" y="31020"/>
                </a:cubicBezTo>
                <a:lnTo>
                  <a:pt x="47" y="31202"/>
                </a:lnTo>
                <a:cubicBezTo>
                  <a:pt x="5342" y="30289"/>
                  <a:pt x="8857" y="25450"/>
                  <a:pt x="10866" y="21547"/>
                </a:cubicBezTo>
                <a:cubicBezTo>
                  <a:pt x="11596" y="20132"/>
                  <a:pt x="12235" y="18671"/>
                  <a:pt x="12874" y="17233"/>
                </a:cubicBezTo>
                <a:cubicBezTo>
                  <a:pt x="14244" y="14175"/>
                  <a:pt x="15659" y="11002"/>
                  <a:pt x="17805" y="8354"/>
                </a:cubicBezTo>
                <a:cubicBezTo>
                  <a:pt x="21913" y="3333"/>
                  <a:pt x="28898" y="274"/>
                  <a:pt x="36476" y="183"/>
                </a:cubicBezTo>
                <a:cubicBezTo>
                  <a:pt x="36600" y="181"/>
                  <a:pt x="36724" y="181"/>
                  <a:pt x="36849" y="181"/>
                </a:cubicBezTo>
                <a:cubicBezTo>
                  <a:pt x="42877" y="181"/>
                  <a:pt x="49209" y="1807"/>
                  <a:pt x="56767" y="5296"/>
                </a:cubicBezTo>
                <a:cubicBezTo>
                  <a:pt x="57886" y="5821"/>
                  <a:pt x="59004" y="6368"/>
                  <a:pt x="60100" y="6893"/>
                </a:cubicBezTo>
                <a:cubicBezTo>
                  <a:pt x="65715" y="9577"/>
                  <a:pt x="71479" y="12354"/>
                  <a:pt x="77561" y="12354"/>
                </a:cubicBezTo>
                <a:cubicBezTo>
                  <a:pt x="78204" y="12354"/>
                  <a:pt x="78851" y="12323"/>
                  <a:pt x="79501" y="12257"/>
                </a:cubicBezTo>
                <a:cubicBezTo>
                  <a:pt x="83633" y="11847"/>
                  <a:pt x="87490" y="10021"/>
                  <a:pt x="91211" y="8263"/>
                </a:cubicBezTo>
                <a:cubicBezTo>
                  <a:pt x="92192" y="7806"/>
                  <a:pt x="93197" y="7327"/>
                  <a:pt x="94178" y="6893"/>
                </a:cubicBezTo>
                <a:cubicBezTo>
                  <a:pt x="98207" y="5106"/>
                  <a:pt x="101625" y="4221"/>
                  <a:pt x="104624" y="4221"/>
                </a:cubicBezTo>
                <a:cubicBezTo>
                  <a:pt x="106298" y="4221"/>
                  <a:pt x="107842" y="4497"/>
                  <a:pt x="109289" y="5045"/>
                </a:cubicBezTo>
                <a:cubicBezTo>
                  <a:pt x="115040" y="7190"/>
                  <a:pt x="118327" y="14403"/>
                  <a:pt x="116182" y="20155"/>
                </a:cubicBezTo>
                <a:lnTo>
                  <a:pt x="116364" y="20223"/>
                </a:lnTo>
                <a:cubicBezTo>
                  <a:pt x="118533" y="14380"/>
                  <a:pt x="115200" y="7053"/>
                  <a:pt x="109357" y="4862"/>
                </a:cubicBezTo>
                <a:cubicBezTo>
                  <a:pt x="107894" y="4314"/>
                  <a:pt x="106334" y="4039"/>
                  <a:pt x="104644" y="4039"/>
                </a:cubicBezTo>
                <a:cubicBezTo>
                  <a:pt x="101615" y="4039"/>
                  <a:pt x="98168" y="4923"/>
                  <a:pt x="94110" y="6711"/>
                </a:cubicBezTo>
                <a:cubicBezTo>
                  <a:pt x="93105" y="7167"/>
                  <a:pt x="92101" y="7647"/>
                  <a:pt x="91120" y="8103"/>
                </a:cubicBezTo>
                <a:cubicBezTo>
                  <a:pt x="87422" y="9861"/>
                  <a:pt x="83587" y="11664"/>
                  <a:pt x="79479" y="12075"/>
                </a:cubicBezTo>
                <a:cubicBezTo>
                  <a:pt x="78831" y="12141"/>
                  <a:pt x="78187" y="12172"/>
                  <a:pt x="77545" y="12172"/>
                </a:cubicBezTo>
                <a:cubicBezTo>
                  <a:pt x="71518" y="12172"/>
                  <a:pt x="65761" y="9413"/>
                  <a:pt x="60191" y="6711"/>
                </a:cubicBezTo>
                <a:cubicBezTo>
                  <a:pt x="59096" y="6186"/>
                  <a:pt x="57954" y="5638"/>
                  <a:pt x="56859" y="5136"/>
                </a:cubicBezTo>
                <a:cubicBezTo>
                  <a:pt x="49258" y="1644"/>
                  <a:pt x="42890" y="0"/>
                  <a:pt x="36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24"/>
          <p:cNvSpPr/>
          <p:nvPr/>
        </p:nvSpPr>
        <p:spPr>
          <a:xfrm>
            <a:off x="412980" y="430718"/>
            <a:ext cx="218159" cy="217366"/>
          </a:xfrm>
          <a:custGeom>
            <a:avLst/>
            <a:gdLst/>
            <a:ahLst/>
            <a:cxnLst/>
            <a:rect l="l" t="t" r="r" b="b"/>
            <a:pathLst>
              <a:path w="6323" h="6300" extrusionOk="0">
                <a:moveTo>
                  <a:pt x="3173" y="0"/>
                </a:moveTo>
                <a:cubicBezTo>
                  <a:pt x="1415" y="0"/>
                  <a:pt x="0" y="1415"/>
                  <a:pt x="0" y="3150"/>
                </a:cubicBezTo>
                <a:cubicBezTo>
                  <a:pt x="0" y="4885"/>
                  <a:pt x="1415" y="6300"/>
                  <a:pt x="3173" y="6300"/>
                </a:cubicBezTo>
                <a:cubicBezTo>
                  <a:pt x="4907" y="6300"/>
                  <a:pt x="6323" y="4885"/>
                  <a:pt x="6323" y="3150"/>
                </a:cubicBezTo>
                <a:cubicBezTo>
                  <a:pt x="6323" y="1415"/>
                  <a:pt x="4907" y="0"/>
                  <a:pt x="3173"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24"/>
          <p:cNvSpPr/>
          <p:nvPr/>
        </p:nvSpPr>
        <p:spPr>
          <a:xfrm>
            <a:off x="7963114" y="-182963"/>
            <a:ext cx="447325" cy="1371888"/>
          </a:xfrm>
          <a:custGeom>
            <a:avLst/>
            <a:gdLst/>
            <a:ahLst/>
            <a:cxnLst/>
            <a:rect l="l" t="t" r="r" b="b"/>
            <a:pathLst>
              <a:path w="12965" h="39762" extrusionOk="0">
                <a:moveTo>
                  <a:pt x="12965" y="0"/>
                </a:moveTo>
                <a:lnTo>
                  <a:pt x="0" y="69"/>
                </a:lnTo>
                <a:lnTo>
                  <a:pt x="0" y="33279"/>
                </a:lnTo>
                <a:cubicBezTo>
                  <a:pt x="0" y="36863"/>
                  <a:pt x="2899" y="39762"/>
                  <a:pt x="6482" y="39762"/>
                </a:cubicBezTo>
                <a:cubicBezTo>
                  <a:pt x="10066" y="39762"/>
                  <a:pt x="12965" y="36863"/>
                  <a:pt x="12965" y="33279"/>
                </a:cubicBezTo>
                <a:lnTo>
                  <a:pt x="12965"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24"/>
          <p:cNvSpPr/>
          <p:nvPr/>
        </p:nvSpPr>
        <p:spPr>
          <a:xfrm>
            <a:off x="8597041" y="-179824"/>
            <a:ext cx="301655" cy="924598"/>
          </a:xfrm>
          <a:custGeom>
            <a:avLst/>
            <a:gdLst/>
            <a:ahLst/>
            <a:cxnLst/>
            <a:rect l="l" t="t" r="r" b="b"/>
            <a:pathLst>
              <a:path w="8743" h="26798" extrusionOk="0">
                <a:moveTo>
                  <a:pt x="8743" y="0"/>
                </a:moveTo>
                <a:lnTo>
                  <a:pt x="0" y="46"/>
                </a:lnTo>
                <a:lnTo>
                  <a:pt x="0" y="22415"/>
                </a:lnTo>
                <a:cubicBezTo>
                  <a:pt x="0" y="24834"/>
                  <a:pt x="1963" y="26797"/>
                  <a:pt x="4360" y="26797"/>
                </a:cubicBezTo>
                <a:cubicBezTo>
                  <a:pt x="6780" y="26797"/>
                  <a:pt x="8743" y="24834"/>
                  <a:pt x="8743" y="22415"/>
                </a:cubicBezTo>
                <a:lnTo>
                  <a:pt x="8743"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24"/>
          <p:cNvSpPr/>
          <p:nvPr/>
        </p:nvSpPr>
        <p:spPr>
          <a:xfrm>
            <a:off x="805616" y="4060078"/>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24"/>
          <p:cNvSpPr/>
          <p:nvPr/>
        </p:nvSpPr>
        <p:spPr>
          <a:xfrm>
            <a:off x="260668" y="4253009"/>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24"/>
          <p:cNvSpPr/>
          <p:nvPr/>
        </p:nvSpPr>
        <p:spPr>
          <a:xfrm rot="4518218">
            <a:off x="562266" y="2666877"/>
            <a:ext cx="301651" cy="291387"/>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24"/>
          <p:cNvSpPr/>
          <p:nvPr/>
        </p:nvSpPr>
        <p:spPr>
          <a:xfrm rot="-10142082">
            <a:off x="3500049" y="4944910"/>
            <a:ext cx="301644" cy="291394"/>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30"/>
        <p:cNvGrpSpPr/>
        <p:nvPr/>
      </p:nvGrpSpPr>
      <p:grpSpPr>
        <a:xfrm>
          <a:off x="0" y="0"/>
          <a:ext cx="0" cy="0"/>
          <a:chOff x="0" y="0"/>
          <a:chExt cx="0" cy="0"/>
        </a:xfrm>
      </p:grpSpPr>
      <p:grpSp>
        <p:nvGrpSpPr>
          <p:cNvPr id="631" name="Google Shape;631;p25"/>
          <p:cNvGrpSpPr/>
          <p:nvPr/>
        </p:nvGrpSpPr>
        <p:grpSpPr>
          <a:xfrm>
            <a:off x="-247694" y="1649011"/>
            <a:ext cx="960794" cy="470979"/>
            <a:chOff x="4385006" y="297399"/>
            <a:chExt cx="960794" cy="470979"/>
          </a:xfrm>
        </p:grpSpPr>
        <p:sp>
          <p:nvSpPr>
            <p:cNvPr id="632" name="Google Shape;632;p25"/>
            <p:cNvSpPr/>
            <p:nvPr/>
          </p:nvSpPr>
          <p:spPr>
            <a:xfrm>
              <a:off x="4385006" y="297399"/>
              <a:ext cx="40989" cy="40195"/>
            </a:xfrm>
            <a:custGeom>
              <a:avLst/>
              <a:gdLst/>
              <a:ahLst/>
              <a:cxnLst/>
              <a:rect l="l" t="t" r="r" b="b"/>
              <a:pathLst>
                <a:path w="1188" h="1165" extrusionOk="0">
                  <a:moveTo>
                    <a:pt x="594" y="1"/>
                  </a:moveTo>
                  <a:cubicBezTo>
                    <a:pt x="274" y="1"/>
                    <a:pt x="0" y="252"/>
                    <a:pt x="0" y="594"/>
                  </a:cubicBezTo>
                  <a:cubicBezTo>
                    <a:pt x="0" y="914"/>
                    <a:pt x="274" y="1165"/>
                    <a:pt x="594" y="1165"/>
                  </a:cubicBezTo>
                  <a:cubicBezTo>
                    <a:pt x="913" y="1165"/>
                    <a:pt x="1187" y="914"/>
                    <a:pt x="1187" y="594"/>
                  </a:cubicBezTo>
                  <a:cubicBezTo>
                    <a:pt x="1187"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25"/>
            <p:cNvSpPr/>
            <p:nvPr/>
          </p:nvSpPr>
          <p:spPr>
            <a:xfrm>
              <a:off x="4516525" y="297399"/>
              <a:ext cx="40989" cy="40195"/>
            </a:xfrm>
            <a:custGeom>
              <a:avLst/>
              <a:gdLst/>
              <a:ahLst/>
              <a:cxnLst/>
              <a:rect l="l" t="t" r="r" b="b"/>
              <a:pathLst>
                <a:path w="1188" h="1165" extrusionOk="0">
                  <a:moveTo>
                    <a:pt x="594" y="1"/>
                  </a:moveTo>
                  <a:cubicBezTo>
                    <a:pt x="274" y="1"/>
                    <a:pt x="0" y="252"/>
                    <a:pt x="0" y="594"/>
                  </a:cubicBezTo>
                  <a:cubicBezTo>
                    <a:pt x="0" y="914"/>
                    <a:pt x="274" y="1165"/>
                    <a:pt x="594" y="1165"/>
                  </a:cubicBezTo>
                  <a:cubicBezTo>
                    <a:pt x="913" y="1165"/>
                    <a:pt x="1187" y="914"/>
                    <a:pt x="1187" y="594"/>
                  </a:cubicBezTo>
                  <a:cubicBezTo>
                    <a:pt x="1187"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25"/>
            <p:cNvSpPr/>
            <p:nvPr/>
          </p:nvSpPr>
          <p:spPr>
            <a:xfrm>
              <a:off x="4648010" y="297399"/>
              <a:ext cx="40230" cy="40195"/>
            </a:xfrm>
            <a:custGeom>
              <a:avLst/>
              <a:gdLst/>
              <a:ahLst/>
              <a:cxnLst/>
              <a:rect l="l" t="t" r="r" b="b"/>
              <a:pathLst>
                <a:path w="1166" h="1165" extrusionOk="0">
                  <a:moveTo>
                    <a:pt x="594" y="1"/>
                  </a:moveTo>
                  <a:cubicBezTo>
                    <a:pt x="275" y="1"/>
                    <a:pt x="1" y="252"/>
                    <a:pt x="1" y="594"/>
                  </a:cubicBezTo>
                  <a:cubicBezTo>
                    <a:pt x="1" y="914"/>
                    <a:pt x="275"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5"/>
            <p:cNvSpPr/>
            <p:nvPr/>
          </p:nvSpPr>
          <p:spPr>
            <a:xfrm>
              <a:off x="4779529" y="297399"/>
              <a:ext cx="40195" cy="40195"/>
            </a:xfrm>
            <a:custGeom>
              <a:avLst/>
              <a:gdLst/>
              <a:ahLst/>
              <a:cxnLst/>
              <a:rect l="l" t="t" r="r" b="b"/>
              <a:pathLst>
                <a:path w="1165" h="1165" extrusionOk="0">
                  <a:moveTo>
                    <a:pt x="594" y="1"/>
                  </a:moveTo>
                  <a:cubicBezTo>
                    <a:pt x="275" y="1"/>
                    <a:pt x="1" y="252"/>
                    <a:pt x="1" y="594"/>
                  </a:cubicBezTo>
                  <a:cubicBezTo>
                    <a:pt x="1" y="914"/>
                    <a:pt x="275"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25"/>
            <p:cNvSpPr/>
            <p:nvPr/>
          </p:nvSpPr>
          <p:spPr>
            <a:xfrm>
              <a:off x="4911048" y="297399"/>
              <a:ext cx="40195" cy="40195"/>
            </a:xfrm>
            <a:custGeom>
              <a:avLst/>
              <a:gdLst/>
              <a:ahLst/>
              <a:cxnLst/>
              <a:rect l="l" t="t" r="r" b="b"/>
              <a:pathLst>
                <a:path w="1165" h="1165" extrusionOk="0">
                  <a:moveTo>
                    <a:pt x="594" y="1"/>
                  </a:moveTo>
                  <a:cubicBezTo>
                    <a:pt x="252" y="1"/>
                    <a:pt x="1" y="252"/>
                    <a:pt x="1" y="594"/>
                  </a:cubicBezTo>
                  <a:cubicBezTo>
                    <a:pt x="1" y="914"/>
                    <a:pt x="252"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25"/>
            <p:cNvSpPr/>
            <p:nvPr/>
          </p:nvSpPr>
          <p:spPr>
            <a:xfrm>
              <a:off x="5042567" y="297399"/>
              <a:ext cx="40195" cy="40195"/>
            </a:xfrm>
            <a:custGeom>
              <a:avLst/>
              <a:gdLst/>
              <a:ahLst/>
              <a:cxnLst/>
              <a:rect l="l" t="t" r="r" b="b"/>
              <a:pathLst>
                <a:path w="1165" h="1165" extrusionOk="0">
                  <a:moveTo>
                    <a:pt x="594" y="1"/>
                  </a:moveTo>
                  <a:cubicBezTo>
                    <a:pt x="252" y="1"/>
                    <a:pt x="0" y="252"/>
                    <a:pt x="0" y="594"/>
                  </a:cubicBezTo>
                  <a:cubicBezTo>
                    <a:pt x="0" y="914"/>
                    <a:pt x="252" y="1165"/>
                    <a:pt x="594" y="1165"/>
                  </a:cubicBezTo>
                  <a:cubicBezTo>
                    <a:pt x="913" y="1165"/>
                    <a:pt x="1165" y="914"/>
                    <a:pt x="1165" y="594"/>
                  </a:cubicBezTo>
                  <a:cubicBezTo>
                    <a:pt x="1165"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25"/>
            <p:cNvSpPr/>
            <p:nvPr/>
          </p:nvSpPr>
          <p:spPr>
            <a:xfrm>
              <a:off x="5174085" y="297399"/>
              <a:ext cx="40195" cy="40195"/>
            </a:xfrm>
            <a:custGeom>
              <a:avLst/>
              <a:gdLst/>
              <a:ahLst/>
              <a:cxnLst/>
              <a:rect l="l" t="t" r="r" b="b"/>
              <a:pathLst>
                <a:path w="1165" h="1165" extrusionOk="0">
                  <a:moveTo>
                    <a:pt x="594" y="1"/>
                  </a:moveTo>
                  <a:cubicBezTo>
                    <a:pt x="251" y="1"/>
                    <a:pt x="0" y="252"/>
                    <a:pt x="0" y="594"/>
                  </a:cubicBezTo>
                  <a:cubicBezTo>
                    <a:pt x="0" y="914"/>
                    <a:pt x="251" y="1165"/>
                    <a:pt x="594" y="1165"/>
                  </a:cubicBezTo>
                  <a:cubicBezTo>
                    <a:pt x="913" y="1165"/>
                    <a:pt x="1164" y="914"/>
                    <a:pt x="1164" y="594"/>
                  </a:cubicBezTo>
                  <a:cubicBezTo>
                    <a:pt x="1164"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25"/>
            <p:cNvSpPr/>
            <p:nvPr/>
          </p:nvSpPr>
          <p:spPr>
            <a:xfrm>
              <a:off x="5305604" y="297399"/>
              <a:ext cx="40195" cy="40195"/>
            </a:xfrm>
            <a:custGeom>
              <a:avLst/>
              <a:gdLst/>
              <a:ahLst/>
              <a:cxnLst/>
              <a:rect l="l" t="t" r="r" b="b"/>
              <a:pathLst>
                <a:path w="1165" h="1165" extrusionOk="0">
                  <a:moveTo>
                    <a:pt x="571" y="1"/>
                  </a:moveTo>
                  <a:cubicBezTo>
                    <a:pt x="251" y="1"/>
                    <a:pt x="0" y="252"/>
                    <a:pt x="0" y="594"/>
                  </a:cubicBezTo>
                  <a:cubicBezTo>
                    <a:pt x="0" y="914"/>
                    <a:pt x="251" y="1165"/>
                    <a:pt x="571" y="1165"/>
                  </a:cubicBezTo>
                  <a:cubicBezTo>
                    <a:pt x="913" y="1165"/>
                    <a:pt x="1164" y="914"/>
                    <a:pt x="1164" y="594"/>
                  </a:cubicBezTo>
                  <a:cubicBezTo>
                    <a:pt x="1164" y="252"/>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25"/>
            <p:cNvSpPr/>
            <p:nvPr/>
          </p:nvSpPr>
          <p:spPr>
            <a:xfrm>
              <a:off x="4385006" y="440717"/>
              <a:ext cx="40989" cy="40195"/>
            </a:xfrm>
            <a:custGeom>
              <a:avLst/>
              <a:gdLst/>
              <a:ahLst/>
              <a:cxnLst/>
              <a:rect l="l" t="t" r="r" b="b"/>
              <a:pathLst>
                <a:path w="1188" h="1165" extrusionOk="0">
                  <a:moveTo>
                    <a:pt x="594" y="1"/>
                  </a:moveTo>
                  <a:cubicBezTo>
                    <a:pt x="274" y="1"/>
                    <a:pt x="0" y="275"/>
                    <a:pt x="0" y="594"/>
                  </a:cubicBezTo>
                  <a:cubicBezTo>
                    <a:pt x="0" y="914"/>
                    <a:pt x="274" y="1165"/>
                    <a:pt x="594" y="1165"/>
                  </a:cubicBezTo>
                  <a:cubicBezTo>
                    <a:pt x="913" y="1165"/>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25"/>
            <p:cNvSpPr/>
            <p:nvPr/>
          </p:nvSpPr>
          <p:spPr>
            <a:xfrm>
              <a:off x="4516525" y="440717"/>
              <a:ext cx="40989" cy="40195"/>
            </a:xfrm>
            <a:custGeom>
              <a:avLst/>
              <a:gdLst/>
              <a:ahLst/>
              <a:cxnLst/>
              <a:rect l="l" t="t" r="r" b="b"/>
              <a:pathLst>
                <a:path w="1188" h="1165" extrusionOk="0">
                  <a:moveTo>
                    <a:pt x="594" y="1"/>
                  </a:moveTo>
                  <a:cubicBezTo>
                    <a:pt x="274" y="1"/>
                    <a:pt x="0" y="275"/>
                    <a:pt x="0" y="594"/>
                  </a:cubicBezTo>
                  <a:cubicBezTo>
                    <a:pt x="0" y="914"/>
                    <a:pt x="274" y="1165"/>
                    <a:pt x="594" y="1165"/>
                  </a:cubicBezTo>
                  <a:cubicBezTo>
                    <a:pt x="913" y="1165"/>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25"/>
            <p:cNvSpPr/>
            <p:nvPr/>
          </p:nvSpPr>
          <p:spPr>
            <a:xfrm>
              <a:off x="4648010" y="440717"/>
              <a:ext cx="40230" cy="40195"/>
            </a:xfrm>
            <a:custGeom>
              <a:avLst/>
              <a:gdLst/>
              <a:ahLst/>
              <a:cxnLst/>
              <a:rect l="l" t="t" r="r" b="b"/>
              <a:pathLst>
                <a:path w="1166" h="1165" extrusionOk="0">
                  <a:moveTo>
                    <a:pt x="594" y="1"/>
                  </a:moveTo>
                  <a:cubicBezTo>
                    <a:pt x="275" y="1"/>
                    <a:pt x="1" y="275"/>
                    <a:pt x="1" y="594"/>
                  </a:cubicBezTo>
                  <a:cubicBezTo>
                    <a:pt x="1" y="914"/>
                    <a:pt x="275"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25"/>
            <p:cNvSpPr/>
            <p:nvPr/>
          </p:nvSpPr>
          <p:spPr>
            <a:xfrm>
              <a:off x="4779529" y="440717"/>
              <a:ext cx="40195" cy="40195"/>
            </a:xfrm>
            <a:custGeom>
              <a:avLst/>
              <a:gdLst/>
              <a:ahLst/>
              <a:cxnLst/>
              <a:rect l="l" t="t" r="r" b="b"/>
              <a:pathLst>
                <a:path w="1165" h="1165" extrusionOk="0">
                  <a:moveTo>
                    <a:pt x="594" y="1"/>
                  </a:moveTo>
                  <a:cubicBezTo>
                    <a:pt x="275" y="1"/>
                    <a:pt x="1" y="275"/>
                    <a:pt x="1" y="594"/>
                  </a:cubicBezTo>
                  <a:cubicBezTo>
                    <a:pt x="1" y="914"/>
                    <a:pt x="275"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25"/>
            <p:cNvSpPr/>
            <p:nvPr/>
          </p:nvSpPr>
          <p:spPr>
            <a:xfrm>
              <a:off x="4911048" y="440717"/>
              <a:ext cx="40195" cy="40195"/>
            </a:xfrm>
            <a:custGeom>
              <a:avLst/>
              <a:gdLst/>
              <a:ahLst/>
              <a:cxnLst/>
              <a:rect l="l" t="t" r="r" b="b"/>
              <a:pathLst>
                <a:path w="1165" h="1165" extrusionOk="0">
                  <a:moveTo>
                    <a:pt x="594" y="1"/>
                  </a:moveTo>
                  <a:cubicBezTo>
                    <a:pt x="252" y="1"/>
                    <a:pt x="1" y="275"/>
                    <a:pt x="1" y="594"/>
                  </a:cubicBezTo>
                  <a:cubicBezTo>
                    <a:pt x="1" y="914"/>
                    <a:pt x="252"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25"/>
            <p:cNvSpPr/>
            <p:nvPr/>
          </p:nvSpPr>
          <p:spPr>
            <a:xfrm>
              <a:off x="5042567" y="440717"/>
              <a:ext cx="40195" cy="40195"/>
            </a:xfrm>
            <a:custGeom>
              <a:avLst/>
              <a:gdLst/>
              <a:ahLst/>
              <a:cxnLst/>
              <a:rect l="l" t="t" r="r" b="b"/>
              <a:pathLst>
                <a:path w="1165" h="1165" extrusionOk="0">
                  <a:moveTo>
                    <a:pt x="594" y="1"/>
                  </a:moveTo>
                  <a:cubicBezTo>
                    <a:pt x="252" y="1"/>
                    <a:pt x="0" y="275"/>
                    <a:pt x="0" y="594"/>
                  </a:cubicBezTo>
                  <a:cubicBezTo>
                    <a:pt x="0" y="914"/>
                    <a:pt x="252" y="1165"/>
                    <a:pt x="594" y="1165"/>
                  </a:cubicBezTo>
                  <a:cubicBezTo>
                    <a:pt x="913" y="1165"/>
                    <a:pt x="1165" y="914"/>
                    <a:pt x="1165" y="594"/>
                  </a:cubicBezTo>
                  <a:cubicBezTo>
                    <a:pt x="1165"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25"/>
            <p:cNvSpPr/>
            <p:nvPr/>
          </p:nvSpPr>
          <p:spPr>
            <a:xfrm>
              <a:off x="5174085" y="440717"/>
              <a:ext cx="40195" cy="40195"/>
            </a:xfrm>
            <a:custGeom>
              <a:avLst/>
              <a:gdLst/>
              <a:ahLst/>
              <a:cxnLst/>
              <a:rect l="l" t="t" r="r" b="b"/>
              <a:pathLst>
                <a:path w="1165" h="1165" extrusionOk="0">
                  <a:moveTo>
                    <a:pt x="594" y="1"/>
                  </a:moveTo>
                  <a:cubicBezTo>
                    <a:pt x="251" y="1"/>
                    <a:pt x="0" y="275"/>
                    <a:pt x="0" y="594"/>
                  </a:cubicBezTo>
                  <a:cubicBezTo>
                    <a:pt x="0" y="914"/>
                    <a:pt x="251" y="1165"/>
                    <a:pt x="594" y="1165"/>
                  </a:cubicBezTo>
                  <a:cubicBezTo>
                    <a:pt x="913" y="1165"/>
                    <a:pt x="1164" y="914"/>
                    <a:pt x="1164" y="594"/>
                  </a:cubicBezTo>
                  <a:cubicBezTo>
                    <a:pt x="1164"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25"/>
            <p:cNvSpPr/>
            <p:nvPr/>
          </p:nvSpPr>
          <p:spPr>
            <a:xfrm>
              <a:off x="5305604" y="440717"/>
              <a:ext cx="40195" cy="40195"/>
            </a:xfrm>
            <a:custGeom>
              <a:avLst/>
              <a:gdLst/>
              <a:ahLst/>
              <a:cxnLst/>
              <a:rect l="l" t="t" r="r" b="b"/>
              <a:pathLst>
                <a:path w="1165" h="1165" extrusionOk="0">
                  <a:moveTo>
                    <a:pt x="571" y="1"/>
                  </a:moveTo>
                  <a:cubicBezTo>
                    <a:pt x="251" y="1"/>
                    <a:pt x="0" y="275"/>
                    <a:pt x="0" y="594"/>
                  </a:cubicBezTo>
                  <a:cubicBezTo>
                    <a:pt x="0" y="914"/>
                    <a:pt x="251" y="1165"/>
                    <a:pt x="571" y="1165"/>
                  </a:cubicBezTo>
                  <a:cubicBezTo>
                    <a:pt x="913" y="1165"/>
                    <a:pt x="1164" y="914"/>
                    <a:pt x="1164" y="594"/>
                  </a:cubicBezTo>
                  <a:cubicBezTo>
                    <a:pt x="1164" y="275"/>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25"/>
            <p:cNvSpPr/>
            <p:nvPr/>
          </p:nvSpPr>
          <p:spPr>
            <a:xfrm>
              <a:off x="4385006" y="584036"/>
              <a:ext cx="40989" cy="40989"/>
            </a:xfrm>
            <a:custGeom>
              <a:avLst/>
              <a:gdLst/>
              <a:ahLst/>
              <a:cxnLst/>
              <a:rect l="l" t="t" r="r" b="b"/>
              <a:pathLst>
                <a:path w="1188" h="1188" extrusionOk="0">
                  <a:moveTo>
                    <a:pt x="594" y="1"/>
                  </a:moveTo>
                  <a:cubicBezTo>
                    <a:pt x="274" y="1"/>
                    <a:pt x="0" y="275"/>
                    <a:pt x="0" y="594"/>
                  </a:cubicBezTo>
                  <a:cubicBezTo>
                    <a:pt x="0" y="914"/>
                    <a:pt x="274" y="1188"/>
                    <a:pt x="594" y="1188"/>
                  </a:cubicBezTo>
                  <a:cubicBezTo>
                    <a:pt x="913" y="1188"/>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25"/>
            <p:cNvSpPr/>
            <p:nvPr/>
          </p:nvSpPr>
          <p:spPr>
            <a:xfrm>
              <a:off x="4516525" y="584036"/>
              <a:ext cx="40989" cy="40989"/>
            </a:xfrm>
            <a:custGeom>
              <a:avLst/>
              <a:gdLst/>
              <a:ahLst/>
              <a:cxnLst/>
              <a:rect l="l" t="t" r="r" b="b"/>
              <a:pathLst>
                <a:path w="1188" h="1188" extrusionOk="0">
                  <a:moveTo>
                    <a:pt x="594" y="1"/>
                  </a:moveTo>
                  <a:cubicBezTo>
                    <a:pt x="274" y="1"/>
                    <a:pt x="0" y="275"/>
                    <a:pt x="0" y="594"/>
                  </a:cubicBezTo>
                  <a:cubicBezTo>
                    <a:pt x="0" y="914"/>
                    <a:pt x="274" y="1188"/>
                    <a:pt x="594" y="1188"/>
                  </a:cubicBezTo>
                  <a:cubicBezTo>
                    <a:pt x="913" y="1188"/>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25"/>
            <p:cNvSpPr/>
            <p:nvPr/>
          </p:nvSpPr>
          <p:spPr>
            <a:xfrm>
              <a:off x="4648010" y="584036"/>
              <a:ext cx="40230" cy="40989"/>
            </a:xfrm>
            <a:custGeom>
              <a:avLst/>
              <a:gdLst/>
              <a:ahLst/>
              <a:cxnLst/>
              <a:rect l="l" t="t" r="r" b="b"/>
              <a:pathLst>
                <a:path w="1166" h="1188" extrusionOk="0">
                  <a:moveTo>
                    <a:pt x="594" y="1"/>
                  </a:moveTo>
                  <a:cubicBezTo>
                    <a:pt x="275" y="1"/>
                    <a:pt x="1" y="275"/>
                    <a:pt x="1" y="594"/>
                  </a:cubicBezTo>
                  <a:cubicBezTo>
                    <a:pt x="1" y="914"/>
                    <a:pt x="275"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25"/>
            <p:cNvSpPr/>
            <p:nvPr/>
          </p:nvSpPr>
          <p:spPr>
            <a:xfrm>
              <a:off x="4779529" y="584036"/>
              <a:ext cx="40195" cy="40989"/>
            </a:xfrm>
            <a:custGeom>
              <a:avLst/>
              <a:gdLst/>
              <a:ahLst/>
              <a:cxnLst/>
              <a:rect l="l" t="t" r="r" b="b"/>
              <a:pathLst>
                <a:path w="1165" h="1188" extrusionOk="0">
                  <a:moveTo>
                    <a:pt x="594" y="1"/>
                  </a:moveTo>
                  <a:cubicBezTo>
                    <a:pt x="275" y="1"/>
                    <a:pt x="1" y="275"/>
                    <a:pt x="1" y="594"/>
                  </a:cubicBezTo>
                  <a:cubicBezTo>
                    <a:pt x="1" y="914"/>
                    <a:pt x="275"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25"/>
            <p:cNvSpPr/>
            <p:nvPr/>
          </p:nvSpPr>
          <p:spPr>
            <a:xfrm>
              <a:off x="4911048" y="584036"/>
              <a:ext cx="40195" cy="40989"/>
            </a:xfrm>
            <a:custGeom>
              <a:avLst/>
              <a:gdLst/>
              <a:ahLst/>
              <a:cxnLst/>
              <a:rect l="l" t="t" r="r" b="b"/>
              <a:pathLst>
                <a:path w="1165" h="1188" extrusionOk="0">
                  <a:moveTo>
                    <a:pt x="594" y="1"/>
                  </a:moveTo>
                  <a:cubicBezTo>
                    <a:pt x="252" y="1"/>
                    <a:pt x="1" y="275"/>
                    <a:pt x="1" y="594"/>
                  </a:cubicBezTo>
                  <a:cubicBezTo>
                    <a:pt x="1" y="914"/>
                    <a:pt x="252"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25"/>
            <p:cNvSpPr/>
            <p:nvPr/>
          </p:nvSpPr>
          <p:spPr>
            <a:xfrm>
              <a:off x="5042567" y="584036"/>
              <a:ext cx="40195" cy="40989"/>
            </a:xfrm>
            <a:custGeom>
              <a:avLst/>
              <a:gdLst/>
              <a:ahLst/>
              <a:cxnLst/>
              <a:rect l="l" t="t" r="r" b="b"/>
              <a:pathLst>
                <a:path w="1165" h="1188" extrusionOk="0">
                  <a:moveTo>
                    <a:pt x="594" y="1"/>
                  </a:moveTo>
                  <a:cubicBezTo>
                    <a:pt x="252" y="1"/>
                    <a:pt x="0" y="275"/>
                    <a:pt x="0" y="594"/>
                  </a:cubicBezTo>
                  <a:cubicBezTo>
                    <a:pt x="0" y="914"/>
                    <a:pt x="252" y="1188"/>
                    <a:pt x="594" y="1188"/>
                  </a:cubicBezTo>
                  <a:cubicBezTo>
                    <a:pt x="913" y="1188"/>
                    <a:pt x="1165" y="914"/>
                    <a:pt x="1165" y="594"/>
                  </a:cubicBezTo>
                  <a:cubicBezTo>
                    <a:pt x="1165"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25"/>
            <p:cNvSpPr/>
            <p:nvPr/>
          </p:nvSpPr>
          <p:spPr>
            <a:xfrm>
              <a:off x="5174085" y="584036"/>
              <a:ext cx="40195" cy="40989"/>
            </a:xfrm>
            <a:custGeom>
              <a:avLst/>
              <a:gdLst/>
              <a:ahLst/>
              <a:cxnLst/>
              <a:rect l="l" t="t" r="r" b="b"/>
              <a:pathLst>
                <a:path w="1165" h="1188" extrusionOk="0">
                  <a:moveTo>
                    <a:pt x="594" y="1"/>
                  </a:moveTo>
                  <a:cubicBezTo>
                    <a:pt x="251" y="1"/>
                    <a:pt x="0" y="275"/>
                    <a:pt x="0" y="594"/>
                  </a:cubicBezTo>
                  <a:cubicBezTo>
                    <a:pt x="0" y="914"/>
                    <a:pt x="251" y="1188"/>
                    <a:pt x="594" y="1188"/>
                  </a:cubicBezTo>
                  <a:cubicBezTo>
                    <a:pt x="913" y="1188"/>
                    <a:pt x="1164" y="914"/>
                    <a:pt x="1164" y="594"/>
                  </a:cubicBezTo>
                  <a:cubicBezTo>
                    <a:pt x="1164"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25"/>
            <p:cNvSpPr/>
            <p:nvPr/>
          </p:nvSpPr>
          <p:spPr>
            <a:xfrm>
              <a:off x="5305604" y="584036"/>
              <a:ext cx="40195" cy="40989"/>
            </a:xfrm>
            <a:custGeom>
              <a:avLst/>
              <a:gdLst/>
              <a:ahLst/>
              <a:cxnLst/>
              <a:rect l="l" t="t" r="r" b="b"/>
              <a:pathLst>
                <a:path w="1165" h="1188" extrusionOk="0">
                  <a:moveTo>
                    <a:pt x="571" y="1"/>
                  </a:moveTo>
                  <a:cubicBezTo>
                    <a:pt x="251" y="1"/>
                    <a:pt x="0" y="275"/>
                    <a:pt x="0" y="594"/>
                  </a:cubicBezTo>
                  <a:cubicBezTo>
                    <a:pt x="0" y="914"/>
                    <a:pt x="251" y="1188"/>
                    <a:pt x="571" y="1188"/>
                  </a:cubicBezTo>
                  <a:cubicBezTo>
                    <a:pt x="913" y="1188"/>
                    <a:pt x="1164" y="914"/>
                    <a:pt x="1164" y="594"/>
                  </a:cubicBezTo>
                  <a:cubicBezTo>
                    <a:pt x="1164" y="275"/>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25"/>
            <p:cNvSpPr/>
            <p:nvPr/>
          </p:nvSpPr>
          <p:spPr>
            <a:xfrm>
              <a:off x="4385006" y="727388"/>
              <a:ext cx="40989" cy="40989"/>
            </a:xfrm>
            <a:custGeom>
              <a:avLst/>
              <a:gdLst/>
              <a:ahLst/>
              <a:cxnLst/>
              <a:rect l="l" t="t" r="r" b="b"/>
              <a:pathLst>
                <a:path w="1188" h="1188" extrusionOk="0">
                  <a:moveTo>
                    <a:pt x="594" y="0"/>
                  </a:moveTo>
                  <a:cubicBezTo>
                    <a:pt x="274" y="0"/>
                    <a:pt x="0" y="274"/>
                    <a:pt x="0" y="594"/>
                  </a:cubicBezTo>
                  <a:cubicBezTo>
                    <a:pt x="0" y="913"/>
                    <a:pt x="274" y="1187"/>
                    <a:pt x="594" y="1187"/>
                  </a:cubicBezTo>
                  <a:cubicBezTo>
                    <a:pt x="913" y="1187"/>
                    <a:pt x="1187" y="913"/>
                    <a:pt x="1187" y="594"/>
                  </a:cubicBezTo>
                  <a:cubicBezTo>
                    <a:pt x="1187"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25"/>
            <p:cNvSpPr/>
            <p:nvPr/>
          </p:nvSpPr>
          <p:spPr>
            <a:xfrm>
              <a:off x="4516525" y="727388"/>
              <a:ext cx="40989" cy="40989"/>
            </a:xfrm>
            <a:custGeom>
              <a:avLst/>
              <a:gdLst/>
              <a:ahLst/>
              <a:cxnLst/>
              <a:rect l="l" t="t" r="r" b="b"/>
              <a:pathLst>
                <a:path w="1188" h="1188" extrusionOk="0">
                  <a:moveTo>
                    <a:pt x="594" y="0"/>
                  </a:moveTo>
                  <a:cubicBezTo>
                    <a:pt x="274" y="0"/>
                    <a:pt x="0" y="274"/>
                    <a:pt x="0" y="594"/>
                  </a:cubicBezTo>
                  <a:cubicBezTo>
                    <a:pt x="0" y="913"/>
                    <a:pt x="274" y="1187"/>
                    <a:pt x="594" y="1187"/>
                  </a:cubicBezTo>
                  <a:cubicBezTo>
                    <a:pt x="913" y="1187"/>
                    <a:pt x="1187" y="913"/>
                    <a:pt x="1187" y="594"/>
                  </a:cubicBezTo>
                  <a:cubicBezTo>
                    <a:pt x="1187"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25"/>
            <p:cNvSpPr/>
            <p:nvPr/>
          </p:nvSpPr>
          <p:spPr>
            <a:xfrm>
              <a:off x="4648010" y="727388"/>
              <a:ext cx="40230" cy="40989"/>
            </a:xfrm>
            <a:custGeom>
              <a:avLst/>
              <a:gdLst/>
              <a:ahLst/>
              <a:cxnLst/>
              <a:rect l="l" t="t" r="r" b="b"/>
              <a:pathLst>
                <a:path w="1166" h="1188" extrusionOk="0">
                  <a:moveTo>
                    <a:pt x="594" y="0"/>
                  </a:moveTo>
                  <a:cubicBezTo>
                    <a:pt x="275" y="0"/>
                    <a:pt x="1" y="274"/>
                    <a:pt x="1" y="594"/>
                  </a:cubicBezTo>
                  <a:cubicBezTo>
                    <a:pt x="1" y="913"/>
                    <a:pt x="275"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25"/>
            <p:cNvSpPr/>
            <p:nvPr/>
          </p:nvSpPr>
          <p:spPr>
            <a:xfrm>
              <a:off x="4779529" y="727388"/>
              <a:ext cx="40195" cy="40989"/>
            </a:xfrm>
            <a:custGeom>
              <a:avLst/>
              <a:gdLst/>
              <a:ahLst/>
              <a:cxnLst/>
              <a:rect l="l" t="t" r="r" b="b"/>
              <a:pathLst>
                <a:path w="1165" h="1188" extrusionOk="0">
                  <a:moveTo>
                    <a:pt x="594" y="0"/>
                  </a:moveTo>
                  <a:cubicBezTo>
                    <a:pt x="275" y="0"/>
                    <a:pt x="1" y="274"/>
                    <a:pt x="1" y="594"/>
                  </a:cubicBezTo>
                  <a:cubicBezTo>
                    <a:pt x="1" y="913"/>
                    <a:pt x="275"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25"/>
            <p:cNvSpPr/>
            <p:nvPr/>
          </p:nvSpPr>
          <p:spPr>
            <a:xfrm>
              <a:off x="4911048" y="727388"/>
              <a:ext cx="40195" cy="40989"/>
            </a:xfrm>
            <a:custGeom>
              <a:avLst/>
              <a:gdLst/>
              <a:ahLst/>
              <a:cxnLst/>
              <a:rect l="l" t="t" r="r" b="b"/>
              <a:pathLst>
                <a:path w="1165" h="1188" extrusionOk="0">
                  <a:moveTo>
                    <a:pt x="594" y="0"/>
                  </a:moveTo>
                  <a:cubicBezTo>
                    <a:pt x="252" y="0"/>
                    <a:pt x="1" y="274"/>
                    <a:pt x="1" y="594"/>
                  </a:cubicBezTo>
                  <a:cubicBezTo>
                    <a:pt x="1" y="913"/>
                    <a:pt x="252"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25"/>
            <p:cNvSpPr/>
            <p:nvPr/>
          </p:nvSpPr>
          <p:spPr>
            <a:xfrm>
              <a:off x="5042567" y="727388"/>
              <a:ext cx="40195" cy="40989"/>
            </a:xfrm>
            <a:custGeom>
              <a:avLst/>
              <a:gdLst/>
              <a:ahLst/>
              <a:cxnLst/>
              <a:rect l="l" t="t" r="r" b="b"/>
              <a:pathLst>
                <a:path w="1165" h="1188" extrusionOk="0">
                  <a:moveTo>
                    <a:pt x="594" y="0"/>
                  </a:moveTo>
                  <a:cubicBezTo>
                    <a:pt x="252" y="0"/>
                    <a:pt x="0" y="274"/>
                    <a:pt x="0" y="594"/>
                  </a:cubicBezTo>
                  <a:cubicBezTo>
                    <a:pt x="0" y="913"/>
                    <a:pt x="252" y="1187"/>
                    <a:pt x="594" y="1187"/>
                  </a:cubicBezTo>
                  <a:cubicBezTo>
                    <a:pt x="913" y="1187"/>
                    <a:pt x="1165" y="913"/>
                    <a:pt x="1165" y="594"/>
                  </a:cubicBezTo>
                  <a:cubicBezTo>
                    <a:pt x="1165"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25"/>
            <p:cNvSpPr/>
            <p:nvPr/>
          </p:nvSpPr>
          <p:spPr>
            <a:xfrm>
              <a:off x="5174085" y="727388"/>
              <a:ext cx="40195" cy="40989"/>
            </a:xfrm>
            <a:custGeom>
              <a:avLst/>
              <a:gdLst/>
              <a:ahLst/>
              <a:cxnLst/>
              <a:rect l="l" t="t" r="r" b="b"/>
              <a:pathLst>
                <a:path w="1165" h="1188" extrusionOk="0">
                  <a:moveTo>
                    <a:pt x="594" y="0"/>
                  </a:moveTo>
                  <a:cubicBezTo>
                    <a:pt x="251" y="0"/>
                    <a:pt x="0" y="274"/>
                    <a:pt x="0" y="594"/>
                  </a:cubicBezTo>
                  <a:cubicBezTo>
                    <a:pt x="0" y="913"/>
                    <a:pt x="251" y="1187"/>
                    <a:pt x="594" y="1187"/>
                  </a:cubicBezTo>
                  <a:cubicBezTo>
                    <a:pt x="913" y="1187"/>
                    <a:pt x="1164" y="913"/>
                    <a:pt x="1164" y="594"/>
                  </a:cubicBezTo>
                  <a:cubicBezTo>
                    <a:pt x="1164"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25"/>
            <p:cNvSpPr/>
            <p:nvPr/>
          </p:nvSpPr>
          <p:spPr>
            <a:xfrm>
              <a:off x="5305604" y="727388"/>
              <a:ext cx="40195" cy="40989"/>
            </a:xfrm>
            <a:custGeom>
              <a:avLst/>
              <a:gdLst/>
              <a:ahLst/>
              <a:cxnLst/>
              <a:rect l="l" t="t" r="r" b="b"/>
              <a:pathLst>
                <a:path w="1165" h="1188" extrusionOk="0">
                  <a:moveTo>
                    <a:pt x="571" y="0"/>
                  </a:moveTo>
                  <a:cubicBezTo>
                    <a:pt x="251" y="0"/>
                    <a:pt x="0" y="274"/>
                    <a:pt x="0" y="594"/>
                  </a:cubicBezTo>
                  <a:cubicBezTo>
                    <a:pt x="0" y="913"/>
                    <a:pt x="251" y="1187"/>
                    <a:pt x="571" y="1187"/>
                  </a:cubicBezTo>
                  <a:cubicBezTo>
                    <a:pt x="913" y="1187"/>
                    <a:pt x="1164" y="913"/>
                    <a:pt x="1164" y="594"/>
                  </a:cubicBezTo>
                  <a:cubicBezTo>
                    <a:pt x="1164" y="274"/>
                    <a:pt x="913" y="0"/>
                    <a:pt x="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4" name="Google Shape;664;p25"/>
          <p:cNvSpPr/>
          <p:nvPr/>
        </p:nvSpPr>
        <p:spPr>
          <a:xfrm rot="-5400000" flipH="1">
            <a:off x="8801827" y="3873242"/>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25"/>
          <p:cNvSpPr/>
          <p:nvPr/>
        </p:nvSpPr>
        <p:spPr>
          <a:xfrm rot="-5400000" flipH="1">
            <a:off x="8994758" y="3328294"/>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25"/>
          <p:cNvSpPr/>
          <p:nvPr/>
        </p:nvSpPr>
        <p:spPr>
          <a:xfrm rot="5400000">
            <a:off x="-17767" y="3873242"/>
            <a:ext cx="359930" cy="1101803"/>
          </a:xfrm>
          <a:custGeom>
            <a:avLst/>
            <a:gdLst/>
            <a:ahLst/>
            <a:cxnLst/>
            <a:rect l="l" t="t" r="r" b="b"/>
            <a:pathLst>
              <a:path w="10432" h="31934" extrusionOk="0">
                <a:moveTo>
                  <a:pt x="5205" y="1"/>
                </a:moveTo>
                <a:cubicBezTo>
                  <a:pt x="2329" y="1"/>
                  <a:pt x="0" y="2329"/>
                  <a:pt x="0" y="5205"/>
                </a:cubicBezTo>
                <a:lnTo>
                  <a:pt x="0" y="31933"/>
                </a:lnTo>
                <a:lnTo>
                  <a:pt x="10432" y="31888"/>
                </a:lnTo>
                <a:lnTo>
                  <a:pt x="10409" y="5205"/>
                </a:lnTo>
                <a:cubicBezTo>
                  <a:pt x="10409" y="2329"/>
                  <a:pt x="8081" y="1"/>
                  <a:pt x="5205"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25"/>
          <p:cNvSpPr/>
          <p:nvPr/>
        </p:nvSpPr>
        <p:spPr>
          <a:xfrm rot="5400000">
            <a:off x="-210698" y="3328294"/>
            <a:ext cx="359930" cy="1101803"/>
          </a:xfrm>
          <a:custGeom>
            <a:avLst/>
            <a:gdLst/>
            <a:ahLst/>
            <a:cxnLst/>
            <a:rect l="l" t="t" r="r" b="b"/>
            <a:pathLst>
              <a:path w="10432" h="31934" extrusionOk="0">
                <a:moveTo>
                  <a:pt x="5227" y="1"/>
                </a:moveTo>
                <a:cubicBezTo>
                  <a:pt x="2351" y="1"/>
                  <a:pt x="0" y="2329"/>
                  <a:pt x="0" y="5205"/>
                </a:cubicBezTo>
                <a:lnTo>
                  <a:pt x="0" y="31933"/>
                </a:lnTo>
                <a:lnTo>
                  <a:pt x="10431" y="31888"/>
                </a:lnTo>
                <a:lnTo>
                  <a:pt x="10431" y="5205"/>
                </a:lnTo>
                <a:cubicBezTo>
                  <a:pt x="10431" y="2329"/>
                  <a:pt x="8103" y="1"/>
                  <a:pt x="5227" y="1"/>
                </a:cubicBez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25"/>
          <p:cNvSpPr/>
          <p:nvPr/>
        </p:nvSpPr>
        <p:spPr>
          <a:xfrm>
            <a:off x="8430902" y="1641307"/>
            <a:ext cx="353155" cy="351895"/>
          </a:xfrm>
          <a:custGeom>
            <a:avLst/>
            <a:gdLst/>
            <a:ahLst/>
            <a:cxnLst/>
            <a:rect l="l" t="t" r="r" b="b"/>
            <a:pathLst>
              <a:path w="6323" h="6301" extrusionOk="0">
                <a:moveTo>
                  <a:pt x="3150" y="1"/>
                </a:moveTo>
                <a:cubicBezTo>
                  <a:pt x="1415" y="1"/>
                  <a:pt x="0" y="1416"/>
                  <a:pt x="0" y="3151"/>
                </a:cubicBezTo>
                <a:cubicBezTo>
                  <a:pt x="0" y="4908"/>
                  <a:pt x="1415" y="6301"/>
                  <a:pt x="3150" y="6301"/>
                </a:cubicBezTo>
                <a:cubicBezTo>
                  <a:pt x="4908" y="6301"/>
                  <a:pt x="6323" y="4908"/>
                  <a:pt x="6323" y="3151"/>
                </a:cubicBezTo>
                <a:cubicBezTo>
                  <a:pt x="6323" y="1416"/>
                  <a:pt x="4908" y="1"/>
                  <a:pt x="315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25"/>
          <p:cNvSpPr/>
          <p:nvPr/>
        </p:nvSpPr>
        <p:spPr>
          <a:xfrm flipH="1">
            <a:off x="4443624" y="4416883"/>
            <a:ext cx="435245" cy="456592"/>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25"/>
          <p:cNvSpPr/>
          <p:nvPr/>
        </p:nvSpPr>
        <p:spPr>
          <a:xfrm>
            <a:off x="8232788" y="281163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671" name="Google Shape;671;p25"/>
          <p:cNvSpPr/>
          <p:nvPr/>
        </p:nvSpPr>
        <p:spPr>
          <a:xfrm>
            <a:off x="1801502" y="-130343"/>
            <a:ext cx="353155" cy="351895"/>
          </a:xfrm>
          <a:custGeom>
            <a:avLst/>
            <a:gdLst/>
            <a:ahLst/>
            <a:cxnLst/>
            <a:rect l="l" t="t" r="r" b="b"/>
            <a:pathLst>
              <a:path w="6323" h="6301" extrusionOk="0">
                <a:moveTo>
                  <a:pt x="3150" y="1"/>
                </a:moveTo>
                <a:cubicBezTo>
                  <a:pt x="1415" y="1"/>
                  <a:pt x="0" y="1416"/>
                  <a:pt x="0" y="3151"/>
                </a:cubicBezTo>
                <a:cubicBezTo>
                  <a:pt x="0" y="4908"/>
                  <a:pt x="1415" y="6301"/>
                  <a:pt x="3150" y="6301"/>
                </a:cubicBezTo>
                <a:cubicBezTo>
                  <a:pt x="4908" y="6301"/>
                  <a:pt x="6323" y="4908"/>
                  <a:pt x="6323" y="3151"/>
                </a:cubicBezTo>
                <a:cubicBezTo>
                  <a:pt x="6323" y="1416"/>
                  <a:pt x="4908" y="1"/>
                  <a:pt x="315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alpha val="7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lt2"/>
              </a:buClr>
              <a:buSzPts val="1400"/>
              <a:buFont typeface="PT Sans"/>
              <a:buChar char="●"/>
              <a:defRPr>
                <a:solidFill>
                  <a:schemeClr val="lt2"/>
                </a:solidFill>
                <a:latin typeface="PT Sans"/>
                <a:ea typeface="PT Sans"/>
                <a:cs typeface="PT Sans"/>
                <a:sym typeface="PT Sans"/>
              </a:defRPr>
            </a:lvl1pPr>
            <a:lvl2pPr marL="914400" lvl="1" indent="-317500">
              <a:lnSpc>
                <a:spcPct val="115000"/>
              </a:lnSpc>
              <a:spcBef>
                <a:spcPts val="1600"/>
              </a:spcBef>
              <a:spcAft>
                <a:spcPts val="0"/>
              </a:spcAft>
              <a:buClr>
                <a:schemeClr val="lt2"/>
              </a:buClr>
              <a:buSzPts val="1400"/>
              <a:buFont typeface="PT Sans"/>
              <a:buChar char="○"/>
              <a:defRPr>
                <a:solidFill>
                  <a:schemeClr val="lt2"/>
                </a:solidFill>
                <a:latin typeface="PT Sans"/>
                <a:ea typeface="PT Sans"/>
                <a:cs typeface="PT Sans"/>
                <a:sym typeface="PT Sans"/>
              </a:defRPr>
            </a:lvl2pPr>
            <a:lvl3pPr marL="1371600" lvl="2" indent="-317500">
              <a:lnSpc>
                <a:spcPct val="115000"/>
              </a:lnSpc>
              <a:spcBef>
                <a:spcPts val="1600"/>
              </a:spcBef>
              <a:spcAft>
                <a:spcPts val="0"/>
              </a:spcAft>
              <a:buClr>
                <a:schemeClr val="lt2"/>
              </a:buClr>
              <a:buSzPts val="1400"/>
              <a:buFont typeface="PT Sans"/>
              <a:buChar char="■"/>
              <a:defRPr>
                <a:solidFill>
                  <a:schemeClr val="lt2"/>
                </a:solidFill>
                <a:latin typeface="PT Sans"/>
                <a:ea typeface="PT Sans"/>
                <a:cs typeface="PT Sans"/>
                <a:sym typeface="PT Sans"/>
              </a:defRPr>
            </a:lvl3pPr>
            <a:lvl4pPr marL="1828800" lvl="3" indent="-317500">
              <a:lnSpc>
                <a:spcPct val="115000"/>
              </a:lnSpc>
              <a:spcBef>
                <a:spcPts val="1600"/>
              </a:spcBef>
              <a:spcAft>
                <a:spcPts val="0"/>
              </a:spcAft>
              <a:buClr>
                <a:schemeClr val="lt2"/>
              </a:buClr>
              <a:buSzPts val="1400"/>
              <a:buFont typeface="PT Sans"/>
              <a:buChar char="●"/>
              <a:defRPr>
                <a:solidFill>
                  <a:schemeClr val="lt2"/>
                </a:solidFill>
                <a:latin typeface="PT Sans"/>
                <a:ea typeface="PT Sans"/>
                <a:cs typeface="PT Sans"/>
                <a:sym typeface="PT Sans"/>
              </a:defRPr>
            </a:lvl4pPr>
            <a:lvl5pPr marL="2286000" lvl="4" indent="-317500">
              <a:lnSpc>
                <a:spcPct val="115000"/>
              </a:lnSpc>
              <a:spcBef>
                <a:spcPts val="1600"/>
              </a:spcBef>
              <a:spcAft>
                <a:spcPts val="0"/>
              </a:spcAft>
              <a:buClr>
                <a:schemeClr val="lt2"/>
              </a:buClr>
              <a:buSzPts val="1400"/>
              <a:buFont typeface="PT Sans"/>
              <a:buChar char="○"/>
              <a:defRPr>
                <a:solidFill>
                  <a:schemeClr val="lt2"/>
                </a:solidFill>
                <a:latin typeface="PT Sans"/>
                <a:ea typeface="PT Sans"/>
                <a:cs typeface="PT Sans"/>
                <a:sym typeface="PT Sans"/>
              </a:defRPr>
            </a:lvl5pPr>
            <a:lvl6pPr marL="2743200" lvl="5" indent="-317500">
              <a:lnSpc>
                <a:spcPct val="115000"/>
              </a:lnSpc>
              <a:spcBef>
                <a:spcPts val="1600"/>
              </a:spcBef>
              <a:spcAft>
                <a:spcPts val="0"/>
              </a:spcAft>
              <a:buClr>
                <a:schemeClr val="lt2"/>
              </a:buClr>
              <a:buSzPts val="1400"/>
              <a:buFont typeface="PT Sans"/>
              <a:buChar char="■"/>
              <a:defRPr>
                <a:solidFill>
                  <a:schemeClr val="lt2"/>
                </a:solidFill>
                <a:latin typeface="PT Sans"/>
                <a:ea typeface="PT Sans"/>
                <a:cs typeface="PT Sans"/>
                <a:sym typeface="PT Sans"/>
              </a:defRPr>
            </a:lvl6pPr>
            <a:lvl7pPr marL="3200400" lvl="6" indent="-317500">
              <a:lnSpc>
                <a:spcPct val="115000"/>
              </a:lnSpc>
              <a:spcBef>
                <a:spcPts val="1600"/>
              </a:spcBef>
              <a:spcAft>
                <a:spcPts val="0"/>
              </a:spcAft>
              <a:buClr>
                <a:schemeClr val="lt2"/>
              </a:buClr>
              <a:buSzPts val="1400"/>
              <a:buFont typeface="PT Sans"/>
              <a:buChar char="●"/>
              <a:defRPr>
                <a:solidFill>
                  <a:schemeClr val="lt2"/>
                </a:solidFill>
                <a:latin typeface="PT Sans"/>
                <a:ea typeface="PT Sans"/>
                <a:cs typeface="PT Sans"/>
                <a:sym typeface="PT Sans"/>
              </a:defRPr>
            </a:lvl7pPr>
            <a:lvl8pPr marL="3657600" lvl="7" indent="-317500">
              <a:lnSpc>
                <a:spcPct val="115000"/>
              </a:lnSpc>
              <a:spcBef>
                <a:spcPts val="1600"/>
              </a:spcBef>
              <a:spcAft>
                <a:spcPts val="0"/>
              </a:spcAft>
              <a:buClr>
                <a:schemeClr val="lt2"/>
              </a:buClr>
              <a:buSzPts val="1400"/>
              <a:buFont typeface="PT Sans"/>
              <a:buChar char="○"/>
              <a:defRPr>
                <a:solidFill>
                  <a:schemeClr val="lt2"/>
                </a:solidFill>
                <a:latin typeface="PT Sans"/>
                <a:ea typeface="PT Sans"/>
                <a:cs typeface="PT Sans"/>
                <a:sym typeface="PT Sans"/>
              </a:defRPr>
            </a:lvl8pPr>
            <a:lvl9pPr marL="4114800" lvl="8" indent="-317500">
              <a:lnSpc>
                <a:spcPct val="115000"/>
              </a:lnSpc>
              <a:spcBef>
                <a:spcPts val="1600"/>
              </a:spcBef>
              <a:spcAft>
                <a:spcPts val="1600"/>
              </a:spcAft>
              <a:buClr>
                <a:schemeClr val="lt2"/>
              </a:buClr>
              <a:buSzPts val="1400"/>
              <a:buFont typeface="PT Sans"/>
              <a:buChar char="■"/>
              <a:defRPr>
                <a:solidFill>
                  <a:schemeClr val="lt2"/>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8" r:id="rId6"/>
    <p:sldLayoutId id="2147483659" r:id="rId7"/>
    <p:sldLayoutId id="2147483670" r:id="rId8"/>
    <p:sldLayoutId id="2147483671"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BPs5xI9GKFU&amp;t=36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www.youtube.com/watch?v=wTJWtaEh_RM" TargetMode="External"/><Relationship Id="rId4" Type="http://schemas.openxmlformats.org/officeDocument/2006/relationships/hyperlink" Target="https://www.mathworks.com/help/physmod/sps/ug/buck-converter.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83" y="1157534"/>
            <a:ext cx="7677509" cy="2682330"/>
          </a:xfrm>
          <a:prstGeom prst="rect">
            <a:avLst/>
          </a:prstGeom>
        </p:spPr>
      </p:pic>
    </p:spTree>
    <p:extLst>
      <p:ext uri="{BB962C8B-B14F-4D97-AF65-F5344CB8AC3E}">
        <p14:creationId xmlns:p14="http://schemas.microsoft.com/office/powerpoint/2010/main" val="2837909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title"/>
          </p:nvPr>
        </p:nvSpPr>
        <p:spPr>
          <a:xfrm>
            <a:off x="719999" y="246617"/>
            <a:ext cx="7704000" cy="572700"/>
          </a:xfrm>
          <a:prstGeom prst="rect">
            <a:avLst/>
          </a:prstGeom>
        </p:spPr>
        <p:txBody>
          <a:bodyPr spcFirstLastPara="1" wrap="square" lIns="91425" tIns="91425" rIns="91425" bIns="91425" anchor="ctr" anchorCtr="0">
            <a:noAutofit/>
          </a:bodyPr>
          <a:lstStyle/>
          <a:p>
            <a:r>
              <a:rPr lang="en-US" dirty="0"/>
              <a:t>Simulink Circuit:</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95222" y="1041889"/>
            <a:ext cx="7828777" cy="3825318"/>
          </a:xfrm>
          <a:prstGeom prst="rect">
            <a:avLst/>
          </a:prstGeom>
        </p:spPr>
      </p:pic>
      <p:grpSp>
        <p:nvGrpSpPr>
          <p:cNvPr id="4" name="Google Shape;748;p30"/>
          <p:cNvGrpSpPr/>
          <p:nvPr/>
        </p:nvGrpSpPr>
        <p:grpSpPr>
          <a:xfrm>
            <a:off x="8339304" y="114038"/>
            <a:ext cx="726150" cy="486558"/>
            <a:chOff x="1032475" y="1600925"/>
            <a:chExt cx="844200" cy="844200"/>
          </a:xfrm>
        </p:grpSpPr>
        <p:sp>
          <p:nvSpPr>
            <p:cNvPr id="6"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10</a:t>
            </a:r>
            <a:endParaRPr lang="en"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title"/>
          </p:nvPr>
        </p:nvSpPr>
        <p:spPr>
          <a:xfrm>
            <a:off x="719999" y="246617"/>
            <a:ext cx="7704000" cy="572700"/>
          </a:xfrm>
          <a:prstGeom prst="rect">
            <a:avLst/>
          </a:prstGeom>
        </p:spPr>
        <p:txBody>
          <a:bodyPr spcFirstLastPara="1" wrap="square" lIns="91425" tIns="91425" rIns="91425" bIns="91425" anchor="ctr" anchorCtr="0">
            <a:noAutofit/>
          </a:bodyPr>
          <a:lstStyle/>
          <a:p>
            <a:r>
              <a:rPr lang="en-US" dirty="0" smtClean="0"/>
              <a:t>Transfer Function:</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371599" y="1124861"/>
                <a:ext cx="5351417" cy="3513975"/>
              </a:xfrm>
              <a:prstGeom prst="rect">
                <a:avLst/>
              </a:prstGeom>
            </p:spPr>
            <p:txBody>
              <a:bodyPr wrap="square">
                <a:spAutoFit/>
              </a:bodyPr>
              <a:lstStyle/>
              <a:p>
                <a:pPr>
                  <a:lnSpc>
                    <a:spcPct val="107000"/>
                  </a:lnSpc>
                  <a:spcAft>
                    <a:spcPts val="800"/>
                  </a:spcAft>
                </a:pPr>
                <a:r>
                  <a:rPr lang="en-US" sz="1800" dirty="0" smtClean="0">
                    <a:solidFill>
                      <a:schemeClr val="tx2"/>
                    </a:solidFill>
                    <a:latin typeface="PT Sans" panose="020B0604020202020204" charset="0"/>
                    <a:ea typeface="Calibri" panose="020F0502020204030204" pitchFamily="34" charset="0"/>
                    <a:cs typeface="Calibri" panose="020F0502020204030204" pitchFamily="34" charset="0"/>
                  </a:rPr>
                  <a:t>H(s) =</a:t>
                </a:r>
                <a14:m>
                  <m:oMath xmlns:m="http://schemas.openxmlformats.org/officeDocument/2006/math">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𝐿𝐶</m:t>
                            </m:r>
                          </m:den>
                        </m:f>
                      </m:num>
                      <m:den>
                        <m:sSup>
                          <m:sSup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2</m:t>
                            </m:r>
                          </m:sup>
                        </m:s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d>
                          <m:d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e>
                                  <m: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sub>
                                </m:s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den>
                            </m:f>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𝑅𝐶</m:t>
                                </m:r>
                              </m:den>
                            </m:f>
                          </m:e>
                        </m:d>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e>
                                  <m: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sub>
                                </m:s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den>
                            </m:f>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𝐿𝐶</m:t>
                            </m:r>
                          </m:den>
                        </m:f>
                      </m:den>
                    </m:f>
                  </m:oMath>
                </a14:m>
                <a:endParaRPr lang="en-US" sz="1050" dirty="0">
                  <a:solidFill>
                    <a:schemeClr val="tx2"/>
                  </a:solidFill>
                  <a:effectLst/>
                  <a:latin typeface="PT San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2"/>
                    </a:solidFill>
                    <a:latin typeface="PT Sans" panose="020B0604020202020204" charset="0"/>
                    <a:ea typeface="Calibri" panose="020F0502020204030204" pitchFamily="34" charset="0"/>
                    <a:cs typeface="Calibri" panose="020F0502020204030204" pitchFamily="34" charset="0"/>
                  </a:rPr>
                  <a:t>PID Controller G (s) </a:t>
                </a:r>
                <a:r>
                  <a:rPr lang="en-US" sz="1800" dirty="0">
                    <a:solidFill>
                      <a:schemeClr val="tx2"/>
                    </a:solidFill>
                    <a:latin typeface="PT Sans" panose="020B0604020202020204" charset="0"/>
                    <a:ea typeface="Calibri" panose="020F0502020204030204" pitchFamily="34" charset="0"/>
                    <a:cs typeface="Calibri" panose="020F0502020204030204" pitchFamily="34" charset="0"/>
                  </a:rPr>
                  <a:t>= P + </a:t>
                </a:r>
                <a14:m>
                  <m:oMath xmlns:m="http://schemas.openxmlformats.org/officeDocument/2006/math">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𝐼</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den>
                    </m:f>
                  </m:oMath>
                </a14:m>
                <a:r>
                  <a:rPr lang="en-US" sz="1800" dirty="0">
                    <a:solidFill>
                      <a:schemeClr val="tx2"/>
                    </a:solidFill>
                    <a:latin typeface="PT Sans" panose="020B0604020202020204" charset="0"/>
                    <a:ea typeface="Times New Roman" panose="02020603050405020304" pitchFamily="18" charset="0"/>
                    <a:cs typeface="Calibri" panose="020F0502020204030204" pitchFamily="34" charset="0"/>
                  </a:rPr>
                  <a:t> +</a:t>
                </a:r>
                <a14:m>
                  <m:oMath xmlns:m="http://schemas.openxmlformats.org/officeDocument/2006/math">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𝐷𝑁</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𝑁</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den>
                        </m:f>
                      </m:den>
                    </m:f>
                  </m:oMath>
                </a14:m>
                <a:endParaRPr lang="en-US" sz="1050" dirty="0">
                  <a:solidFill>
                    <a:schemeClr val="tx2"/>
                  </a:solidFill>
                  <a:effectLst/>
                  <a:latin typeface="PT San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2"/>
                    </a:solidFill>
                    <a:effectLst/>
                    <a:latin typeface="PT Sans" panose="020B0604020202020204" charset="0"/>
                    <a:ea typeface="Times New Roman" panose="02020603050405020304" pitchFamily="18" charset="0"/>
                    <a:cs typeface="Calibri" panose="020F0502020204030204" pitchFamily="34" charset="0"/>
                  </a:rPr>
                  <a:t>So, Overall Transfer Function;</a:t>
                </a:r>
                <a:endParaRPr lang="en-US" sz="1050" dirty="0">
                  <a:solidFill>
                    <a:schemeClr val="tx2"/>
                  </a:solidFill>
                  <a:effectLst/>
                  <a:latin typeface="PT San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tx2"/>
                    </a:solidFill>
                    <a:latin typeface="PT Sans" panose="020B0604020202020204" charset="0"/>
                    <a:ea typeface="Times New Roman" panose="02020603050405020304" pitchFamily="18" charset="0"/>
                    <a:cs typeface="Calibri" panose="020F0502020204030204" pitchFamily="34" charset="0"/>
                  </a:rPr>
                  <a:t>T(s)=</a:t>
                </a:r>
                <a14:m>
                  <m:oMath xmlns:m="http://schemas.openxmlformats.org/officeDocument/2006/math">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𝐿𝐶</m:t>
                                </m:r>
                              </m:den>
                            </m:f>
                          </m:num>
                          <m:den>
                            <m:sSup>
                              <m:sSup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2</m:t>
                                </m:r>
                              </m:sup>
                            </m:s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d>
                              <m:d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e>
                                      <m: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sub>
                                    </m:s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den>
                                </m:f>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𝑅𝐶</m:t>
                                    </m:r>
                                  </m:den>
                                </m:f>
                              </m:e>
                            </m:d>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e>
                                      <m: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sub>
                                    </m:s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den>
                                </m:f>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𝐿𝐶</m:t>
                                </m:r>
                              </m:den>
                            </m:f>
                          </m:den>
                        </m:f>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d>
                          <m:dPr>
                            <m:begChr m:val="["/>
                            <m:endChr m:val="]"/>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𝐿𝐶</m:t>
                                    </m:r>
                                  </m:den>
                                </m:f>
                              </m:num>
                              <m:den>
                                <m:sSup>
                                  <m:sSup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2</m:t>
                                    </m:r>
                                  </m:sup>
                                </m:s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d>
                                  <m:d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e>
                                          <m: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sub>
                                        </m:s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den>
                                    </m:f>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𝑅𝐶</m:t>
                                        </m:r>
                                      </m:den>
                                    </m:f>
                                  </m:e>
                                </m:d>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e>
                                          <m: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sub>
                                        </m:s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den>
                                    </m:f>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𝐿𝐶</m:t>
                                    </m:r>
                                  </m:den>
                                </m:f>
                              </m:den>
                            </m:f>
                          </m:e>
                        </m:d>
                        <m:d>
                          <m:dPr>
                            <m:begChr m:val="["/>
                            <m:endChr m:val="]"/>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r>
                              <m:rPr>
                                <m:sty m:val="p"/>
                              </m:rPr>
                              <a:rPr lang="en-US" sz="1800">
                                <a:solidFill>
                                  <a:schemeClr val="tx2"/>
                                </a:solidFill>
                                <a:latin typeface="Cambria Math" panose="02040503050406030204" pitchFamily="18" charset="0"/>
                                <a:ea typeface="Calibri" panose="020F0502020204030204" pitchFamily="34" charset="0"/>
                                <a:cs typeface="Calibri" panose="020F0502020204030204" pitchFamily="34" charset="0"/>
                              </a:rPr>
                              <m:t>P</m:t>
                            </m:r>
                            <m:r>
                              <a:rPr lang="en-US" sz="1800">
                                <a:solidFill>
                                  <a:schemeClr val="tx2"/>
                                </a:solidFill>
                                <a:latin typeface="Cambria Math" panose="02040503050406030204" pitchFamily="18" charset="0"/>
                                <a:ea typeface="Calibri" panose="020F0502020204030204" pitchFamily="34" charset="0"/>
                                <a:cs typeface="Calibri" panose="020F0502020204030204" pitchFamily="34" charset="0"/>
                              </a:rPr>
                              <m:t> + </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𝐼</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den>
                            </m:f>
                            <m:r>
                              <a:rPr lang="en-US" sz="1800">
                                <a:solidFill>
                                  <a:schemeClr val="tx2"/>
                                </a:solidFill>
                                <a:latin typeface="Cambria Math" panose="02040503050406030204" pitchFamily="18" charset="0"/>
                                <a:ea typeface="Times New Roman" panose="02020603050405020304" pitchFamily="18" charset="0"/>
                                <a:cs typeface="Calibri" panose="020F0502020204030204" pitchFamily="34" charset="0"/>
                              </a:rPr>
                              <m:t> +</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𝐷𝑁</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𝑁</m:t>
                                    </m:r>
                                  </m:num>
                                  <m:den>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den>
                                </m:f>
                              </m:den>
                            </m:f>
                          </m:e>
                        </m:d>
                      </m:den>
                    </m:f>
                  </m:oMath>
                </a14:m>
                <a:endParaRPr lang="en-US" sz="1050" dirty="0">
                  <a:solidFill>
                    <a:schemeClr val="tx2"/>
                  </a:solidFill>
                  <a:effectLst/>
                  <a:latin typeface="PT Sans" panose="020B060402020202020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371599" y="1124861"/>
                <a:ext cx="5351417" cy="3513975"/>
              </a:xfrm>
              <a:prstGeom prst="rect">
                <a:avLst/>
              </a:prstGeom>
              <a:blipFill>
                <a:blip r:embed="rId3"/>
                <a:stretch>
                  <a:fillRect l="-911"/>
                </a:stretch>
              </a:blipFill>
            </p:spPr>
            <p:txBody>
              <a:bodyPr/>
              <a:lstStyle/>
              <a:p>
                <a:r>
                  <a:rPr lang="en-US">
                    <a:noFill/>
                  </a:rPr>
                  <a:t> </a:t>
                </a:r>
              </a:p>
            </p:txBody>
          </p:sp>
        </mc:Fallback>
      </mc:AlternateContent>
      <p:grpSp>
        <p:nvGrpSpPr>
          <p:cNvPr id="4" name="Google Shape;748;p30"/>
          <p:cNvGrpSpPr/>
          <p:nvPr/>
        </p:nvGrpSpPr>
        <p:grpSpPr>
          <a:xfrm>
            <a:off x="8339304" y="114038"/>
            <a:ext cx="726150" cy="486558"/>
            <a:chOff x="1032475" y="1600925"/>
            <a:chExt cx="844200" cy="844200"/>
          </a:xfrm>
        </p:grpSpPr>
        <p:sp>
          <p:nvSpPr>
            <p:cNvPr id="5"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11</a:t>
            </a:r>
            <a:endParaRPr lang="en" sz="1800" dirty="0"/>
          </a:p>
        </p:txBody>
      </p:sp>
    </p:spTree>
    <p:extLst>
      <p:ext uri="{BB962C8B-B14F-4D97-AF65-F5344CB8AC3E}">
        <p14:creationId xmlns:p14="http://schemas.microsoft.com/office/powerpoint/2010/main" val="330872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title"/>
          </p:nvPr>
        </p:nvSpPr>
        <p:spPr>
          <a:xfrm>
            <a:off x="719999" y="246617"/>
            <a:ext cx="7704000" cy="572700"/>
          </a:xfrm>
          <a:prstGeom prst="rect">
            <a:avLst/>
          </a:prstGeom>
        </p:spPr>
        <p:txBody>
          <a:bodyPr spcFirstLastPara="1" wrap="square" lIns="91425" tIns="91425" rIns="91425" bIns="91425" anchor="ctr" anchorCtr="0">
            <a:noAutofit/>
          </a:bodyPr>
          <a:lstStyle/>
          <a:p>
            <a:r>
              <a:rPr lang="en-US" dirty="0" smtClean="0"/>
              <a:t>Transfer Function:</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1337093" y="1093061"/>
                <a:ext cx="5351417" cy="551369"/>
              </a:xfrm>
              <a:prstGeom prst="rect">
                <a:avLst/>
              </a:prstGeom>
            </p:spPr>
            <p:txBody>
              <a:bodyPr wrap="square">
                <a:spAutoFit/>
              </a:bodyPr>
              <a:lstStyle/>
              <a:p>
                <a:pPr>
                  <a:lnSpc>
                    <a:spcPct val="107000"/>
                  </a:lnSpc>
                  <a:spcAft>
                    <a:spcPts val="800"/>
                  </a:spcAft>
                </a:pPr>
                <a:r>
                  <a:rPr lang="en-US" sz="1800" dirty="0" smtClean="0">
                    <a:solidFill>
                      <a:schemeClr val="tx2"/>
                    </a:solidFill>
                    <a:latin typeface="PT Sans" panose="020B0604020202020204" charset="0"/>
                    <a:ea typeface="Times New Roman" panose="02020603050405020304" pitchFamily="18" charset="0"/>
                    <a:cs typeface="Calibri" panose="020F0502020204030204" pitchFamily="34" charset="0"/>
                  </a:rPr>
                  <a:t>T(s</a:t>
                </a:r>
                <a:r>
                  <a:rPr lang="en-US" sz="1800" dirty="0">
                    <a:solidFill>
                      <a:schemeClr val="tx2"/>
                    </a:solidFill>
                    <a:latin typeface="PT Sans" panose="020B0604020202020204" charset="0"/>
                    <a:ea typeface="Times New Roman" panose="02020603050405020304" pitchFamily="18" charset="0"/>
                    <a:cs typeface="Calibri" panose="020F0502020204030204" pitchFamily="34" charset="0"/>
                  </a:rPr>
                  <a:t>)=</a:t>
                </a:r>
                <a14:m>
                  <m:oMath xmlns:m="http://schemas.openxmlformats.org/officeDocument/2006/math">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𝑠𝑅</m:t>
                        </m:r>
                      </m:num>
                      <m:den>
                        <m:sSup>
                          <m:sSup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3</m:t>
                            </m:r>
                          </m:sup>
                        </m:s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m:t>
                        </m:r>
                        <m:sSup>
                          <m:sSup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2</m:t>
                            </m:r>
                          </m:sup>
                        </m:sSup>
                        <m:d>
                          <m:dPr>
                            <m:ctrlP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sSub>
                              <m:sSub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e>
                              <m: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sub>
                            </m:sSub>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𝑅𝐶</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𝐿</m:t>
                            </m:r>
                          </m:e>
                        </m:d>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𝑠</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𝑅</m:t>
                            </m:r>
                          </m:e>
                          <m:sub>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sub>
                        </m:sSub>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𝑅𝑃</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𝑅𝐼</m:t>
                        </m:r>
                      </m:den>
                    </m:f>
                  </m:oMath>
                </a14:m>
                <a:endParaRPr lang="en-US" sz="1050" dirty="0">
                  <a:solidFill>
                    <a:schemeClr val="tx2"/>
                  </a:solidFill>
                  <a:effectLst/>
                  <a:latin typeface="PT Sans" panose="020B0604020202020204"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1337093" y="1093061"/>
                <a:ext cx="5351417" cy="551369"/>
              </a:xfrm>
              <a:prstGeom prst="rect">
                <a:avLst/>
              </a:prstGeom>
              <a:blipFill>
                <a:blip r:embed="rId3"/>
                <a:stretch>
                  <a:fillRect l="-911" b="-5495"/>
                </a:stretch>
              </a:blipFill>
            </p:spPr>
            <p:txBody>
              <a:bodyPr/>
              <a:lstStyle/>
              <a:p>
                <a:r>
                  <a:rPr lang="en-US">
                    <a:noFill/>
                  </a:rPr>
                  <a:t> </a:t>
                </a:r>
              </a:p>
            </p:txBody>
          </p:sp>
        </mc:Fallback>
      </mc:AlternateContent>
      <p:grpSp>
        <p:nvGrpSpPr>
          <p:cNvPr id="4" name="Google Shape;748;p30"/>
          <p:cNvGrpSpPr/>
          <p:nvPr/>
        </p:nvGrpSpPr>
        <p:grpSpPr>
          <a:xfrm>
            <a:off x="8339304" y="114038"/>
            <a:ext cx="726150" cy="486558"/>
            <a:chOff x="1032475" y="1600925"/>
            <a:chExt cx="844200" cy="844200"/>
          </a:xfrm>
        </p:grpSpPr>
        <p:sp>
          <p:nvSpPr>
            <p:cNvPr id="5"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11</a:t>
            </a:r>
            <a:endParaRPr lang="en" sz="1800" dirty="0"/>
          </a:p>
        </p:txBody>
      </p:sp>
      <mc:AlternateContent xmlns:mc="http://schemas.openxmlformats.org/markup-compatibility/2006">
        <mc:Choice xmlns:a14="http://schemas.microsoft.com/office/drawing/2010/main" Requires="a14">
          <p:sp>
            <p:nvSpPr>
              <p:cNvPr id="2" name="Rectangle 1"/>
              <p:cNvSpPr/>
              <p:nvPr/>
            </p:nvSpPr>
            <p:spPr>
              <a:xfrm>
                <a:off x="720000" y="1999026"/>
                <a:ext cx="8293156" cy="533544"/>
              </a:xfrm>
              <a:prstGeom prst="rect">
                <a:avLst/>
              </a:prstGeom>
            </p:spPr>
            <p:txBody>
              <a:bodyPr wrap="square">
                <a:spAutoFit/>
              </a:bodyPr>
              <a:lstStyle/>
              <a:p>
                <a:r>
                  <a:rPr lang="en-US" sz="1800" dirty="0" smtClean="0">
                    <a:solidFill>
                      <a:schemeClr val="tx2"/>
                    </a:solidFill>
                    <a:latin typeface="PT Sans" panose="020B0604020202020204" charset="0"/>
                    <a:ea typeface="Times New Roman" panose="02020603050405020304" pitchFamily="18" charset="0"/>
                    <a:cs typeface="Calibri" panose="020F0502020204030204" pitchFamily="34" charset="0"/>
                  </a:rPr>
                  <a:t>T(s</a:t>
                </a:r>
                <a:r>
                  <a:rPr lang="en-US" sz="1800" dirty="0">
                    <a:solidFill>
                      <a:schemeClr val="tx2"/>
                    </a:solidFill>
                    <a:latin typeface="PT Sans" panose="020B0604020202020204" charset="0"/>
                    <a:ea typeface="Times New Roman" panose="02020603050405020304" pitchFamily="18" charset="0"/>
                    <a:cs typeface="Calibri" panose="020F0502020204030204" pitchFamily="34" charset="0"/>
                  </a:rPr>
                  <a:t>)=</a:t>
                </a:r>
                <a14:m>
                  <m:oMath xmlns:m="http://schemas.openxmlformats.org/officeDocument/2006/math">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(10)</m:t>
                        </m:r>
                      </m:num>
                      <m:den>
                        <m:sSup>
                          <m:sSupPr>
                            <m:ctrlPr>
                              <a:rPr lang="en-US" sz="1800" i="1" smtClean="0">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3</m:t>
                            </m:r>
                          </m:sup>
                        </m:sSup>
                        <m:d>
                          <m:d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10)((30</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𝑒</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−3)(10</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𝑒</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−6+</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𝐿</m:t>
                            </m:r>
                          </m:e>
                        </m:d>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sSup>
                          <m:sSup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2</m:t>
                            </m:r>
                          </m:sup>
                        </m:sSup>
                        <m:d>
                          <m:d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0.1</m:t>
                            </m:r>
                            <m:r>
                              <m:rPr>
                                <m:sty m:val="p"/>
                              </m:rPr>
                              <a:rPr lang="en-US" sz="1800" b="0" i="0" smtClean="0">
                                <a:solidFill>
                                  <a:schemeClr val="tx2"/>
                                </a:solidFill>
                                <a:latin typeface="Cambria Math" panose="02040503050406030204" pitchFamily="18" charset="0"/>
                                <a:ea typeface="Calibri" panose="020F0502020204030204" pitchFamily="34" charset="0"/>
                                <a:cs typeface="Calibri" panose="020F0502020204030204" pitchFamily="34" charset="0"/>
                              </a:rPr>
                              <m:t>x</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10)((</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1</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0</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𝑒</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−6 </m:t>
                            </m:r>
                            <m:r>
                              <m:rPr>
                                <m:sty m:val="p"/>
                              </m:rPr>
                              <a:rPr lang="en-US" sz="1800" b="0" i="0" smtClean="0">
                                <a:solidFill>
                                  <a:schemeClr val="tx2"/>
                                </a:solidFill>
                                <a:latin typeface="Cambria Math" panose="02040503050406030204" pitchFamily="18" charset="0"/>
                                <a:ea typeface="Calibri" panose="020F0502020204030204" pitchFamily="34" charset="0"/>
                                <a:cs typeface="Calibri" panose="020F0502020204030204" pitchFamily="34" charset="0"/>
                              </a:rPr>
                              <m:t>x</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10</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𝑒</m:t>
                            </m:r>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−6+30</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𝑒</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−3</m:t>
                            </m:r>
                          </m:e>
                        </m:d>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𝑠</m:t>
                        </m:r>
                        <m:d>
                          <m:dPr>
                            <m:ctrlP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0.1+10+100 </m:t>
                            </m:r>
                            <m:r>
                              <m:rPr>
                                <m:sty m:val="p"/>
                              </m:rPr>
                              <a:rPr lang="en-US" sz="1800" b="0" i="0" smtClean="0">
                                <a:solidFill>
                                  <a:schemeClr val="tx2"/>
                                </a:solidFill>
                                <a:latin typeface="Cambria Math" panose="02040503050406030204" pitchFamily="18" charset="0"/>
                                <a:ea typeface="Calibri" panose="020F0502020204030204" pitchFamily="34" charset="0"/>
                                <a:cs typeface="Calibri" panose="020F0502020204030204" pitchFamily="34" charset="0"/>
                              </a:rPr>
                              <m:t>x</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 10</m:t>
                            </m:r>
                          </m:e>
                        </m:d>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+10</m:t>
                        </m:r>
                        <m:r>
                          <m:rPr>
                            <m:sty m:val="p"/>
                          </m:rPr>
                          <a:rPr lang="en-US" sz="1800">
                            <a:solidFill>
                              <a:schemeClr val="tx2"/>
                            </a:solidFill>
                            <a:latin typeface="Cambria Math" panose="02040503050406030204" pitchFamily="18" charset="0"/>
                            <a:ea typeface="Calibri" panose="020F0502020204030204" pitchFamily="34" charset="0"/>
                            <a:cs typeface="Calibri" panose="020F0502020204030204" pitchFamily="34" charset="0"/>
                          </a:rPr>
                          <m:t>x</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 20</m:t>
                        </m:r>
                      </m:den>
                    </m:f>
                  </m:oMath>
                </a14:m>
                <a:endParaRPr lang="en-US" sz="1800" dirty="0"/>
              </a:p>
            </p:txBody>
          </p:sp>
        </mc:Choice>
        <mc:Fallback>
          <p:sp>
            <p:nvSpPr>
              <p:cNvPr id="2" name="Rectangle 1"/>
              <p:cNvSpPr>
                <a:spLocks noRot="1" noChangeAspect="1" noMove="1" noResize="1" noEditPoints="1" noAdjustHandles="1" noChangeArrowheads="1" noChangeShapeType="1" noTextEdit="1"/>
              </p:cNvSpPr>
              <p:nvPr/>
            </p:nvSpPr>
            <p:spPr>
              <a:xfrm>
                <a:off x="720000" y="1999026"/>
                <a:ext cx="8293156" cy="533544"/>
              </a:xfrm>
              <a:prstGeom prst="rect">
                <a:avLst/>
              </a:prstGeom>
              <a:blipFill>
                <a:blip r:embed="rId4"/>
                <a:stretch>
                  <a:fillRect l="-588"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720000" y="3178735"/>
                <a:ext cx="8293156" cy="533544"/>
              </a:xfrm>
              <a:prstGeom prst="rect">
                <a:avLst/>
              </a:prstGeom>
            </p:spPr>
            <p:txBody>
              <a:bodyPr wrap="square">
                <a:spAutoFit/>
              </a:bodyPr>
              <a:lstStyle/>
              <a:p>
                <a:r>
                  <a:rPr lang="en-US" sz="1800" dirty="0" smtClean="0">
                    <a:solidFill>
                      <a:schemeClr val="tx2"/>
                    </a:solidFill>
                    <a:latin typeface="PT Sans" panose="020B0604020202020204" charset="0"/>
                    <a:ea typeface="Times New Roman" panose="02020603050405020304" pitchFamily="18" charset="0"/>
                    <a:cs typeface="Calibri" panose="020F0502020204030204" pitchFamily="34" charset="0"/>
                  </a:rPr>
                  <a:t>T(s</a:t>
                </a:r>
                <a:r>
                  <a:rPr lang="en-US" sz="1800" dirty="0">
                    <a:solidFill>
                      <a:schemeClr val="tx2"/>
                    </a:solidFill>
                    <a:latin typeface="PT Sans" panose="020B0604020202020204" charset="0"/>
                    <a:ea typeface="Times New Roman" panose="02020603050405020304" pitchFamily="18" charset="0"/>
                    <a:cs typeface="Calibri" panose="020F0502020204030204" pitchFamily="34" charset="0"/>
                  </a:rPr>
                  <a:t>)=</a:t>
                </a:r>
                <a14:m>
                  <m:oMath xmlns:m="http://schemas.openxmlformats.org/officeDocument/2006/math">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 </m:t>
                    </m:r>
                    <m:f>
                      <m:f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fPr>
                      <m:num>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10</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𝑠</m:t>
                        </m:r>
                      </m:num>
                      <m:den>
                        <m:d>
                          <m:dPr>
                            <m:ctrlPr>
                              <a:rPr lang="en-US" sz="1800" i="1" smtClean="0">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3</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𝑒</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−6</m:t>
                            </m:r>
                          </m:e>
                        </m:d>
                        <m:sSup>
                          <m:sSup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3</m:t>
                            </m:r>
                          </m:sup>
                        </m:sSup>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sSup>
                          <m:sSup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sSupPr>
                          <m:e>
                            <m: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t>𝑠</m:t>
                            </m:r>
                          </m:e>
                          <m:sup>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2</m:t>
                            </m:r>
                          </m:sup>
                        </m:sSup>
                        <m:d>
                          <m:dPr>
                            <m:ctrlPr>
                              <a:rPr lang="en-US" sz="1800" i="1">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0.030001</m:t>
                            </m:r>
                          </m:e>
                        </m:d>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m:t>
                        </m:r>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𝑠</m:t>
                        </m:r>
                        <m:d>
                          <m:dPr>
                            <m:ctrlP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ctrlPr>
                          </m:dPr>
                          <m:e>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1010.1</m:t>
                            </m:r>
                          </m:e>
                        </m:d>
                        <m:r>
                          <a:rPr lang="en-US" sz="18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+200</m:t>
                        </m:r>
                      </m:den>
                    </m:f>
                  </m:oMath>
                </a14:m>
                <a:endParaRPr lang="en-US" sz="1800" dirty="0"/>
              </a:p>
            </p:txBody>
          </p:sp>
        </mc:Choice>
        <mc:Fallback>
          <p:sp>
            <p:nvSpPr>
              <p:cNvPr id="9" name="Rectangle 8"/>
              <p:cNvSpPr>
                <a:spLocks noRot="1" noChangeAspect="1" noMove="1" noResize="1" noEditPoints="1" noAdjustHandles="1" noChangeArrowheads="1" noChangeShapeType="1" noTextEdit="1"/>
              </p:cNvSpPr>
              <p:nvPr/>
            </p:nvSpPr>
            <p:spPr>
              <a:xfrm>
                <a:off x="720000" y="3178735"/>
                <a:ext cx="8293156" cy="533544"/>
              </a:xfrm>
              <a:prstGeom prst="rect">
                <a:avLst/>
              </a:prstGeom>
              <a:blipFill>
                <a:blip r:embed="rId5"/>
                <a:stretch>
                  <a:fillRect l="-588"/>
                </a:stretch>
              </a:blipFill>
            </p:spPr>
            <p:txBody>
              <a:bodyPr/>
              <a:lstStyle/>
              <a:p>
                <a:r>
                  <a:rPr lang="en-US">
                    <a:noFill/>
                  </a:rPr>
                  <a:t> </a:t>
                </a:r>
              </a:p>
            </p:txBody>
          </p:sp>
        </mc:Fallback>
      </mc:AlternateContent>
    </p:spTree>
    <p:extLst>
      <p:ext uri="{BB962C8B-B14F-4D97-AF65-F5344CB8AC3E}">
        <p14:creationId xmlns:p14="http://schemas.microsoft.com/office/powerpoint/2010/main" val="100640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title"/>
          </p:nvPr>
        </p:nvSpPr>
        <p:spPr>
          <a:xfrm>
            <a:off x="719999" y="246617"/>
            <a:ext cx="7704000" cy="572700"/>
          </a:xfrm>
          <a:prstGeom prst="rect">
            <a:avLst/>
          </a:prstGeom>
        </p:spPr>
        <p:txBody>
          <a:bodyPr spcFirstLastPara="1" wrap="square" lIns="91425" tIns="91425" rIns="91425" bIns="91425" anchor="ctr" anchorCtr="0">
            <a:noAutofit/>
          </a:bodyPr>
          <a:lstStyle/>
          <a:p>
            <a:r>
              <a:rPr lang="en-US" dirty="0" smtClean="0"/>
              <a:t>Bode Plot:</a:t>
            </a:r>
            <a:endParaRPr lang="en-US" dirty="0"/>
          </a:p>
        </p:txBody>
      </p:sp>
      <p:pic>
        <p:nvPicPr>
          <p:cNvPr id="4" name="Picture 3" descr="A picture containing text, map, boat&#10;&#10;Description automatically generated"/>
          <p:cNvPicPr/>
          <p:nvPr/>
        </p:nvPicPr>
        <p:blipFill>
          <a:blip r:embed="rId3"/>
          <a:stretch>
            <a:fillRect/>
          </a:stretch>
        </p:blipFill>
        <p:spPr>
          <a:xfrm>
            <a:off x="1493202" y="1725009"/>
            <a:ext cx="6157594" cy="3108249"/>
          </a:xfrm>
          <a:prstGeom prst="rect">
            <a:avLst/>
          </a:prstGeom>
        </p:spPr>
      </p:pic>
      <p:sp>
        <p:nvSpPr>
          <p:cNvPr id="6" name="Rectangle 5"/>
          <p:cNvSpPr/>
          <p:nvPr/>
        </p:nvSpPr>
        <p:spPr>
          <a:xfrm>
            <a:off x="810130" y="1199837"/>
            <a:ext cx="2912977" cy="375552"/>
          </a:xfrm>
          <a:prstGeom prst="rect">
            <a:avLst/>
          </a:prstGeom>
        </p:spPr>
        <p:txBody>
          <a:bodyPr wrap="none">
            <a:spAutoFit/>
          </a:bodyPr>
          <a:lstStyle/>
          <a:p>
            <a:pPr>
              <a:lnSpc>
                <a:spcPct val="107000"/>
              </a:lnSpc>
              <a:spcAft>
                <a:spcPts val="800"/>
              </a:spcAft>
            </a:pPr>
            <a:r>
              <a:rPr lang="en-US" sz="1800" b="1" u="sng" dirty="0">
                <a:solidFill>
                  <a:schemeClr val="tx2"/>
                </a:solidFill>
                <a:latin typeface="Calibri" panose="020F0502020204030204" pitchFamily="34" charset="0"/>
                <a:ea typeface="Calibri" panose="020F0502020204030204" pitchFamily="34" charset="0"/>
                <a:cs typeface="Times New Roman" panose="02020603050405020304" pitchFamily="18" charset="0"/>
              </a:rPr>
              <a:t>Bode plot without feedback:</a:t>
            </a:r>
          </a:p>
        </p:txBody>
      </p:sp>
      <p:grpSp>
        <p:nvGrpSpPr>
          <p:cNvPr id="5" name="Google Shape;748;p30"/>
          <p:cNvGrpSpPr/>
          <p:nvPr/>
        </p:nvGrpSpPr>
        <p:grpSpPr>
          <a:xfrm>
            <a:off x="8339304" y="114038"/>
            <a:ext cx="726150" cy="486558"/>
            <a:chOff x="1032475" y="1600925"/>
            <a:chExt cx="844200" cy="844200"/>
          </a:xfrm>
        </p:grpSpPr>
        <p:sp>
          <p:nvSpPr>
            <p:cNvPr id="7"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12</a:t>
            </a:r>
            <a:endParaRPr lang="en" sz="1800" dirty="0"/>
          </a:p>
        </p:txBody>
      </p:sp>
    </p:spTree>
    <p:extLst>
      <p:ext uri="{BB962C8B-B14F-4D97-AF65-F5344CB8AC3E}">
        <p14:creationId xmlns:p14="http://schemas.microsoft.com/office/powerpoint/2010/main" val="27165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33" name="Google Shape;733;p29"/>
              <p:cNvSpPr txBox="1">
                <a:spLocks noGrp="1"/>
              </p:cNvSpPr>
              <p:nvPr>
                <p:ph type="title"/>
              </p:nvPr>
            </p:nvSpPr>
            <p:spPr>
              <a:xfrm>
                <a:off x="719999" y="246617"/>
                <a:ext cx="7704000" cy="572700"/>
              </a:xfrm>
              <a:prstGeom prst="rect">
                <a:avLst/>
              </a:prstGeom>
            </p:spPr>
            <p:txBody>
              <a:bodyPr spcFirstLastPara="1" wrap="square" lIns="91425" tIns="91425" rIns="91425" bIns="91425" anchor="ctr" anchorCtr="0">
                <a:noAutofit/>
              </a:bodyPr>
              <a:lstStyle/>
              <a:p>
                <a14:m>
                  <m:oMath xmlns:m="http://schemas.openxmlformats.org/officeDocument/2006/math">
                    <m:sSub>
                      <m:sSubPr>
                        <m:ctrlPr>
                          <a:rPr lang="en-US" sz="3600" i="1" smtClean="0">
                            <a:solidFill>
                              <a:schemeClr val="tx2"/>
                            </a:solidFill>
                            <a:latin typeface="Cambria Math" panose="02040503050406030204" pitchFamily="18" charset="0"/>
                            <a:ea typeface="Calibri" panose="020F0502020204030204" pitchFamily="34" charset="0"/>
                            <a:cs typeface="Calibri" panose="020F0502020204030204" pitchFamily="34" charset="0"/>
                          </a:rPr>
                        </m:ctrlPr>
                      </m:sSubPr>
                      <m:e>
                        <m:r>
                          <a:rPr lang="en-US" sz="36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𝑉</m:t>
                        </m:r>
                      </m:e>
                      <m:sub>
                        <m:r>
                          <a:rPr lang="en-US" sz="3600" b="0" i="1" smtClean="0">
                            <a:solidFill>
                              <a:schemeClr val="tx2"/>
                            </a:solidFill>
                            <a:latin typeface="Cambria Math" panose="02040503050406030204" pitchFamily="18" charset="0"/>
                            <a:ea typeface="Calibri" panose="020F0502020204030204" pitchFamily="34" charset="0"/>
                            <a:cs typeface="Calibri" panose="020F0502020204030204" pitchFamily="34" charset="0"/>
                          </a:rPr>
                          <m:t>𝑜</m:t>
                        </m:r>
                      </m:sub>
                    </m:sSub>
                  </m:oMath>
                </a14:m>
                <a:r>
                  <a:rPr lang="en-US" dirty="0" smtClean="0"/>
                  <a:t> Plot</a:t>
                </a:r>
                <a:r>
                  <a:rPr lang="en-US" dirty="0" smtClean="0"/>
                  <a:t>:</a:t>
                </a:r>
                <a:endParaRPr lang="en-US" dirty="0"/>
              </a:p>
            </p:txBody>
          </p:sp>
        </mc:Choice>
        <mc:Fallback>
          <p:sp>
            <p:nvSpPr>
              <p:cNvPr id="733" name="Google Shape;733;p29"/>
              <p:cNvSpPr txBox="1">
                <a:spLocks noGrp="1" noRot="1" noChangeAspect="1" noMove="1" noResize="1" noEditPoints="1" noAdjustHandles="1" noChangeArrowheads="1" noChangeShapeType="1" noTextEdit="1"/>
              </p:cNvSpPr>
              <p:nvPr>
                <p:ph type="title"/>
              </p:nvPr>
            </p:nvSpPr>
            <p:spPr>
              <a:xfrm>
                <a:off x="719999" y="246617"/>
                <a:ext cx="7704000" cy="572700"/>
              </a:xfrm>
              <a:prstGeom prst="rect">
                <a:avLst/>
              </a:prstGeom>
              <a:blipFill>
                <a:blip r:embed="rId3"/>
                <a:stretch>
                  <a:fillRect t="-20213" b="-44681"/>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39" y="1090500"/>
            <a:ext cx="8082120" cy="3731666"/>
          </a:xfrm>
          <a:prstGeom prst="rect">
            <a:avLst/>
          </a:prstGeom>
        </p:spPr>
      </p:pic>
      <p:grpSp>
        <p:nvGrpSpPr>
          <p:cNvPr id="7" name="Google Shape;748;p30"/>
          <p:cNvGrpSpPr/>
          <p:nvPr/>
        </p:nvGrpSpPr>
        <p:grpSpPr>
          <a:xfrm>
            <a:off x="8339304" y="114038"/>
            <a:ext cx="726150" cy="486558"/>
            <a:chOff x="1032475" y="1600925"/>
            <a:chExt cx="844200" cy="844200"/>
          </a:xfrm>
        </p:grpSpPr>
        <p:sp>
          <p:nvSpPr>
            <p:cNvPr id="8"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13</a:t>
            </a:r>
            <a:endParaRPr lang="en" sz="1800" dirty="0"/>
          </a:p>
        </p:txBody>
      </p:sp>
    </p:spTree>
    <p:extLst>
      <p:ext uri="{BB962C8B-B14F-4D97-AF65-F5344CB8AC3E}">
        <p14:creationId xmlns:p14="http://schemas.microsoft.com/office/powerpoint/2010/main" val="398018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9"/>
          <p:cNvSpPr txBox="1">
            <a:spLocks noGrp="1"/>
          </p:cNvSpPr>
          <p:nvPr>
            <p:ph type="title"/>
          </p:nvPr>
        </p:nvSpPr>
        <p:spPr>
          <a:xfrm>
            <a:off x="719999" y="246617"/>
            <a:ext cx="7704000" cy="572700"/>
          </a:xfrm>
          <a:prstGeom prst="rect">
            <a:avLst/>
          </a:prstGeom>
        </p:spPr>
        <p:txBody>
          <a:bodyPr spcFirstLastPara="1" wrap="square" lIns="91425" tIns="91425" rIns="91425" bIns="91425" anchor="ctr" anchorCtr="0">
            <a:noAutofit/>
          </a:bodyPr>
          <a:lstStyle/>
          <a:p>
            <a:r>
              <a:rPr lang="en-US" dirty="0" smtClean="0"/>
              <a:t>RESULTS:</a:t>
            </a:r>
            <a:endParaRPr lang="en-US" dirty="0"/>
          </a:p>
        </p:txBody>
      </p:sp>
      <p:sp>
        <p:nvSpPr>
          <p:cNvPr id="7" name="Rectangle 6"/>
          <p:cNvSpPr/>
          <p:nvPr/>
        </p:nvSpPr>
        <p:spPr>
          <a:xfrm>
            <a:off x="879894" y="819317"/>
            <a:ext cx="6676845" cy="754758"/>
          </a:xfrm>
          <a:prstGeom prst="rect">
            <a:avLst/>
          </a:prstGeom>
        </p:spPr>
        <p:txBody>
          <a:bodyPr wrap="square">
            <a:spAutoFit/>
          </a:bodyPr>
          <a:lstStyle/>
          <a:p>
            <a:pPr>
              <a:lnSpc>
                <a:spcPct val="107000"/>
              </a:lnSpc>
              <a:spcAft>
                <a:spcPts val="800"/>
              </a:spcAft>
            </a:pPr>
            <a:r>
              <a:rPr lang="en-US" sz="18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Overshoot</a:t>
            </a:r>
            <a:r>
              <a:rPr lang="en-US" sz="16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rPr>
              <a:t>:14.6 % &lt; 20 %   which is acceptable according to our design specs.</a:t>
            </a:r>
          </a:p>
          <a:p>
            <a:pPr>
              <a:lnSpc>
                <a:spcPct val="107000"/>
              </a:lnSpc>
              <a:spcAft>
                <a:spcPts val="800"/>
              </a:spcAft>
            </a:pPr>
            <a:r>
              <a:rPr lang="en-US" sz="16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Ripple Voltage:</a:t>
            </a:r>
            <a:r>
              <a:rPr lang="en-US" sz="16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rPr>
              <a:t>0.4 % &lt; 2%   which is acceptable according to our design specs.</a:t>
            </a: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455148243"/>
                  </p:ext>
                </p:extLst>
              </p:nvPr>
            </p:nvGraphicFramePr>
            <p:xfrm>
              <a:off x="976379" y="1726199"/>
              <a:ext cx="6212768" cy="2639901"/>
            </p:xfrm>
            <a:graphic>
              <a:graphicData uri="http://schemas.openxmlformats.org/drawingml/2006/table">
                <a:tbl>
                  <a:tblPr firstRow="1" firstCol="1" bandRow="1">
                    <a:tableStyleId>{72C8E2CF-B3ED-42C2-9758-D578590D2466}</a:tableStyleId>
                  </a:tblPr>
                  <a:tblGrid>
                    <a:gridCol w="3143231">
                      <a:extLst>
                        <a:ext uri="{9D8B030D-6E8A-4147-A177-3AD203B41FA5}">
                          <a16:colId xmlns:a16="http://schemas.microsoft.com/office/drawing/2014/main" val="2199866537"/>
                        </a:ext>
                      </a:extLst>
                    </a:gridCol>
                    <a:gridCol w="3069537">
                      <a:extLst>
                        <a:ext uri="{9D8B030D-6E8A-4147-A177-3AD203B41FA5}">
                          <a16:colId xmlns:a16="http://schemas.microsoft.com/office/drawing/2014/main" val="69774444"/>
                        </a:ext>
                      </a:extLst>
                    </a:gridCol>
                  </a:tblGrid>
                  <a:tr h="220971">
                    <a:tc>
                      <a:txBody>
                        <a:bodyPr/>
                        <a:lstStyle/>
                        <a:p>
                          <a:pPr marL="0" marR="0" algn="l">
                            <a:lnSpc>
                              <a:spcPct val="107000"/>
                            </a:lnSpc>
                            <a:spcBef>
                              <a:spcPts val="0"/>
                            </a:spcBef>
                            <a:spcAft>
                              <a:spcPts val="0"/>
                            </a:spcAft>
                          </a:pPr>
                          <a:r>
                            <a:rPr lang="en-US" sz="1400" dirty="0" smtClean="0">
                              <a:solidFill>
                                <a:schemeClr val="tx2"/>
                              </a:solidFill>
                              <a:effectLst/>
                            </a:rPr>
                            <a:t>Output  Voltage</a:t>
                          </a:r>
                          <a14:m>
                            <m:oMath xmlns:m="http://schemas.openxmlformats.org/officeDocument/2006/math">
                              <m:r>
                                <a:rPr lang="en-US" sz="1400">
                                  <a:solidFill>
                                    <a:schemeClr val="tx2"/>
                                  </a:solidFill>
                                  <a:effectLst/>
                                  <a:latin typeface="Cambria Math" panose="02040503050406030204" pitchFamily="18" charset="0"/>
                                </a:rPr>
                                <m:t>(</m:t>
                              </m:r>
                              <m:sSub>
                                <m:sSubPr>
                                  <m:ctrlPr>
                                    <a:rPr lang="en-US" sz="1400" i="1">
                                      <a:solidFill>
                                        <a:schemeClr val="tx2"/>
                                      </a:solidFill>
                                      <a:effectLst/>
                                      <a:latin typeface="Cambria Math" panose="02040503050406030204" pitchFamily="18" charset="0"/>
                                    </a:rPr>
                                  </m:ctrlPr>
                                </m:sSubPr>
                                <m:e>
                                  <m:r>
                                    <a:rPr lang="en-US" sz="1400">
                                      <a:solidFill>
                                        <a:schemeClr val="tx2"/>
                                      </a:solidFill>
                                      <a:effectLst/>
                                      <a:latin typeface="Cambria Math" panose="02040503050406030204" pitchFamily="18" charset="0"/>
                                    </a:rPr>
                                    <m:t>𝑉</m:t>
                                  </m:r>
                                </m:e>
                                <m:sub>
                                  <m:r>
                                    <a:rPr lang="en-US" sz="1400">
                                      <a:solidFill>
                                        <a:schemeClr val="tx2"/>
                                      </a:solidFill>
                                      <a:effectLst/>
                                      <a:latin typeface="Cambria Math" panose="02040503050406030204" pitchFamily="18" charset="0"/>
                                    </a:rPr>
                                    <m:t>𝑜</m:t>
                                  </m:r>
                                </m:sub>
                              </m:sSub>
                              <m:r>
                                <a:rPr lang="en-US" sz="1400">
                                  <a:solidFill>
                                    <a:schemeClr val="tx2"/>
                                  </a:solidFill>
                                  <a:effectLst/>
                                  <a:latin typeface="Cambria Math" panose="02040503050406030204" pitchFamily="18" charset="0"/>
                                </a:rPr>
                                <m:t>)</m:t>
                              </m:r>
                            </m:oMath>
                          </a14:m>
                          <a:r>
                            <a:rPr lang="en-US" sz="1400" dirty="0">
                              <a:solidFill>
                                <a:schemeClr val="tx2"/>
                              </a:solidFill>
                              <a:effectLst/>
                            </a:rPr>
                            <a:t>                                        </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smtClean="0">
                              <a:solidFill>
                                <a:schemeClr val="tx2"/>
                              </a:solidFill>
                              <a:effectLst/>
                            </a:rPr>
                            <a:t>Load Current </a:t>
                          </a:r>
                          <a14:m>
                            <m:oMath xmlns:m="http://schemas.openxmlformats.org/officeDocument/2006/math">
                              <m:r>
                                <a:rPr lang="en-US" sz="1400">
                                  <a:solidFill>
                                    <a:schemeClr val="tx2"/>
                                  </a:solidFill>
                                  <a:effectLst/>
                                  <a:latin typeface="Cambria Math" panose="02040503050406030204" pitchFamily="18" charset="0"/>
                                </a:rPr>
                                <m:t>(</m:t>
                              </m:r>
                              <m:sSub>
                                <m:sSubPr>
                                  <m:ctrlPr>
                                    <a:rPr lang="en-US" sz="1400" i="1">
                                      <a:solidFill>
                                        <a:schemeClr val="tx2"/>
                                      </a:solidFill>
                                      <a:effectLst/>
                                      <a:latin typeface="Cambria Math" panose="02040503050406030204" pitchFamily="18" charset="0"/>
                                    </a:rPr>
                                  </m:ctrlPr>
                                </m:sSubPr>
                                <m:e>
                                  <m:r>
                                    <a:rPr lang="en-US" sz="1400">
                                      <a:solidFill>
                                        <a:schemeClr val="tx2"/>
                                      </a:solidFill>
                                      <a:effectLst/>
                                      <a:latin typeface="Cambria Math" panose="02040503050406030204" pitchFamily="18" charset="0"/>
                                    </a:rPr>
                                    <m:t>𝐼</m:t>
                                  </m:r>
                                </m:e>
                                <m:sub>
                                  <m:r>
                                    <a:rPr lang="en-US" sz="1400">
                                      <a:solidFill>
                                        <a:schemeClr val="tx2"/>
                                      </a:solidFill>
                                      <a:effectLst/>
                                      <a:latin typeface="Cambria Math" panose="02040503050406030204" pitchFamily="18" charset="0"/>
                                    </a:rPr>
                                    <m:t>𝑅</m:t>
                                  </m:r>
                                </m:sub>
                              </m:sSub>
                              <m:r>
                                <a:rPr lang="en-US" sz="1400">
                                  <a:solidFill>
                                    <a:schemeClr val="tx2"/>
                                  </a:solidFill>
                                  <a:effectLst/>
                                  <a:latin typeface="Cambria Math" panose="02040503050406030204" pitchFamily="18" charset="0"/>
                                </a:rPr>
                                <m:t>)</m:t>
                              </m:r>
                            </m:oMath>
                          </a14:m>
                          <a:r>
                            <a:rPr lang="en-US" sz="1400" dirty="0">
                              <a:solidFill>
                                <a:schemeClr val="tx2"/>
                              </a:solidFill>
                              <a:effectLst/>
                            </a:rPr>
                            <a:t> </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4667078"/>
                      </a:ext>
                    </a:extLst>
                  </a:tr>
                  <a:tr h="2418930">
                    <a:tc>
                      <a:txBody>
                        <a:bodyPr/>
                        <a:lstStyle/>
                        <a:p>
                          <a:pPr marL="0" marR="0" algn="l">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l">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3655402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455148243"/>
                  </p:ext>
                </p:extLst>
              </p:nvPr>
            </p:nvGraphicFramePr>
            <p:xfrm>
              <a:off x="976379" y="1726199"/>
              <a:ext cx="6212768" cy="2639901"/>
            </p:xfrm>
            <a:graphic>
              <a:graphicData uri="http://schemas.openxmlformats.org/drawingml/2006/table">
                <a:tbl>
                  <a:tblPr firstRow="1" firstCol="1" bandRow="1">
                    <a:tableStyleId>{72C8E2CF-B3ED-42C2-9758-D578590D2466}</a:tableStyleId>
                  </a:tblPr>
                  <a:tblGrid>
                    <a:gridCol w="3143231">
                      <a:extLst>
                        <a:ext uri="{9D8B030D-6E8A-4147-A177-3AD203B41FA5}">
                          <a16:colId xmlns:a16="http://schemas.microsoft.com/office/drawing/2014/main" val="2199866537"/>
                        </a:ext>
                      </a:extLst>
                    </a:gridCol>
                    <a:gridCol w="3069537">
                      <a:extLst>
                        <a:ext uri="{9D8B030D-6E8A-4147-A177-3AD203B41FA5}">
                          <a16:colId xmlns:a16="http://schemas.microsoft.com/office/drawing/2014/main" val="69774444"/>
                        </a:ext>
                      </a:extLst>
                    </a:gridCol>
                  </a:tblGrid>
                  <a:tr h="220971">
                    <a:tc>
                      <a:txBody>
                        <a:bodyPr/>
                        <a:lstStyle/>
                        <a:p>
                          <a:endParaRPr lang="en-US"/>
                        </a:p>
                      </a:txBody>
                      <a:tcPr marL="68580" marR="68580" marT="0" marB="0">
                        <a:blipFill>
                          <a:blip r:embed="rId3"/>
                          <a:stretch>
                            <a:fillRect l="-194" t="-25000" r="-97868" b="-1108333"/>
                          </a:stretch>
                        </a:blipFill>
                      </a:tcPr>
                    </a:tc>
                    <a:tc>
                      <a:txBody>
                        <a:bodyPr/>
                        <a:lstStyle/>
                        <a:p>
                          <a:endParaRPr lang="en-US"/>
                        </a:p>
                      </a:txBody>
                      <a:tcPr marL="68580" marR="68580" marT="0" marB="0">
                        <a:blipFill>
                          <a:blip r:embed="rId3"/>
                          <a:stretch>
                            <a:fillRect l="-102579" t="-25000" r="-198" b="-1108333"/>
                          </a:stretch>
                        </a:blipFill>
                      </a:tcPr>
                    </a:tc>
                    <a:extLst>
                      <a:ext uri="{0D108BD9-81ED-4DB2-BD59-A6C34878D82A}">
                        <a16:rowId xmlns:a16="http://schemas.microsoft.com/office/drawing/2014/main" val="1704667078"/>
                      </a:ext>
                    </a:extLst>
                  </a:tr>
                  <a:tr h="2418930">
                    <a:tc>
                      <a:txBody>
                        <a:bodyPr/>
                        <a:lstStyle/>
                        <a:p>
                          <a:pPr marL="0" marR="0" algn="l">
                            <a:lnSpc>
                              <a:spcPct val="107000"/>
                            </a:lnSpc>
                            <a:spcBef>
                              <a:spcPts val="0"/>
                            </a:spcBef>
                            <a:spcAft>
                              <a:spcPts val="0"/>
                            </a:spcAft>
                          </a:pP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l">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36554024"/>
                      </a:ext>
                    </a:extLst>
                  </a:tr>
                </a:tbl>
              </a:graphicData>
            </a:graphic>
          </p:graphicFrame>
        </mc:Fallback>
      </mc:AlternateContent>
      <p:pic>
        <p:nvPicPr>
          <p:cNvPr id="5126"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505" y="2146775"/>
            <a:ext cx="2845249" cy="22479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316" y="2146775"/>
            <a:ext cx="2777963" cy="221932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oogle Shape;748;p30"/>
          <p:cNvGrpSpPr/>
          <p:nvPr/>
        </p:nvGrpSpPr>
        <p:grpSpPr>
          <a:xfrm>
            <a:off x="8339304" y="114038"/>
            <a:ext cx="726150" cy="486558"/>
            <a:chOff x="1032475" y="1600925"/>
            <a:chExt cx="844200" cy="844200"/>
          </a:xfrm>
        </p:grpSpPr>
        <p:sp>
          <p:nvSpPr>
            <p:cNvPr id="10"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14</a:t>
            </a:r>
            <a:endParaRPr lang="en" sz="1800" dirty="0"/>
          </a:p>
        </p:txBody>
      </p:sp>
    </p:spTree>
    <p:extLst>
      <p:ext uri="{BB962C8B-B14F-4D97-AF65-F5344CB8AC3E}">
        <p14:creationId xmlns:p14="http://schemas.microsoft.com/office/powerpoint/2010/main" val="206486028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1"/>
          <p:cNvSpPr txBox="1">
            <a:spLocks noGrp="1"/>
          </p:cNvSpPr>
          <p:nvPr>
            <p:ph type="title"/>
          </p:nvPr>
        </p:nvSpPr>
        <p:spPr>
          <a:xfrm>
            <a:off x="719999" y="251670"/>
            <a:ext cx="6148960" cy="1240800"/>
          </a:xfrm>
          <a:prstGeom prst="rect">
            <a:avLst/>
          </a:prstGeom>
        </p:spPr>
        <p:txBody>
          <a:bodyPr spcFirstLastPara="1" wrap="square" lIns="91425" tIns="91425" rIns="91425" bIns="91425" anchor="ctr" anchorCtr="0">
            <a:noAutofit/>
          </a:bodyPr>
          <a:lstStyle/>
          <a:p>
            <a:r>
              <a:rPr lang="en-US" dirty="0"/>
              <a:t>Cost of Implementation:</a:t>
            </a:r>
          </a:p>
        </p:txBody>
      </p:sp>
      <p:sp>
        <p:nvSpPr>
          <p:cNvPr id="1066" name="Google Shape;1066;p41"/>
          <p:cNvSpPr/>
          <p:nvPr/>
        </p:nvSpPr>
        <p:spPr>
          <a:xfrm>
            <a:off x="5644075" y="1798775"/>
            <a:ext cx="2786833" cy="2786833"/>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8" name="Google Shape;1068;p41"/>
          <p:cNvGrpSpPr/>
          <p:nvPr/>
        </p:nvGrpSpPr>
        <p:grpSpPr>
          <a:xfrm>
            <a:off x="4803625" y="1798780"/>
            <a:ext cx="746246" cy="1525270"/>
            <a:chOff x="4803625" y="1798780"/>
            <a:chExt cx="746246" cy="1525270"/>
          </a:xfrm>
        </p:grpSpPr>
        <p:sp>
          <p:nvSpPr>
            <p:cNvPr id="1069" name="Google Shape;1069;p41"/>
            <p:cNvSpPr/>
            <p:nvPr/>
          </p:nvSpPr>
          <p:spPr>
            <a:xfrm rot="7675767">
              <a:off x="5191415" y="1861603"/>
              <a:ext cx="301649" cy="291382"/>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1"/>
            <p:cNvSpPr/>
            <p:nvPr/>
          </p:nvSpPr>
          <p:spPr>
            <a:xfrm>
              <a:off x="4803625" y="2988750"/>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sp>
        <p:nvSpPr>
          <p:cNvPr id="1065" name="Google Shape;1065;p41"/>
          <p:cNvSpPr txBox="1">
            <a:spLocks noGrp="1"/>
          </p:cNvSpPr>
          <p:nvPr>
            <p:ph type="body" idx="1"/>
          </p:nvPr>
        </p:nvSpPr>
        <p:spPr>
          <a:xfrm>
            <a:off x="894647" y="2076700"/>
            <a:ext cx="5504632" cy="2494700"/>
          </a:xfrm>
          <a:prstGeom prst="rect">
            <a:avLst/>
          </a:prstGeom>
        </p:spPr>
        <p:txBody>
          <a:bodyPr spcFirstLastPara="1" wrap="square" lIns="91425" tIns="91425" rIns="91425" bIns="91425" anchor="ctr" anchorCtr="0">
            <a:noAutofit/>
          </a:bodyPr>
          <a:lstStyle/>
          <a:p>
            <a:pPr lvl="0">
              <a:buFont typeface="Wingdings" panose="05000000000000000000" pitchFamily="2" charset="2"/>
              <a:buChar char="Ø"/>
            </a:pPr>
            <a:r>
              <a:rPr lang="en-US" sz="1600" dirty="0">
                <a:solidFill>
                  <a:schemeClr val="tx2"/>
                </a:solidFill>
              </a:rPr>
              <a:t>Diode Rs.60</a:t>
            </a:r>
          </a:p>
          <a:p>
            <a:pPr lvl="0">
              <a:buFont typeface="Wingdings" panose="05000000000000000000" pitchFamily="2" charset="2"/>
              <a:buChar char="Ø"/>
            </a:pPr>
            <a:r>
              <a:rPr lang="en-US" sz="1600" dirty="0">
                <a:solidFill>
                  <a:schemeClr val="tx2"/>
                </a:solidFill>
              </a:rPr>
              <a:t>P-channel </a:t>
            </a:r>
            <a:r>
              <a:rPr lang="en-US" sz="1600" dirty="0" err="1">
                <a:solidFill>
                  <a:schemeClr val="tx2"/>
                </a:solidFill>
              </a:rPr>
              <a:t>Mosfet</a:t>
            </a:r>
            <a:r>
              <a:rPr lang="en-US" sz="1600" dirty="0">
                <a:solidFill>
                  <a:schemeClr val="tx2"/>
                </a:solidFill>
              </a:rPr>
              <a:t>(IRF9540) Rs.100</a:t>
            </a:r>
          </a:p>
          <a:p>
            <a:pPr lvl="0">
              <a:buFont typeface="Wingdings" panose="05000000000000000000" pitchFamily="2" charset="2"/>
              <a:buChar char="Ø"/>
            </a:pPr>
            <a:r>
              <a:rPr lang="en-US" sz="1600" dirty="0">
                <a:solidFill>
                  <a:schemeClr val="tx2"/>
                </a:solidFill>
              </a:rPr>
              <a:t>PID CONTROLLER Rs.2860</a:t>
            </a:r>
          </a:p>
          <a:p>
            <a:pPr lvl="0">
              <a:buFont typeface="Wingdings" panose="05000000000000000000" pitchFamily="2" charset="2"/>
              <a:buChar char="Ø"/>
            </a:pPr>
            <a:r>
              <a:rPr lang="en-US" sz="1600" dirty="0">
                <a:solidFill>
                  <a:schemeClr val="tx2"/>
                </a:solidFill>
              </a:rPr>
              <a:t>(</a:t>
            </a:r>
            <a:r>
              <a:rPr lang="en-US" sz="1600" dirty="0" err="1">
                <a:solidFill>
                  <a:schemeClr val="tx2"/>
                </a:solidFill>
              </a:rPr>
              <a:t>Inductor,resisor,capacitor</a:t>
            </a:r>
            <a:r>
              <a:rPr lang="en-US" sz="1600" dirty="0">
                <a:solidFill>
                  <a:schemeClr val="tx2"/>
                </a:solidFill>
              </a:rPr>
              <a:t>) Rs.100</a:t>
            </a:r>
          </a:p>
          <a:p>
            <a:pPr lvl="0">
              <a:buFont typeface="Wingdings" panose="05000000000000000000" pitchFamily="2" charset="2"/>
              <a:buChar char="Ø"/>
            </a:pPr>
            <a:r>
              <a:rPr lang="en-US" sz="1600" dirty="0">
                <a:solidFill>
                  <a:schemeClr val="tx2"/>
                </a:solidFill>
              </a:rPr>
              <a:t>Comparators Rs.60</a:t>
            </a:r>
          </a:p>
          <a:p>
            <a:pPr lvl="0">
              <a:buFont typeface="Wingdings" panose="05000000000000000000" pitchFamily="2" charset="2"/>
              <a:buChar char="Ø"/>
            </a:pPr>
            <a:r>
              <a:rPr lang="en-US" sz="1600" dirty="0">
                <a:solidFill>
                  <a:schemeClr val="tx2"/>
                </a:solidFill>
              </a:rPr>
              <a:t>Connecting Wires Rs 50</a:t>
            </a:r>
          </a:p>
          <a:p>
            <a:pPr lvl="0">
              <a:buFont typeface="Wingdings" panose="05000000000000000000" pitchFamily="2" charset="2"/>
              <a:buChar char="Ø"/>
            </a:pPr>
            <a:r>
              <a:rPr lang="en-US" sz="1600" dirty="0">
                <a:solidFill>
                  <a:schemeClr val="tx2"/>
                </a:solidFill>
              </a:rPr>
              <a:t>TOTAL COST: Rs 3130 (approx.)</a:t>
            </a:r>
          </a:p>
          <a:p>
            <a:pPr marL="425450" indent="-285750">
              <a:buFont typeface="Wingdings" panose="05000000000000000000" pitchFamily="2" charset="2"/>
              <a:buChar char="Ø"/>
            </a:pPr>
            <a:endParaRPr lang="en-US" sz="1600" dirty="0">
              <a:solidFill>
                <a:schemeClr val="tx2"/>
              </a:solidFill>
            </a:endParaRPr>
          </a:p>
        </p:txBody>
      </p:sp>
      <p:sp>
        <p:nvSpPr>
          <p:cNvPr id="53" name="Google Shape;7153;p69"/>
          <p:cNvSpPr/>
          <p:nvPr/>
        </p:nvSpPr>
        <p:spPr>
          <a:xfrm>
            <a:off x="6822788" y="3246947"/>
            <a:ext cx="489179" cy="465361"/>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 name="Google Shape;7184;p69"/>
          <p:cNvGrpSpPr/>
          <p:nvPr/>
        </p:nvGrpSpPr>
        <p:grpSpPr>
          <a:xfrm>
            <a:off x="6276473" y="3246947"/>
            <a:ext cx="487985" cy="466537"/>
            <a:chOff x="-61354875" y="4101525"/>
            <a:chExt cx="316650" cy="317450"/>
          </a:xfrm>
        </p:grpSpPr>
        <p:sp>
          <p:nvSpPr>
            <p:cNvPr id="55" name="Google Shape;7185;p69"/>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7186;p69"/>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7250;p69"/>
          <p:cNvSpPr/>
          <p:nvPr/>
        </p:nvSpPr>
        <p:spPr>
          <a:xfrm>
            <a:off x="6836227" y="2665298"/>
            <a:ext cx="426072" cy="466757"/>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 name="Google Shape;7251;p69"/>
          <p:cNvGrpSpPr/>
          <p:nvPr/>
        </p:nvGrpSpPr>
        <p:grpSpPr>
          <a:xfrm>
            <a:off x="6319496" y="2645007"/>
            <a:ext cx="486790" cy="467933"/>
            <a:chOff x="-62516625" y="3743175"/>
            <a:chExt cx="315875" cy="318400"/>
          </a:xfrm>
        </p:grpSpPr>
        <p:sp>
          <p:nvSpPr>
            <p:cNvPr id="59" name="Google Shape;7252;p69"/>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7253;p69"/>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 name="Google Shape;7307;p69"/>
          <p:cNvGrpSpPr/>
          <p:nvPr/>
        </p:nvGrpSpPr>
        <p:grpSpPr>
          <a:xfrm>
            <a:off x="7387952" y="3221905"/>
            <a:ext cx="487985" cy="465213"/>
            <a:chOff x="-60255350" y="3733825"/>
            <a:chExt cx="316650" cy="316550"/>
          </a:xfrm>
        </p:grpSpPr>
        <p:sp>
          <p:nvSpPr>
            <p:cNvPr id="62" name="Google Shape;7308;p69"/>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7309;p69"/>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7310;p69"/>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7311;p69"/>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7312;p69"/>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7313;p69"/>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7314;p69"/>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 name="Google Shape;7378;p69"/>
          <p:cNvGrpSpPr/>
          <p:nvPr/>
        </p:nvGrpSpPr>
        <p:grpSpPr>
          <a:xfrm>
            <a:off x="7378608" y="2626381"/>
            <a:ext cx="469994" cy="441147"/>
            <a:chOff x="2404875" y="3592725"/>
            <a:chExt cx="298525" cy="293825"/>
          </a:xfrm>
        </p:grpSpPr>
        <p:sp>
          <p:nvSpPr>
            <p:cNvPr id="70" name="Google Shape;7379;p69"/>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380;p69"/>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381;p69"/>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748;p30"/>
          <p:cNvGrpSpPr/>
          <p:nvPr/>
        </p:nvGrpSpPr>
        <p:grpSpPr>
          <a:xfrm>
            <a:off x="8339304" y="114038"/>
            <a:ext cx="726150" cy="486558"/>
            <a:chOff x="1032475" y="1600925"/>
            <a:chExt cx="844200" cy="844200"/>
          </a:xfrm>
        </p:grpSpPr>
        <p:sp>
          <p:nvSpPr>
            <p:cNvPr id="29"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15</a:t>
            </a:r>
            <a:endParaRPr lang="en" sz="1800" dirty="0"/>
          </a:p>
        </p:txBody>
      </p:sp>
    </p:spTree>
    <p:extLst>
      <p:ext uri="{BB962C8B-B14F-4D97-AF65-F5344CB8AC3E}">
        <p14:creationId xmlns:p14="http://schemas.microsoft.com/office/powerpoint/2010/main" val="4417965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1"/>
          <p:cNvSpPr txBox="1">
            <a:spLocks noGrp="1"/>
          </p:cNvSpPr>
          <p:nvPr>
            <p:ph type="title"/>
          </p:nvPr>
        </p:nvSpPr>
        <p:spPr>
          <a:xfrm>
            <a:off x="719999" y="0"/>
            <a:ext cx="6603590" cy="1240800"/>
          </a:xfrm>
          <a:prstGeom prst="rect">
            <a:avLst/>
          </a:prstGeom>
        </p:spPr>
        <p:txBody>
          <a:bodyPr spcFirstLastPara="1" wrap="square" lIns="91425" tIns="91425" rIns="91425" bIns="91425" anchor="ctr" anchorCtr="0">
            <a:noAutofit/>
          </a:bodyPr>
          <a:lstStyle/>
          <a:p>
            <a:pPr lvl="0"/>
            <a:r>
              <a:rPr lang="en-US" dirty="0" smtClean="0"/>
              <a:t>Advantages w.r.t Types:</a:t>
            </a:r>
            <a:endParaRPr dirty="0"/>
          </a:p>
        </p:txBody>
      </p:sp>
      <p:sp>
        <p:nvSpPr>
          <p:cNvPr id="1066" name="Google Shape;1066;p41"/>
          <p:cNvSpPr/>
          <p:nvPr/>
        </p:nvSpPr>
        <p:spPr>
          <a:xfrm>
            <a:off x="5644075" y="1798775"/>
            <a:ext cx="2786833" cy="2786833"/>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8" name="Google Shape;1068;p41"/>
          <p:cNvGrpSpPr/>
          <p:nvPr/>
        </p:nvGrpSpPr>
        <p:grpSpPr>
          <a:xfrm>
            <a:off x="4803625" y="1798780"/>
            <a:ext cx="746246" cy="1525270"/>
            <a:chOff x="4803625" y="1798780"/>
            <a:chExt cx="746246" cy="1525270"/>
          </a:xfrm>
        </p:grpSpPr>
        <p:sp>
          <p:nvSpPr>
            <p:cNvPr id="1069" name="Google Shape;1069;p41"/>
            <p:cNvSpPr/>
            <p:nvPr/>
          </p:nvSpPr>
          <p:spPr>
            <a:xfrm rot="7675767">
              <a:off x="5191415" y="1861603"/>
              <a:ext cx="301649" cy="291382"/>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1"/>
            <p:cNvSpPr/>
            <p:nvPr/>
          </p:nvSpPr>
          <p:spPr>
            <a:xfrm>
              <a:off x="4803625" y="2988750"/>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sp>
        <p:nvSpPr>
          <p:cNvPr id="1065" name="Google Shape;1065;p41"/>
          <p:cNvSpPr txBox="1">
            <a:spLocks noGrp="1"/>
          </p:cNvSpPr>
          <p:nvPr>
            <p:ph type="body" idx="1"/>
          </p:nvPr>
        </p:nvSpPr>
        <p:spPr>
          <a:xfrm>
            <a:off x="535441" y="936397"/>
            <a:ext cx="6989483" cy="3649211"/>
          </a:xfrm>
          <a:prstGeom prst="rect">
            <a:avLst/>
          </a:prstGeom>
        </p:spPr>
        <p:txBody>
          <a:bodyPr spcFirstLastPara="1" wrap="square" lIns="91425" tIns="91425" rIns="91425" bIns="91425" anchor="ctr" anchorCtr="0">
            <a:noAutofit/>
          </a:bodyPr>
          <a:lstStyle/>
          <a:p>
            <a:pPr marL="425450" indent="-285750">
              <a:buFont typeface="Wingdings" panose="05000000000000000000" pitchFamily="2" charset="2"/>
              <a:buChar char="Ø"/>
            </a:pPr>
            <a:r>
              <a:rPr lang="en-US" dirty="0" smtClean="0">
                <a:solidFill>
                  <a:schemeClr val="tx2"/>
                </a:solidFill>
              </a:rPr>
              <a:t>There </a:t>
            </a:r>
            <a:r>
              <a:rPr lang="en-US" dirty="0">
                <a:solidFill>
                  <a:schemeClr val="tx2"/>
                </a:solidFill>
              </a:rPr>
              <a:t>are two types of DC/DC converters: </a:t>
            </a:r>
            <a:endParaRPr lang="en-US" dirty="0" smtClean="0">
              <a:solidFill>
                <a:schemeClr val="tx2"/>
              </a:solidFill>
            </a:endParaRPr>
          </a:p>
          <a:p>
            <a:pPr marL="425450" indent="-285750">
              <a:buFont typeface="Wingdings" panose="05000000000000000000" pitchFamily="2" charset="2"/>
              <a:buChar char="Ø"/>
            </a:pPr>
            <a:r>
              <a:rPr lang="en-US" b="1" dirty="0" smtClean="0">
                <a:solidFill>
                  <a:schemeClr val="tx2"/>
                </a:solidFill>
              </a:rPr>
              <a:t>Linear </a:t>
            </a:r>
            <a:r>
              <a:rPr lang="en-US" dirty="0" smtClean="0">
                <a:solidFill>
                  <a:schemeClr val="tx2"/>
                </a:solidFill>
              </a:rPr>
              <a:t>:</a:t>
            </a:r>
          </a:p>
          <a:p>
            <a:pPr marL="425450" indent="-285750">
              <a:buFont typeface="Wingdings" panose="05000000000000000000" pitchFamily="2" charset="2"/>
              <a:buChar char="Ø"/>
            </a:pPr>
            <a:r>
              <a:rPr lang="en-US" dirty="0" smtClean="0">
                <a:solidFill>
                  <a:schemeClr val="tx2"/>
                </a:solidFill>
              </a:rPr>
              <a:t>A </a:t>
            </a:r>
            <a:r>
              <a:rPr lang="en-US" dirty="0">
                <a:solidFill>
                  <a:schemeClr val="tx2"/>
                </a:solidFill>
              </a:rPr>
              <a:t>linear DC/DC converter uses a resistive voltage drop to create and regulate a given output voltage, </a:t>
            </a:r>
            <a:endParaRPr lang="en-US" dirty="0" smtClean="0">
              <a:solidFill>
                <a:schemeClr val="tx2"/>
              </a:solidFill>
            </a:endParaRPr>
          </a:p>
          <a:p>
            <a:pPr marL="425450" indent="-285750">
              <a:buFont typeface="Wingdings" panose="05000000000000000000" pitchFamily="2" charset="2"/>
              <a:buChar char="Ø"/>
            </a:pPr>
            <a:r>
              <a:rPr lang="en-US" b="1" dirty="0" smtClean="0">
                <a:solidFill>
                  <a:schemeClr val="tx2"/>
                </a:solidFill>
              </a:rPr>
              <a:t>Switched</a:t>
            </a:r>
            <a:r>
              <a:rPr lang="en-US" dirty="0" smtClean="0">
                <a:solidFill>
                  <a:schemeClr val="tx2"/>
                </a:solidFill>
              </a:rPr>
              <a:t>. </a:t>
            </a:r>
          </a:p>
          <a:p>
            <a:pPr marL="425450" indent="-285750">
              <a:buFont typeface="Wingdings" panose="05000000000000000000" pitchFamily="2" charset="2"/>
              <a:buChar char="Ø"/>
            </a:pPr>
            <a:r>
              <a:rPr lang="en-US" dirty="0" smtClean="0">
                <a:solidFill>
                  <a:schemeClr val="tx2"/>
                </a:solidFill>
              </a:rPr>
              <a:t>A switched-mode DC/DC converts by storing the input energy periodically and then releasing that energy to the output at a different voltage</a:t>
            </a:r>
          </a:p>
          <a:p>
            <a:pPr marL="425450" indent="-285750">
              <a:buFont typeface="Wingdings" panose="05000000000000000000" pitchFamily="2" charset="2"/>
              <a:buChar char="Ø"/>
            </a:pPr>
            <a:endParaRPr lang="en-US" dirty="0" smtClean="0">
              <a:solidFill>
                <a:schemeClr val="tx2"/>
              </a:solidFill>
            </a:endParaRPr>
          </a:p>
          <a:p>
            <a:pPr marL="425450" indent="-285750">
              <a:buFont typeface="Wingdings" panose="05000000000000000000" pitchFamily="2" charset="2"/>
              <a:buChar char="Ø"/>
            </a:pPr>
            <a:r>
              <a:rPr lang="en-US" dirty="0" smtClean="0">
                <a:solidFill>
                  <a:schemeClr val="tx2"/>
                </a:solidFill>
              </a:rPr>
              <a:t>They </a:t>
            </a:r>
            <a:r>
              <a:rPr lang="en-US" dirty="0">
                <a:solidFill>
                  <a:schemeClr val="tx2"/>
                </a:solidFill>
              </a:rPr>
              <a:t>are noisy as compared to a linear circuit and require energy management in the form of a control </a:t>
            </a:r>
            <a:r>
              <a:rPr lang="en-US" dirty="0" smtClean="0">
                <a:solidFill>
                  <a:schemeClr val="tx2"/>
                </a:solidFill>
              </a:rPr>
              <a:t>loop </a:t>
            </a:r>
            <a:r>
              <a:rPr lang="en-US" dirty="0">
                <a:solidFill>
                  <a:schemeClr val="tx2"/>
                </a:solidFill>
              </a:rPr>
              <a:t>e</a:t>
            </a:r>
            <a:r>
              <a:rPr lang="en-US" dirty="0" smtClean="0">
                <a:solidFill>
                  <a:schemeClr val="tx2"/>
                </a:solidFill>
              </a:rPr>
              <a:t>xcept  </a:t>
            </a:r>
            <a:r>
              <a:rPr lang="en-US" dirty="0">
                <a:solidFill>
                  <a:schemeClr val="tx2"/>
                </a:solidFill>
              </a:rPr>
              <a:t>modern switching-mode </a:t>
            </a:r>
            <a:r>
              <a:rPr lang="en-US" dirty="0" smtClean="0">
                <a:solidFill>
                  <a:schemeClr val="tx2"/>
                </a:solidFill>
              </a:rPr>
              <a:t>controllers.</a:t>
            </a:r>
            <a:endParaRPr lang="en-US" dirty="0">
              <a:solidFill>
                <a:schemeClr val="tx2"/>
              </a:solidFill>
            </a:endParaRPr>
          </a:p>
        </p:txBody>
      </p:sp>
      <p:grpSp>
        <p:nvGrpSpPr>
          <p:cNvPr id="8" name="Google Shape;748;p30"/>
          <p:cNvGrpSpPr/>
          <p:nvPr/>
        </p:nvGrpSpPr>
        <p:grpSpPr>
          <a:xfrm>
            <a:off x="8339304" y="114038"/>
            <a:ext cx="726150" cy="486558"/>
            <a:chOff x="1032475" y="1600925"/>
            <a:chExt cx="844200" cy="844200"/>
          </a:xfrm>
        </p:grpSpPr>
        <p:sp>
          <p:nvSpPr>
            <p:cNvPr id="9"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16</a:t>
            </a:r>
            <a:endParaRPr lang="en" sz="1800" dirty="0"/>
          </a:p>
        </p:txBody>
      </p:sp>
    </p:spTree>
    <p:extLst>
      <p:ext uri="{BB962C8B-B14F-4D97-AF65-F5344CB8AC3E}">
        <p14:creationId xmlns:p14="http://schemas.microsoft.com/office/powerpoint/2010/main" val="37473331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1"/>
          <p:cNvSpPr txBox="1">
            <a:spLocks noGrp="1"/>
          </p:cNvSpPr>
          <p:nvPr>
            <p:ph type="title"/>
          </p:nvPr>
        </p:nvSpPr>
        <p:spPr>
          <a:xfrm>
            <a:off x="719999" y="251670"/>
            <a:ext cx="6148960" cy="1240800"/>
          </a:xfrm>
          <a:prstGeom prst="rect">
            <a:avLst/>
          </a:prstGeom>
        </p:spPr>
        <p:txBody>
          <a:bodyPr spcFirstLastPara="1" wrap="square" lIns="91425" tIns="91425" rIns="91425" bIns="91425" anchor="ctr" anchorCtr="0">
            <a:noAutofit/>
          </a:bodyPr>
          <a:lstStyle/>
          <a:p>
            <a:r>
              <a:rPr lang="en-US" dirty="0" smtClean="0"/>
              <a:t>Limitations:</a:t>
            </a:r>
            <a:endParaRPr lang="en-US" dirty="0"/>
          </a:p>
        </p:txBody>
      </p:sp>
      <p:sp>
        <p:nvSpPr>
          <p:cNvPr id="1066" name="Google Shape;1066;p41"/>
          <p:cNvSpPr/>
          <p:nvPr/>
        </p:nvSpPr>
        <p:spPr>
          <a:xfrm>
            <a:off x="5644075" y="1798775"/>
            <a:ext cx="2786833" cy="2786833"/>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8" name="Google Shape;1068;p41"/>
          <p:cNvGrpSpPr/>
          <p:nvPr/>
        </p:nvGrpSpPr>
        <p:grpSpPr>
          <a:xfrm>
            <a:off x="4803625" y="1798780"/>
            <a:ext cx="746246" cy="1525270"/>
            <a:chOff x="4803625" y="1798780"/>
            <a:chExt cx="746246" cy="1525270"/>
          </a:xfrm>
        </p:grpSpPr>
        <p:sp>
          <p:nvSpPr>
            <p:cNvPr id="1069" name="Google Shape;1069;p41"/>
            <p:cNvSpPr/>
            <p:nvPr/>
          </p:nvSpPr>
          <p:spPr>
            <a:xfrm rot="7675767">
              <a:off x="5191415" y="1861603"/>
              <a:ext cx="301649" cy="291382"/>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1"/>
            <p:cNvSpPr/>
            <p:nvPr/>
          </p:nvSpPr>
          <p:spPr>
            <a:xfrm>
              <a:off x="4803625" y="2988750"/>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sp>
        <p:nvSpPr>
          <p:cNvPr id="1065" name="Google Shape;1065;p41"/>
          <p:cNvSpPr txBox="1">
            <a:spLocks noGrp="1"/>
          </p:cNvSpPr>
          <p:nvPr>
            <p:ph type="body" idx="1"/>
          </p:nvPr>
        </p:nvSpPr>
        <p:spPr>
          <a:xfrm>
            <a:off x="551029" y="1589164"/>
            <a:ext cx="5504632" cy="2494700"/>
          </a:xfrm>
          <a:prstGeom prst="rect">
            <a:avLst/>
          </a:prstGeom>
        </p:spPr>
        <p:txBody>
          <a:bodyPr spcFirstLastPara="1" wrap="square" lIns="91425" tIns="91425" rIns="91425" bIns="91425" anchor="ctr" anchorCtr="0">
            <a:noAutofit/>
          </a:bodyPr>
          <a:lstStyle/>
          <a:p>
            <a:pPr marL="425450" indent="-285750">
              <a:buFont typeface="Wingdings" panose="05000000000000000000" pitchFamily="2" charset="2"/>
              <a:buChar char="Ø"/>
            </a:pPr>
            <a:r>
              <a:rPr lang="en-US" dirty="0" smtClean="0">
                <a:solidFill>
                  <a:schemeClr val="tx2"/>
                </a:solidFill>
              </a:rPr>
              <a:t>A buck converter converts higher voltages to lower. It’s more efficient and simpler circuitry than a boost converter, but cannot produce a higher output than input. </a:t>
            </a:r>
          </a:p>
          <a:p>
            <a:pPr marL="425450" indent="-285750">
              <a:buFont typeface="Wingdings" panose="05000000000000000000" pitchFamily="2" charset="2"/>
              <a:buChar char="Ø"/>
            </a:pPr>
            <a:r>
              <a:rPr lang="en-US" dirty="0" smtClean="0">
                <a:solidFill>
                  <a:schemeClr val="tx2"/>
                </a:solidFill>
              </a:rPr>
              <a:t>Although the constructed current design operated as expected, we encountered difficulties in obtaining the converter’s output voltage and current values particularly inductors and resistances values.</a:t>
            </a:r>
          </a:p>
          <a:p>
            <a:pPr marL="425450" indent="-285750">
              <a:buFont typeface="Wingdings" panose="05000000000000000000" pitchFamily="2" charset="2"/>
              <a:buChar char="Ø"/>
            </a:pPr>
            <a:r>
              <a:rPr lang="en-US" dirty="0" smtClean="0">
                <a:solidFill>
                  <a:schemeClr val="tx2"/>
                </a:solidFill>
              </a:rPr>
              <a:t>This is mainly due to the limited research at first. Overall, our design for the project proved to be successful in demonstrating the ability to perform current function which is crucial in providing safe operation of DC-DC converters.</a:t>
            </a:r>
            <a:endParaRPr lang="en-US" dirty="0">
              <a:solidFill>
                <a:schemeClr val="tx2"/>
              </a:solidFill>
            </a:endParaRPr>
          </a:p>
        </p:txBody>
      </p:sp>
      <p:grpSp>
        <p:nvGrpSpPr>
          <p:cNvPr id="8" name="Google Shape;1440;p50"/>
          <p:cNvGrpSpPr/>
          <p:nvPr/>
        </p:nvGrpSpPr>
        <p:grpSpPr>
          <a:xfrm>
            <a:off x="6215550" y="2215815"/>
            <a:ext cx="1643882" cy="1964770"/>
            <a:chOff x="5417423" y="1566547"/>
            <a:chExt cx="2661338" cy="2779569"/>
          </a:xfrm>
        </p:grpSpPr>
        <p:sp>
          <p:nvSpPr>
            <p:cNvPr id="9" name="Google Shape;1441;p50"/>
            <p:cNvSpPr/>
            <p:nvPr/>
          </p:nvSpPr>
          <p:spPr>
            <a:xfrm>
              <a:off x="5940286" y="1566547"/>
              <a:ext cx="1629359" cy="125173"/>
            </a:xfrm>
            <a:custGeom>
              <a:avLst/>
              <a:gdLst/>
              <a:ahLst/>
              <a:cxnLst/>
              <a:rect l="l" t="t" r="r" b="b"/>
              <a:pathLst>
                <a:path w="68117" h="5233" extrusionOk="0">
                  <a:moveTo>
                    <a:pt x="0" y="5233"/>
                  </a:moveTo>
                  <a:lnTo>
                    <a:pt x="68117" y="5233"/>
                  </a:lnTo>
                  <a:lnTo>
                    <a:pt x="40806" y="20"/>
                  </a:lnTo>
                  <a:lnTo>
                    <a:pt x="27663" y="0"/>
                  </a:lnTo>
                  <a:close/>
                </a:path>
              </a:pathLst>
            </a:custGeom>
            <a:noFill/>
            <a:ln w="28575" cap="rnd" cmpd="sng">
              <a:solidFill>
                <a:schemeClr val="lt2"/>
              </a:solidFill>
              <a:prstDash val="solid"/>
              <a:round/>
              <a:headEnd type="none" w="med" len="med"/>
              <a:tailEnd type="none" w="med" len="med"/>
            </a:ln>
          </p:spPr>
        </p:sp>
        <p:grpSp>
          <p:nvGrpSpPr>
            <p:cNvPr id="10" name="Google Shape;1442;p50"/>
            <p:cNvGrpSpPr/>
            <p:nvPr/>
          </p:nvGrpSpPr>
          <p:grpSpPr>
            <a:xfrm>
              <a:off x="5925798" y="1691748"/>
              <a:ext cx="1658480" cy="318121"/>
              <a:chOff x="1788922" y="2299668"/>
              <a:chExt cx="1439777" cy="276170"/>
            </a:xfrm>
          </p:grpSpPr>
          <p:sp>
            <p:nvSpPr>
              <p:cNvPr id="29" name="Google Shape;1443;p50"/>
              <p:cNvSpPr/>
              <p:nvPr/>
            </p:nvSpPr>
            <p:spPr>
              <a:xfrm>
                <a:off x="1788922" y="2354738"/>
                <a:ext cx="849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444;p50"/>
              <p:cNvSpPr/>
              <p:nvPr/>
            </p:nvSpPr>
            <p:spPr>
              <a:xfrm>
                <a:off x="3143799" y="2354738"/>
                <a:ext cx="849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445;p50"/>
              <p:cNvSpPr/>
              <p:nvPr/>
            </p:nvSpPr>
            <p:spPr>
              <a:xfrm>
                <a:off x="1816706" y="2299668"/>
                <a:ext cx="291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446;p50"/>
              <p:cNvSpPr/>
              <p:nvPr/>
            </p:nvSpPr>
            <p:spPr>
              <a:xfrm>
                <a:off x="3171583" y="2299668"/>
                <a:ext cx="291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 name="Google Shape;1447;p50"/>
            <p:cNvCxnSpPr/>
            <p:nvPr/>
          </p:nvCxnSpPr>
          <p:spPr>
            <a:xfrm flipH="1">
              <a:off x="6218355" y="1693249"/>
              <a:ext cx="336000" cy="2590500"/>
            </a:xfrm>
            <a:prstGeom prst="straightConnector1">
              <a:avLst/>
            </a:prstGeom>
            <a:noFill/>
            <a:ln w="38100" cap="rnd" cmpd="sng">
              <a:solidFill>
                <a:schemeClr val="lt2"/>
              </a:solidFill>
              <a:prstDash val="solid"/>
              <a:round/>
              <a:headEnd type="none" w="med" len="med"/>
              <a:tailEnd type="none" w="med" len="med"/>
            </a:ln>
          </p:spPr>
        </p:cxnSp>
        <p:cxnSp>
          <p:nvCxnSpPr>
            <p:cNvPr id="12" name="Google Shape;1448;p50"/>
            <p:cNvCxnSpPr/>
            <p:nvPr/>
          </p:nvCxnSpPr>
          <p:spPr>
            <a:xfrm>
              <a:off x="6949678" y="1695617"/>
              <a:ext cx="333300" cy="2590500"/>
            </a:xfrm>
            <a:prstGeom prst="straightConnector1">
              <a:avLst/>
            </a:prstGeom>
            <a:noFill/>
            <a:ln w="28575" cap="rnd" cmpd="sng">
              <a:solidFill>
                <a:schemeClr val="lt2"/>
              </a:solidFill>
              <a:prstDash val="solid"/>
              <a:round/>
              <a:headEnd type="none" w="med" len="med"/>
              <a:tailEnd type="none" w="med" len="med"/>
            </a:ln>
          </p:spPr>
        </p:cxnSp>
        <p:sp>
          <p:nvSpPr>
            <p:cNvPr id="13" name="Google Shape;1449;p50"/>
            <p:cNvSpPr/>
            <p:nvPr/>
          </p:nvSpPr>
          <p:spPr>
            <a:xfrm>
              <a:off x="5417423" y="2510103"/>
              <a:ext cx="2661338" cy="127063"/>
            </a:xfrm>
            <a:custGeom>
              <a:avLst/>
              <a:gdLst/>
              <a:ahLst/>
              <a:cxnLst/>
              <a:rect l="l" t="t" r="r" b="b"/>
              <a:pathLst>
                <a:path w="104839" h="5312" extrusionOk="0">
                  <a:moveTo>
                    <a:pt x="0" y="5312"/>
                  </a:moveTo>
                  <a:lnTo>
                    <a:pt x="104839" y="5312"/>
                  </a:lnTo>
                  <a:lnTo>
                    <a:pt x="79179" y="0"/>
                  </a:lnTo>
                  <a:lnTo>
                    <a:pt x="24419" y="199"/>
                  </a:lnTo>
                  <a:close/>
                </a:path>
              </a:pathLst>
            </a:custGeom>
            <a:noFill/>
            <a:ln w="28575" cap="rnd" cmpd="sng">
              <a:solidFill>
                <a:schemeClr val="lt2"/>
              </a:solidFill>
              <a:prstDash val="solid"/>
              <a:round/>
              <a:headEnd type="none" w="med" len="med"/>
              <a:tailEnd type="none" w="med" len="med"/>
            </a:ln>
          </p:spPr>
        </p:sp>
        <p:grpSp>
          <p:nvGrpSpPr>
            <p:cNvPr id="14" name="Google Shape;1450;p50"/>
            <p:cNvGrpSpPr/>
            <p:nvPr/>
          </p:nvGrpSpPr>
          <p:grpSpPr>
            <a:xfrm>
              <a:off x="5516832" y="2638746"/>
              <a:ext cx="2476411" cy="318121"/>
              <a:chOff x="1433886" y="3121786"/>
              <a:chExt cx="2149849" cy="276170"/>
            </a:xfrm>
          </p:grpSpPr>
          <p:sp>
            <p:nvSpPr>
              <p:cNvPr id="21" name="Google Shape;1451;p50"/>
              <p:cNvSpPr/>
              <p:nvPr/>
            </p:nvSpPr>
            <p:spPr>
              <a:xfrm>
                <a:off x="1731028" y="3176857"/>
                <a:ext cx="849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452;p50"/>
              <p:cNvSpPr/>
              <p:nvPr/>
            </p:nvSpPr>
            <p:spPr>
              <a:xfrm>
                <a:off x="1758812" y="3121786"/>
                <a:ext cx="291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453;p50"/>
              <p:cNvSpPr/>
              <p:nvPr/>
            </p:nvSpPr>
            <p:spPr>
              <a:xfrm>
                <a:off x="3200738" y="3176857"/>
                <a:ext cx="849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454;p50"/>
              <p:cNvSpPr/>
              <p:nvPr/>
            </p:nvSpPr>
            <p:spPr>
              <a:xfrm>
                <a:off x="3228522" y="3121786"/>
                <a:ext cx="291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455;p50"/>
              <p:cNvSpPr/>
              <p:nvPr/>
            </p:nvSpPr>
            <p:spPr>
              <a:xfrm>
                <a:off x="3498835" y="3176857"/>
                <a:ext cx="849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456;p50"/>
              <p:cNvSpPr/>
              <p:nvPr/>
            </p:nvSpPr>
            <p:spPr>
              <a:xfrm>
                <a:off x="3526619" y="3121786"/>
                <a:ext cx="291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57;p50"/>
              <p:cNvSpPr/>
              <p:nvPr/>
            </p:nvSpPr>
            <p:spPr>
              <a:xfrm>
                <a:off x="1433886" y="3176857"/>
                <a:ext cx="849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458;p50"/>
              <p:cNvSpPr/>
              <p:nvPr/>
            </p:nvSpPr>
            <p:spPr>
              <a:xfrm>
                <a:off x="1461670" y="3121786"/>
                <a:ext cx="29100" cy="22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 name="Google Shape;1459;p50"/>
            <p:cNvSpPr/>
            <p:nvPr/>
          </p:nvSpPr>
          <p:spPr>
            <a:xfrm>
              <a:off x="6109854" y="4284316"/>
              <a:ext cx="219600" cy="6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460;p50"/>
            <p:cNvSpPr/>
            <p:nvPr/>
          </p:nvSpPr>
          <p:spPr>
            <a:xfrm>
              <a:off x="7162493" y="4284316"/>
              <a:ext cx="219600" cy="6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61;p50"/>
            <p:cNvSpPr/>
            <p:nvPr/>
          </p:nvSpPr>
          <p:spPr>
            <a:xfrm>
              <a:off x="6470787" y="1693253"/>
              <a:ext cx="533513" cy="816819"/>
            </a:xfrm>
            <a:custGeom>
              <a:avLst/>
              <a:gdLst/>
              <a:ahLst/>
              <a:cxnLst/>
              <a:rect l="l" t="t" r="r" b="b"/>
              <a:pathLst>
                <a:path w="22900" h="34349" extrusionOk="0">
                  <a:moveTo>
                    <a:pt x="13143" y="0"/>
                  </a:moveTo>
                  <a:lnTo>
                    <a:pt x="2987" y="6471"/>
                  </a:lnTo>
                  <a:lnTo>
                    <a:pt x="22900" y="17821"/>
                  </a:lnTo>
                  <a:lnTo>
                    <a:pt x="0" y="30665"/>
                  </a:lnTo>
                  <a:lnTo>
                    <a:pt x="5377" y="34349"/>
                  </a:lnTo>
                </a:path>
              </a:pathLst>
            </a:custGeom>
            <a:noFill/>
            <a:ln w="28575" cap="rnd" cmpd="sng">
              <a:solidFill>
                <a:schemeClr val="lt2"/>
              </a:solidFill>
              <a:prstDash val="solid"/>
              <a:round/>
              <a:headEnd type="none" w="med" len="med"/>
              <a:tailEnd type="none" w="med" len="med"/>
            </a:ln>
          </p:spPr>
        </p:sp>
        <p:sp>
          <p:nvSpPr>
            <p:cNvPr id="18" name="Google Shape;1462;p50"/>
            <p:cNvSpPr/>
            <p:nvPr/>
          </p:nvSpPr>
          <p:spPr>
            <a:xfrm flipH="1">
              <a:off x="6499550" y="1693253"/>
              <a:ext cx="533513" cy="816819"/>
            </a:xfrm>
            <a:custGeom>
              <a:avLst/>
              <a:gdLst/>
              <a:ahLst/>
              <a:cxnLst/>
              <a:rect l="l" t="t" r="r" b="b"/>
              <a:pathLst>
                <a:path w="22900" h="34349" extrusionOk="0">
                  <a:moveTo>
                    <a:pt x="13143" y="0"/>
                  </a:moveTo>
                  <a:lnTo>
                    <a:pt x="2987" y="6471"/>
                  </a:lnTo>
                  <a:lnTo>
                    <a:pt x="22900" y="17821"/>
                  </a:lnTo>
                  <a:lnTo>
                    <a:pt x="0" y="30665"/>
                  </a:lnTo>
                  <a:lnTo>
                    <a:pt x="5377" y="34349"/>
                  </a:lnTo>
                </a:path>
              </a:pathLst>
            </a:custGeom>
            <a:noFill/>
            <a:ln w="28575" cap="rnd" cmpd="sng">
              <a:solidFill>
                <a:schemeClr val="lt2"/>
              </a:solidFill>
              <a:prstDash val="solid"/>
              <a:round/>
              <a:headEnd type="none" w="med" len="med"/>
              <a:tailEnd type="none" w="med" len="med"/>
            </a:ln>
          </p:spPr>
        </p:sp>
        <p:sp>
          <p:nvSpPr>
            <p:cNvPr id="19" name="Google Shape;1463;p50"/>
            <p:cNvSpPr/>
            <p:nvPr/>
          </p:nvSpPr>
          <p:spPr>
            <a:xfrm>
              <a:off x="6301456" y="2638693"/>
              <a:ext cx="951061" cy="1621824"/>
            </a:xfrm>
            <a:custGeom>
              <a:avLst/>
              <a:gdLst/>
              <a:ahLst/>
              <a:cxnLst/>
              <a:rect l="l" t="t" r="r" b="b"/>
              <a:pathLst>
                <a:path w="41418" h="67802" extrusionOk="0">
                  <a:moveTo>
                    <a:pt x="17324" y="0"/>
                  </a:moveTo>
                  <a:lnTo>
                    <a:pt x="5177" y="7168"/>
                  </a:lnTo>
                  <a:lnTo>
                    <a:pt x="35942" y="24691"/>
                  </a:lnTo>
                  <a:lnTo>
                    <a:pt x="0" y="44604"/>
                  </a:lnTo>
                  <a:lnTo>
                    <a:pt x="41418" y="67802"/>
                  </a:lnTo>
                </a:path>
              </a:pathLst>
            </a:custGeom>
            <a:noFill/>
            <a:ln w="28575" cap="rnd" cmpd="sng">
              <a:solidFill>
                <a:schemeClr val="lt2"/>
              </a:solidFill>
              <a:prstDash val="solid"/>
              <a:round/>
              <a:headEnd type="none" w="med" len="med"/>
              <a:tailEnd type="none" w="med" len="med"/>
            </a:ln>
          </p:spPr>
        </p:sp>
        <p:sp>
          <p:nvSpPr>
            <p:cNvPr id="20" name="Google Shape;1464;p50"/>
            <p:cNvSpPr/>
            <p:nvPr/>
          </p:nvSpPr>
          <p:spPr>
            <a:xfrm>
              <a:off x="6233407" y="2638693"/>
              <a:ext cx="972031" cy="1621760"/>
            </a:xfrm>
            <a:custGeom>
              <a:avLst/>
              <a:gdLst/>
              <a:ahLst/>
              <a:cxnLst/>
              <a:rect l="l" t="t" r="r" b="b"/>
              <a:pathLst>
                <a:path w="33754" h="56316" extrusionOk="0">
                  <a:moveTo>
                    <a:pt x="20012" y="0"/>
                  </a:moveTo>
                  <a:lnTo>
                    <a:pt x="29719" y="5974"/>
                  </a:lnTo>
                  <a:lnTo>
                    <a:pt x="4548" y="20508"/>
                  </a:lnTo>
                  <a:lnTo>
                    <a:pt x="33754" y="37078"/>
                  </a:lnTo>
                  <a:lnTo>
                    <a:pt x="0" y="56316"/>
                  </a:lnTo>
                </a:path>
              </a:pathLst>
            </a:custGeom>
            <a:noFill/>
            <a:ln w="28575" cap="rnd" cmpd="sng">
              <a:solidFill>
                <a:schemeClr val="lt2"/>
              </a:solidFill>
              <a:prstDash val="solid"/>
              <a:round/>
              <a:headEnd type="none" w="med" len="med"/>
              <a:tailEnd type="none" w="med" len="med"/>
            </a:ln>
          </p:spPr>
        </p:sp>
      </p:grpSp>
      <p:grpSp>
        <p:nvGrpSpPr>
          <p:cNvPr id="33" name="Google Shape;748;p30"/>
          <p:cNvGrpSpPr/>
          <p:nvPr/>
        </p:nvGrpSpPr>
        <p:grpSpPr>
          <a:xfrm>
            <a:off x="8339304" y="114038"/>
            <a:ext cx="726150" cy="486558"/>
            <a:chOff x="1032475" y="1600925"/>
            <a:chExt cx="844200" cy="844200"/>
          </a:xfrm>
        </p:grpSpPr>
        <p:sp>
          <p:nvSpPr>
            <p:cNvPr id="34"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17</a:t>
            </a:r>
            <a:endParaRPr lang="en" sz="1800" dirty="0"/>
          </a:p>
        </p:txBody>
      </p:sp>
    </p:spTree>
    <p:extLst>
      <p:ext uri="{BB962C8B-B14F-4D97-AF65-F5344CB8AC3E}">
        <p14:creationId xmlns:p14="http://schemas.microsoft.com/office/powerpoint/2010/main" val="6224225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1"/>
          <p:cNvSpPr txBox="1">
            <a:spLocks noGrp="1"/>
          </p:cNvSpPr>
          <p:nvPr>
            <p:ph type="title"/>
          </p:nvPr>
        </p:nvSpPr>
        <p:spPr>
          <a:xfrm>
            <a:off x="636109" y="201336"/>
            <a:ext cx="3728400" cy="1240800"/>
          </a:xfrm>
          <a:prstGeom prst="rect">
            <a:avLst/>
          </a:prstGeom>
        </p:spPr>
        <p:txBody>
          <a:bodyPr spcFirstLastPara="1" wrap="square" lIns="91425" tIns="91425" rIns="91425" bIns="91425" anchor="ctr" anchorCtr="0">
            <a:noAutofit/>
          </a:bodyPr>
          <a:lstStyle/>
          <a:p>
            <a:r>
              <a:rPr lang="en-US" dirty="0"/>
              <a:t>CONCLUSION:</a:t>
            </a:r>
          </a:p>
        </p:txBody>
      </p:sp>
      <p:sp>
        <p:nvSpPr>
          <p:cNvPr id="1066" name="Google Shape;1066;p41"/>
          <p:cNvSpPr/>
          <p:nvPr/>
        </p:nvSpPr>
        <p:spPr>
          <a:xfrm>
            <a:off x="5644075" y="1798775"/>
            <a:ext cx="2786833" cy="2786833"/>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8" name="Google Shape;1068;p41"/>
          <p:cNvGrpSpPr/>
          <p:nvPr/>
        </p:nvGrpSpPr>
        <p:grpSpPr>
          <a:xfrm>
            <a:off x="4803625" y="1798780"/>
            <a:ext cx="746246" cy="1525270"/>
            <a:chOff x="4803625" y="1798780"/>
            <a:chExt cx="746246" cy="1525270"/>
          </a:xfrm>
        </p:grpSpPr>
        <p:sp>
          <p:nvSpPr>
            <p:cNvPr id="1069" name="Google Shape;1069;p41"/>
            <p:cNvSpPr/>
            <p:nvPr/>
          </p:nvSpPr>
          <p:spPr>
            <a:xfrm rot="7675767">
              <a:off x="5191415" y="1861603"/>
              <a:ext cx="301649" cy="291382"/>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1"/>
            <p:cNvSpPr/>
            <p:nvPr/>
          </p:nvSpPr>
          <p:spPr>
            <a:xfrm>
              <a:off x="4803625" y="2988750"/>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sp>
        <p:nvSpPr>
          <p:cNvPr id="1065" name="Google Shape;1065;p41"/>
          <p:cNvSpPr txBox="1">
            <a:spLocks noGrp="1"/>
          </p:cNvSpPr>
          <p:nvPr>
            <p:ph type="body" idx="1"/>
          </p:nvPr>
        </p:nvSpPr>
        <p:spPr>
          <a:xfrm>
            <a:off x="552219" y="973123"/>
            <a:ext cx="7450878" cy="3875713"/>
          </a:xfrm>
          <a:prstGeom prst="rect">
            <a:avLst/>
          </a:prstGeom>
        </p:spPr>
        <p:txBody>
          <a:bodyPr spcFirstLastPara="1" wrap="square" lIns="91425" tIns="91425" rIns="91425" bIns="91425" anchor="ctr" anchorCtr="0">
            <a:noAutofit/>
          </a:bodyPr>
          <a:lstStyle/>
          <a:p>
            <a:pPr>
              <a:buFont typeface="Wingdings" panose="05000000000000000000" pitchFamily="2" charset="2"/>
              <a:buChar char="Ø"/>
            </a:pPr>
            <a:r>
              <a:rPr lang="en-US" dirty="0" smtClean="0">
                <a:solidFill>
                  <a:schemeClr val="tx2"/>
                </a:solidFill>
              </a:rPr>
              <a:t>From </a:t>
            </a:r>
            <a:r>
              <a:rPr lang="en-US" dirty="0">
                <a:solidFill>
                  <a:schemeClr val="tx2"/>
                </a:solidFill>
              </a:rPr>
              <a:t>the simulation results it is found that in case of the buck converters, the desired output voltages can be obtained by selecting proper values of inductor, capacitor and switching frequency. </a:t>
            </a:r>
            <a:endParaRPr lang="en-US" dirty="0" smtClean="0">
              <a:solidFill>
                <a:schemeClr val="tx2"/>
              </a:solidFill>
            </a:endParaRPr>
          </a:p>
          <a:p>
            <a:pPr>
              <a:buFont typeface="Wingdings" panose="05000000000000000000" pitchFamily="2" charset="2"/>
              <a:buChar char="Ø"/>
            </a:pPr>
            <a:r>
              <a:rPr lang="en-US" dirty="0" smtClean="0">
                <a:solidFill>
                  <a:schemeClr val="tx2"/>
                </a:solidFill>
              </a:rPr>
              <a:t>All </a:t>
            </a:r>
            <a:r>
              <a:rPr lang="en-US" dirty="0">
                <a:solidFill>
                  <a:schemeClr val="tx2"/>
                </a:solidFill>
              </a:rPr>
              <a:t>of these individual theories were difficult for anyone to grasp primarily and putting them collectively in the simulator which was extremely puzzling. But it has been done most </a:t>
            </a:r>
            <a:r>
              <a:rPr lang="en-US" dirty="0" smtClean="0">
                <a:solidFill>
                  <a:schemeClr val="tx2"/>
                </a:solidFill>
              </a:rPr>
              <a:t>excellently </a:t>
            </a:r>
            <a:r>
              <a:rPr lang="en-US" dirty="0">
                <a:solidFill>
                  <a:schemeClr val="tx2"/>
                </a:solidFill>
              </a:rPr>
              <a:t>to formulate an outstanding scheme dissertation with affluent in its contest. </a:t>
            </a:r>
            <a:endParaRPr lang="en-US" dirty="0" smtClean="0">
              <a:solidFill>
                <a:schemeClr val="tx2"/>
              </a:solidFill>
            </a:endParaRPr>
          </a:p>
          <a:p>
            <a:pPr>
              <a:buFont typeface="Wingdings" panose="05000000000000000000" pitchFamily="2" charset="2"/>
              <a:buChar char="Ø"/>
            </a:pPr>
            <a:r>
              <a:rPr lang="en-US" dirty="0" smtClean="0">
                <a:solidFill>
                  <a:schemeClr val="tx2"/>
                </a:solidFill>
              </a:rPr>
              <a:t>At </a:t>
            </a:r>
            <a:r>
              <a:rPr lang="en-US" dirty="0">
                <a:solidFill>
                  <a:schemeClr val="tx2"/>
                </a:solidFill>
              </a:rPr>
              <a:t>each stage, targets were set to acquire the necessary skills to meet the criteria of the project and design the circuits for implementation </a:t>
            </a:r>
            <a:r>
              <a:rPr lang="en-US" dirty="0" smtClean="0">
                <a:solidFill>
                  <a:schemeClr val="tx2"/>
                </a:solidFill>
              </a:rPr>
              <a:t>in </a:t>
            </a:r>
            <a:r>
              <a:rPr lang="en-US" dirty="0">
                <a:solidFill>
                  <a:schemeClr val="tx2"/>
                </a:solidFill>
              </a:rPr>
              <a:t>the software </a:t>
            </a:r>
            <a:r>
              <a:rPr lang="en-US" dirty="0" smtClean="0">
                <a:solidFill>
                  <a:schemeClr val="tx2"/>
                </a:solidFill>
              </a:rPr>
              <a:t>willing to implement in hardware. </a:t>
            </a:r>
          </a:p>
          <a:p>
            <a:pPr>
              <a:buFont typeface="Wingdings" panose="05000000000000000000" pitchFamily="2" charset="2"/>
              <a:buChar char="Ø"/>
            </a:pPr>
            <a:r>
              <a:rPr lang="en-US" dirty="0" smtClean="0">
                <a:solidFill>
                  <a:schemeClr val="tx2"/>
                </a:solidFill>
              </a:rPr>
              <a:t>This </a:t>
            </a:r>
            <a:r>
              <a:rPr lang="en-US" dirty="0">
                <a:solidFill>
                  <a:schemeClr val="tx2"/>
                </a:solidFill>
              </a:rPr>
              <a:t>project gives the opportunity to study new skills and raise valuable knowledge in circuit designing and problem solving skills which has greatly enriched knowledge and understanding through the erudition route which may help one in for the further progression.</a:t>
            </a:r>
          </a:p>
        </p:txBody>
      </p:sp>
      <p:grpSp>
        <p:nvGrpSpPr>
          <p:cNvPr id="8" name="Google Shape;748;p30"/>
          <p:cNvGrpSpPr/>
          <p:nvPr/>
        </p:nvGrpSpPr>
        <p:grpSpPr>
          <a:xfrm>
            <a:off x="8339304" y="114038"/>
            <a:ext cx="726150" cy="486558"/>
            <a:chOff x="1032475" y="1600925"/>
            <a:chExt cx="844200" cy="844200"/>
          </a:xfrm>
        </p:grpSpPr>
        <p:sp>
          <p:nvSpPr>
            <p:cNvPr id="9"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18</a:t>
            </a:r>
            <a:endParaRPr lang="en" sz="1800" dirty="0"/>
          </a:p>
        </p:txBody>
      </p:sp>
    </p:spTree>
    <p:extLst>
      <p:ext uri="{BB962C8B-B14F-4D97-AF65-F5344CB8AC3E}">
        <p14:creationId xmlns:p14="http://schemas.microsoft.com/office/powerpoint/2010/main" val="7977283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28"/>
          <p:cNvSpPr/>
          <p:nvPr/>
        </p:nvSpPr>
        <p:spPr>
          <a:xfrm>
            <a:off x="642794" y="863582"/>
            <a:ext cx="3416334" cy="3416334"/>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28"/>
          <p:cNvSpPr txBox="1">
            <a:spLocks noGrp="1"/>
          </p:cNvSpPr>
          <p:nvPr>
            <p:ph type="ctrTitle"/>
          </p:nvPr>
        </p:nvSpPr>
        <p:spPr>
          <a:xfrm>
            <a:off x="4267950" y="1048650"/>
            <a:ext cx="4360350" cy="18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dk1"/>
                </a:solidFill>
              </a:rPr>
              <a:t>BUCK CONVERTER</a:t>
            </a:r>
            <a:endParaRPr sz="4800" dirty="0">
              <a:solidFill>
                <a:schemeClr val="dk1"/>
              </a:solidFill>
            </a:endParaRPr>
          </a:p>
        </p:txBody>
      </p:sp>
      <p:sp>
        <p:nvSpPr>
          <p:cNvPr id="682" name="Google Shape;682;p28"/>
          <p:cNvSpPr txBox="1">
            <a:spLocks noGrp="1"/>
          </p:cNvSpPr>
          <p:nvPr>
            <p:ph type="subTitle" idx="1"/>
          </p:nvPr>
        </p:nvSpPr>
        <p:spPr>
          <a:xfrm>
            <a:off x="3739820" y="3711583"/>
            <a:ext cx="5814204" cy="475800"/>
          </a:xfrm>
          <a:prstGeom prst="rect">
            <a:avLst/>
          </a:prstGeom>
        </p:spPr>
        <p:txBody>
          <a:bodyPr spcFirstLastPara="1" wrap="square" lIns="91425" tIns="91425" rIns="91425" bIns="91425" anchor="ctr" anchorCtr="0">
            <a:noAutofit/>
          </a:bodyPr>
          <a:lstStyle/>
          <a:p>
            <a:pPr marL="0" lvl="0" indent="0"/>
            <a:r>
              <a:rPr lang="en-US" sz="1400" dirty="0" smtClean="0"/>
              <a:t>EE-37-LINEAR </a:t>
            </a:r>
            <a:r>
              <a:rPr lang="en-US" sz="1400" dirty="0"/>
              <a:t>CONTROL </a:t>
            </a:r>
            <a:r>
              <a:rPr lang="en-US" sz="1400" dirty="0" smtClean="0"/>
              <a:t>SYSTEMS</a:t>
            </a:r>
            <a:endParaRPr sz="1400" dirty="0"/>
          </a:p>
        </p:txBody>
      </p:sp>
      <p:grpSp>
        <p:nvGrpSpPr>
          <p:cNvPr id="683" name="Google Shape;683;p28"/>
          <p:cNvGrpSpPr/>
          <p:nvPr/>
        </p:nvGrpSpPr>
        <p:grpSpPr>
          <a:xfrm>
            <a:off x="6601583" y="466967"/>
            <a:ext cx="187453" cy="384870"/>
            <a:chOff x="5907238" y="532836"/>
            <a:chExt cx="118965" cy="244207"/>
          </a:xfrm>
        </p:grpSpPr>
        <p:sp>
          <p:nvSpPr>
            <p:cNvPr id="684" name="Google Shape;684;p28"/>
            <p:cNvSpPr/>
            <p:nvPr/>
          </p:nvSpPr>
          <p:spPr>
            <a:xfrm>
              <a:off x="5907238" y="590349"/>
              <a:ext cx="118965" cy="186693"/>
            </a:xfrm>
            <a:custGeom>
              <a:avLst/>
              <a:gdLst/>
              <a:ahLst/>
              <a:cxnLst/>
              <a:rect l="l" t="t" r="r" b="b"/>
              <a:pathLst>
                <a:path w="3448" h="5411" extrusionOk="0">
                  <a:moveTo>
                    <a:pt x="1416" y="594"/>
                  </a:moveTo>
                  <a:cubicBezTo>
                    <a:pt x="1690" y="914"/>
                    <a:pt x="1964" y="1233"/>
                    <a:pt x="2238" y="1530"/>
                  </a:cubicBezTo>
                  <a:cubicBezTo>
                    <a:pt x="2238" y="1553"/>
                    <a:pt x="2238" y="1553"/>
                    <a:pt x="2215" y="1553"/>
                  </a:cubicBezTo>
                  <a:lnTo>
                    <a:pt x="1781" y="1553"/>
                  </a:lnTo>
                  <a:cubicBezTo>
                    <a:pt x="1872" y="1804"/>
                    <a:pt x="1964" y="2032"/>
                    <a:pt x="2055" y="2260"/>
                  </a:cubicBezTo>
                  <a:cubicBezTo>
                    <a:pt x="2055" y="2260"/>
                    <a:pt x="2032" y="2260"/>
                    <a:pt x="2032" y="2283"/>
                  </a:cubicBezTo>
                  <a:cubicBezTo>
                    <a:pt x="1758" y="1964"/>
                    <a:pt x="1484" y="1644"/>
                    <a:pt x="1210" y="1302"/>
                  </a:cubicBezTo>
                  <a:lnTo>
                    <a:pt x="1667" y="1302"/>
                  </a:lnTo>
                  <a:cubicBezTo>
                    <a:pt x="1576" y="1073"/>
                    <a:pt x="1484" y="822"/>
                    <a:pt x="1393" y="594"/>
                  </a:cubicBezTo>
                  <a:close/>
                  <a:moveTo>
                    <a:pt x="138" y="1"/>
                  </a:moveTo>
                  <a:cubicBezTo>
                    <a:pt x="1" y="1"/>
                    <a:pt x="1" y="23"/>
                    <a:pt x="1" y="137"/>
                  </a:cubicBezTo>
                  <a:cubicBezTo>
                    <a:pt x="1" y="274"/>
                    <a:pt x="1" y="411"/>
                    <a:pt x="1" y="548"/>
                  </a:cubicBezTo>
                  <a:cubicBezTo>
                    <a:pt x="1" y="754"/>
                    <a:pt x="69" y="845"/>
                    <a:pt x="252" y="891"/>
                  </a:cubicBezTo>
                  <a:cubicBezTo>
                    <a:pt x="275" y="891"/>
                    <a:pt x="275" y="891"/>
                    <a:pt x="297" y="914"/>
                  </a:cubicBezTo>
                  <a:cubicBezTo>
                    <a:pt x="297" y="1096"/>
                    <a:pt x="297" y="1279"/>
                    <a:pt x="297" y="1461"/>
                  </a:cubicBezTo>
                  <a:cubicBezTo>
                    <a:pt x="275" y="2169"/>
                    <a:pt x="731" y="2717"/>
                    <a:pt x="1302" y="2899"/>
                  </a:cubicBezTo>
                  <a:cubicBezTo>
                    <a:pt x="1347" y="2899"/>
                    <a:pt x="1347" y="2922"/>
                    <a:pt x="1347" y="2968"/>
                  </a:cubicBezTo>
                  <a:cubicBezTo>
                    <a:pt x="1347" y="3059"/>
                    <a:pt x="1347" y="3150"/>
                    <a:pt x="1347" y="3242"/>
                  </a:cubicBezTo>
                  <a:cubicBezTo>
                    <a:pt x="1347" y="3310"/>
                    <a:pt x="1393" y="3379"/>
                    <a:pt x="1439" y="3379"/>
                  </a:cubicBezTo>
                  <a:cubicBezTo>
                    <a:pt x="1507" y="3401"/>
                    <a:pt x="1507" y="3447"/>
                    <a:pt x="1507" y="3470"/>
                  </a:cubicBezTo>
                  <a:cubicBezTo>
                    <a:pt x="1507" y="3721"/>
                    <a:pt x="1484" y="3949"/>
                    <a:pt x="1553" y="4178"/>
                  </a:cubicBezTo>
                  <a:cubicBezTo>
                    <a:pt x="1713" y="4794"/>
                    <a:pt x="2306" y="5319"/>
                    <a:pt x="2945" y="5387"/>
                  </a:cubicBezTo>
                  <a:cubicBezTo>
                    <a:pt x="3105" y="5387"/>
                    <a:pt x="3265" y="5387"/>
                    <a:pt x="3447" y="5410"/>
                  </a:cubicBezTo>
                  <a:lnTo>
                    <a:pt x="3447" y="4954"/>
                  </a:lnTo>
                  <a:lnTo>
                    <a:pt x="3196" y="4954"/>
                  </a:lnTo>
                  <a:cubicBezTo>
                    <a:pt x="2671" y="4954"/>
                    <a:pt x="2238" y="4680"/>
                    <a:pt x="2032" y="4200"/>
                  </a:cubicBezTo>
                  <a:cubicBezTo>
                    <a:pt x="1941" y="3949"/>
                    <a:pt x="1941" y="3698"/>
                    <a:pt x="1941" y="3447"/>
                  </a:cubicBezTo>
                  <a:cubicBezTo>
                    <a:pt x="1941" y="3424"/>
                    <a:pt x="1986" y="3401"/>
                    <a:pt x="2009" y="3401"/>
                  </a:cubicBezTo>
                  <a:cubicBezTo>
                    <a:pt x="2055" y="3356"/>
                    <a:pt x="2101" y="3310"/>
                    <a:pt x="2101" y="3242"/>
                  </a:cubicBezTo>
                  <a:cubicBezTo>
                    <a:pt x="2101" y="3173"/>
                    <a:pt x="2101" y="3082"/>
                    <a:pt x="2078" y="2991"/>
                  </a:cubicBezTo>
                  <a:cubicBezTo>
                    <a:pt x="2078" y="2945"/>
                    <a:pt x="2101" y="2899"/>
                    <a:pt x="2169" y="2877"/>
                  </a:cubicBezTo>
                  <a:cubicBezTo>
                    <a:pt x="2717" y="2694"/>
                    <a:pt x="3036" y="2306"/>
                    <a:pt x="3128" y="1758"/>
                  </a:cubicBezTo>
                  <a:cubicBezTo>
                    <a:pt x="3173" y="1507"/>
                    <a:pt x="3151" y="1279"/>
                    <a:pt x="3151" y="1028"/>
                  </a:cubicBezTo>
                  <a:cubicBezTo>
                    <a:pt x="3151" y="936"/>
                    <a:pt x="3151" y="891"/>
                    <a:pt x="3265" y="868"/>
                  </a:cubicBezTo>
                  <a:cubicBezTo>
                    <a:pt x="3379" y="845"/>
                    <a:pt x="3424" y="731"/>
                    <a:pt x="3447" y="617"/>
                  </a:cubicBezTo>
                  <a:cubicBezTo>
                    <a:pt x="3447" y="434"/>
                    <a:pt x="3447" y="274"/>
                    <a:pt x="3447" y="92"/>
                  </a:cubicBezTo>
                  <a:cubicBezTo>
                    <a:pt x="3447" y="23"/>
                    <a:pt x="3424" y="1"/>
                    <a:pt x="3356" y="1"/>
                  </a:cubicBezTo>
                  <a:cubicBezTo>
                    <a:pt x="3326" y="8"/>
                    <a:pt x="3298" y="11"/>
                    <a:pt x="3271" y="11"/>
                  </a:cubicBezTo>
                  <a:cubicBezTo>
                    <a:pt x="3216" y="11"/>
                    <a:pt x="3166"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28"/>
            <p:cNvSpPr/>
            <p:nvPr/>
          </p:nvSpPr>
          <p:spPr>
            <a:xfrm>
              <a:off x="5988351" y="532974"/>
              <a:ext cx="17355" cy="51098"/>
            </a:xfrm>
            <a:custGeom>
              <a:avLst/>
              <a:gdLst/>
              <a:ahLst/>
              <a:cxnLst/>
              <a:rect l="l" t="t" r="r" b="b"/>
              <a:pathLst>
                <a:path w="503" h="1481" extrusionOk="0">
                  <a:moveTo>
                    <a:pt x="265" y="0"/>
                  </a:moveTo>
                  <a:cubicBezTo>
                    <a:pt x="232" y="0"/>
                    <a:pt x="196" y="7"/>
                    <a:pt x="160" y="20"/>
                  </a:cubicBezTo>
                  <a:cubicBezTo>
                    <a:pt x="69" y="66"/>
                    <a:pt x="1" y="134"/>
                    <a:pt x="1" y="226"/>
                  </a:cubicBezTo>
                  <a:cubicBezTo>
                    <a:pt x="1" y="636"/>
                    <a:pt x="1" y="1070"/>
                    <a:pt x="1" y="1481"/>
                  </a:cubicBezTo>
                  <a:lnTo>
                    <a:pt x="503" y="1481"/>
                  </a:lnTo>
                  <a:cubicBezTo>
                    <a:pt x="503" y="1458"/>
                    <a:pt x="503" y="1435"/>
                    <a:pt x="503" y="1412"/>
                  </a:cubicBezTo>
                  <a:cubicBezTo>
                    <a:pt x="503" y="1047"/>
                    <a:pt x="503" y="659"/>
                    <a:pt x="503" y="271"/>
                  </a:cubicBezTo>
                  <a:cubicBezTo>
                    <a:pt x="503" y="106"/>
                    <a:pt x="400"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28"/>
            <p:cNvSpPr/>
            <p:nvPr/>
          </p:nvSpPr>
          <p:spPr>
            <a:xfrm>
              <a:off x="5926938" y="532836"/>
              <a:ext cx="18148" cy="51236"/>
            </a:xfrm>
            <a:custGeom>
              <a:avLst/>
              <a:gdLst/>
              <a:ahLst/>
              <a:cxnLst/>
              <a:rect l="l" t="t" r="r" b="b"/>
              <a:pathLst>
                <a:path w="526" h="1485" extrusionOk="0">
                  <a:moveTo>
                    <a:pt x="247" y="0"/>
                  </a:moveTo>
                  <a:cubicBezTo>
                    <a:pt x="190" y="0"/>
                    <a:pt x="136" y="26"/>
                    <a:pt x="92" y="70"/>
                  </a:cubicBezTo>
                  <a:cubicBezTo>
                    <a:pt x="46" y="115"/>
                    <a:pt x="0" y="184"/>
                    <a:pt x="0" y="252"/>
                  </a:cubicBezTo>
                  <a:cubicBezTo>
                    <a:pt x="0" y="663"/>
                    <a:pt x="0" y="1074"/>
                    <a:pt x="0" y="1462"/>
                  </a:cubicBezTo>
                  <a:cubicBezTo>
                    <a:pt x="0" y="1485"/>
                    <a:pt x="23" y="1485"/>
                    <a:pt x="23" y="1485"/>
                  </a:cubicBezTo>
                  <a:lnTo>
                    <a:pt x="502" y="1485"/>
                  </a:lnTo>
                  <a:cubicBezTo>
                    <a:pt x="502" y="1485"/>
                    <a:pt x="525" y="1462"/>
                    <a:pt x="525" y="1439"/>
                  </a:cubicBezTo>
                  <a:cubicBezTo>
                    <a:pt x="525" y="1051"/>
                    <a:pt x="525" y="663"/>
                    <a:pt x="525" y="275"/>
                  </a:cubicBezTo>
                  <a:cubicBezTo>
                    <a:pt x="525" y="161"/>
                    <a:pt x="457" y="70"/>
                    <a:pt x="343" y="24"/>
                  </a:cubicBezTo>
                  <a:cubicBezTo>
                    <a:pt x="310" y="8"/>
                    <a:pt x="278" y="0"/>
                    <a:pt x="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7" name="Google Shape;687;p28"/>
          <p:cNvGrpSpPr/>
          <p:nvPr/>
        </p:nvGrpSpPr>
        <p:grpSpPr>
          <a:xfrm>
            <a:off x="4385006" y="297399"/>
            <a:ext cx="960794" cy="470979"/>
            <a:chOff x="4385006" y="297399"/>
            <a:chExt cx="960794" cy="470979"/>
          </a:xfrm>
        </p:grpSpPr>
        <p:sp>
          <p:nvSpPr>
            <p:cNvPr id="688" name="Google Shape;688;p28"/>
            <p:cNvSpPr/>
            <p:nvPr/>
          </p:nvSpPr>
          <p:spPr>
            <a:xfrm>
              <a:off x="4385006" y="297399"/>
              <a:ext cx="40989" cy="40195"/>
            </a:xfrm>
            <a:custGeom>
              <a:avLst/>
              <a:gdLst/>
              <a:ahLst/>
              <a:cxnLst/>
              <a:rect l="l" t="t" r="r" b="b"/>
              <a:pathLst>
                <a:path w="1188" h="1165" extrusionOk="0">
                  <a:moveTo>
                    <a:pt x="594" y="1"/>
                  </a:moveTo>
                  <a:cubicBezTo>
                    <a:pt x="274" y="1"/>
                    <a:pt x="0" y="252"/>
                    <a:pt x="0" y="594"/>
                  </a:cubicBezTo>
                  <a:cubicBezTo>
                    <a:pt x="0" y="914"/>
                    <a:pt x="274" y="1165"/>
                    <a:pt x="594" y="1165"/>
                  </a:cubicBezTo>
                  <a:cubicBezTo>
                    <a:pt x="913" y="1165"/>
                    <a:pt x="1187" y="914"/>
                    <a:pt x="1187" y="594"/>
                  </a:cubicBezTo>
                  <a:cubicBezTo>
                    <a:pt x="1187"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28"/>
            <p:cNvSpPr/>
            <p:nvPr/>
          </p:nvSpPr>
          <p:spPr>
            <a:xfrm>
              <a:off x="4516525" y="297399"/>
              <a:ext cx="40989" cy="40195"/>
            </a:xfrm>
            <a:custGeom>
              <a:avLst/>
              <a:gdLst/>
              <a:ahLst/>
              <a:cxnLst/>
              <a:rect l="l" t="t" r="r" b="b"/>
              <a:pathLst>
                <a:path w="1188" h="1165" extrusionOk="0">
                  <a:moveTo>
                    <a:pt x="594" y="1"/>
                  </a:moveTo>
                  <a:cubicBezTo>
                    <a:pt x="274" y="1"/>
                    <a:pt x="0" y="252"/>
                    <a:pt x="0" y="594"/>
                  </a:cubicBezTo>
                  <a:cubicBezTo>
                    <a:pt x="0" y="914"/>
                    <a:pt x="274" y="1165"/>
                    <a:pt x="594" y="1165"/>
                  </a:cubicBezTo>
                  <a:cubicBezTo>
                    <a:pt x="913" y="1165"/>
                    <a:pt x="1187" y="914"/>
                    <a:pt x="1187" y="594"/>
                  </a:cubicBezTo>
                  <a:cubicBezTo>
                    <a:pt x="1187"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28"/>
            <p:cNvSpPr/>
            <p:nvPr/>
          </p:nvSpPr>
          <p:spPr>
            <a:xfrm>
              <a:off x="4648010" y="297399"/>
              <a:ext cx="40230" cy="40195"/>
            </a:xfrm>
            <a:custGeom>
              <a:avLst/>
              <a:gdLst/>
              <a:ahLst/>
              <a:cxnLst/>
              <a:rect l="l" t="t" r="r" b="b"/>
              <a:pathLst>
                <a:path w="1166" h="1165" extrusionOk="0">
                  <a:moveTo>
                    <a:pt x="594" y="1"/>
                  </a:moveTo>
                  <a:cubicBezTo>
                    <a:pt x="275" y="1"/>
                    <a:pt x="1" y="252"/>
                    <a:pt x="1" y="594"/>
                  </a:cubicBezTo>
                  <a:cubicBezTo>
                    <a:pt x="1" y="914"/>
                    <a:pt x="275"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28"/>
            <p:cNvSpPr/>
            <p:nvPr/>
          </p:nvSpPr>
          <p:spPr>
            <a:xfrm>
              <a:off x="4779529" y="297399"/>
              <a:ext cx="40195" cy="40195"/>
            </a:xfrm>
            <a:custGeom>
              <a:avLst/>
              <a:gdLst/>
              <a:ahLst/>
              <a:cxnLst/>
              <a:rect l="l" t="t" r="r" b="b"/>
              <a:pathLst>
                <a:path w="1165" h="1165" extrusionOk="0">
                  <a:moveTo>
                    <a:pt x="594" y="1"/>
                  </a:moveTo>
                  <a:cubicBezTo>
                    <a:pt x="275" y="1"/>
                    <a:pt x="1" y="252"/>
                    <a:pt x="1" y="594"/>
                  </a:cubicBezTo>
                  <a:cubicBezTo>
                    <a:pt x="1" y="914"/>
                    <a:pt x="275"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28"/>
            <p:cNvSpPr/>
            <p:nvPr/>
          </p:nvSpPr>
          <p:spPr>
            <a:xfrm>
              <a:off x="4911048" y="297399"/>
              <a:ext cx="40195" cy="40195"/>
            </a:xfrm>
            <a:custGeom>
              <a:avLst/>
              <a:gdLst/>
              <a:ahLst/>
              <a:cxnLst/>
              <a:rect l="l" t="t" r="r" b="b"/>
              <a:pathLst>
                <a:path w="1165" h="1165" extrusionOk="0">
                  <a:moveTo>
                    <a:pt x="594" y="1"/>
                  </a:moveTo>
                  <a:cubicBezTo>
                    <a:pt x="252" y="1"/>
                    <a:pt x="1" y="252"/>
                    <a:pt x="1" y="594"/>
                  </a:cubicBezTo>
                  <a:cubicBezTo>
                    <a:pt x="1" y="914"/>
                    <a:pt x="252" y="1165"/>
                    <a:pt x="594" y="1165"/>
                  </a:cubicBezTo>
                  <a:cubicBezTo>
                    <a:pt x="914" y="1165"/>
                    <a:pt x="1165" y="914"/>
                    <a:pt x="1165" y="594"/>
                  </a:cubicBezTo>
                  <a:cubicBezTo>
                    <a:pt x="1165" y="252"/>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28"/>
            <p:cNvSpPr/>
            <p:nvPr/>
          </p:nvSpPr>
          <p:spPr>
            <a:xfrm>
              <a:off x="5042567" y="297399"/>
              <a:ext cx="40195" cy="40195"/>
            </a:xfrm>
            <a:custGeom>
              <a:avLst/>
              <a:gdLst/>
              <a:ahLst/>
              <a:cxnLst/>
              <a:rect l="l" t="t" r="r" b="b"/>
              <a:pathLst>
                <a:path w="1165" h="1165" extrusionOk="0">
                  <a:moveTo>
                    <a:pt x="594" y="1"/>
                  </a:moveTo>
                  <a:cubicBezTo>
                    <a:pt x="252" y="1"/>
                    <a:pt x="0" y="252"/>
                    <a:pt x="0" y="594"/>
                  </a:cubicBezTo>
                  <a:cubicBezTo>
                    <a:pt x="0" y="914"/>
                    <a:pt x="252" y="1165"/>
                    <a:pt x="594" y="1165"/>
                  </a:cubicBezTo>
                  <a:cubicBezTo>
                    <a:pt x="913" y="1165"/>
                    <a:pt x="1165" y="914"/>
                    <a:pt x="1165" y="594"/>
                  </a:cubicBezTo>
                  <a:cubicBezTo>
                    <a:pt x="1165"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28"/>
            <p:cNvSpPr/>
            <p:nvPr/>
          </p:nvSpPr>
          <p:spPr>
            <a:xfrm>
              <a:off x="5174085" y="297399"/>
              <a:ext cx="40195" cy="40195"/>
            </a:xfrm>
            <a:custGeom>
              <a:avLst/>
              <a:gdLst/>
              <a:ahLst/>
              <a:cxnLst/>
              <a:rect l="l" t="t" r="r" b="b"/>
              <a:pathLst>
                <a:path w="1165" h="1165" extrusionOk="0">
                  <a:moveTo>
                    <a:pt x="594" y="1"/>
                  </a:moveTo>
                  <a:cubicBezTo>
                    <a:pt x="251" y="1"/>
                    <a:pt x="0" y="252"/>
                    <a:pt x="0" y="594"/>
                  </a:cubicBezTo>
                  <a:cubicBezTo>
                    <a:pt x="0" y="914"/>
                    <a:pt x="251" y="1165"/>
                    <a:pt x="594" y="1165"/>
                  </a:cubicBezTo>
                  <a:cubicBezTo>
                    <a:pt x="913" y="1165"/>
                    <a:pt x="1164" y="914"/>
                    <a:pt x="1164" y="594"/>
                  </a:cubicBezTo>
                  <a:cubicBezTo>
                    <a:pt x="1164" y="252"/>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28"/>
            <p:cNvSpPr/>
            <p:nvPr/>
          </p:nvSpPr>
          <p:spPr>
            <a:xfrm>
              <a:off x="5305604" y="297399"/>
              <a:ext cx="40195" cy="40195"/>
            </a:xfrm>
            <a:custGeom>
              <a:avLst/>
              <a:gdLst/>
              <a:ahLst/>
              <a:cxnLst/>
              <a:rect l="l" t="t" r="r" b="b"/>
              <a:pathLst>
                <a:path w="1165" h="1165" extrusionOk="0">
                  <a:moveTo>
                    <a:pt x="571" y="1"/>
                  </a:moveTo>
                  <a:cubicBezTo>
                    <a:pt x="251" y="1"/>
                    <a:pt x="0" y="252"/>
                    <a:pt x="0" y="594"/>
                  </a:cubicBezTo>
                  <a:cubicBezTo>
                    <a:pt x="0" y="914"/>
                    <a:pt x="251" y="1165"/>
                    <a:pt x="571" y="1165"/>
                  </a:cubicBezTo>
                  <a:cubicBezTo>
                    <a:pt x="913" y="1165"/>
                    <a:pt x="1164" y="914"/>
                    <a:pt x="1164" y="594"/>
                  </a:cubicBezTo>
                  <a:cubicBezTo>
                    <a:pt x="1164" y="252"/>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28"/>
            <p:cNvSpPr/>
            <p:nvPr/>
          </p:nvSpPr>
          <p:spPr>
            <a:xfrm>
              <a:off x="4385006" y="440717"/>
              <a:ext cx="40989" cy="40195"/>
            </a:xfrm>
            <a:custGeom>
              <a:avLst/>
              <a:gdLst/>
              <a:ahLst/>
              <a:cxnLst/>
              <a:rect l="l" t="t" r="r" b="b"/>
              <a:pathLst>
                <a:path w="1188" h="1165" extrusionOk="0">
                  <a:moveTo>
                    <a:pt x="594" y="1"/>
                  </a:moveTo>
                  <a:cubicBezTo>
                    <a:pt x="274" y="1"/>
                    <a:pt x="0" y="275"/>
                    <a:pt x="0" y="594"/>
                  </a:cubicBezTo>
                  <a:cubicBezTo>
                    <a:pt x="0" y="914"/>
                    <a:pt x="274" y="1165"/>
                    <a:pt x="594" y="1165"/>
                  </a:cubicBezTo>
                  <a:cubicBezTo>
                    <a:pt x="913" y="1165"/>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28"/>
            <p:cNvSpPr/>
            <p:nvPr/>
          </p:nvSpPr>
          <p:spPr>
            <a:xfrm>
              <a:off x="4516525" y="440717"/>
              <a:ext cx="40989" cy="40195"/>
            </a:xfrm>
            <a:custGeom>
              <a:avLst/>
              <a:gdLst/>
              <a:ahLst/>
              <a:cxnLst/>
              <a:rect l="l" t="t" r="r" b="b"/>
              <a:pathLst>
                <a:path w="1188" h="1165" extrusionOk="0">
                  <a:moveTo>
                    <a:pt x="594" y="1"/>
                  </a:moveTo>
                  <a:cubicBezTo>
                    <a:pt x="274" y="1"/>
                    <a:pt x="0" y="275"/>
                    <a:pt x="0" y="594"/>
                  </a:cubicBezTo>
                  <a:cubicBezTo>
                    <a:pt x="0" y="914"/>
                    <a:pt x="274" y="1165"/>
                    <a:pt x="594" y="1165"/>
                  </a:cubicBezTo>
                  <a:cubicBezTo>
                    <a:pt x="913" y="1165"/>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28"/>
            <p:cNvSpPr/>
            <p:nvPr/>
          </p:nvSpPr>
          <p:spPr>
            <a:xfrm>
              <a:off x="4648010" y="440717"/>
              <a:ext cx="40230" cy="40195"/>
            </a:xfrm>
            <a:custGeom>
              <a:avLst/>
              <a:gdLst/>
              <a:ahLst/>
              <a:cxnLst/>
              <a:rect l="l" t="t" r="r" b="b"/>
              <a:pathLst>
                <a:path w="1166" h="1165" extrusionOk="0">
                  <a:moveTo>
                    <a:pt x="594" y="1"/>
                  </a:moveTo>
                  <a:cubicBezTo>
                    <a:pt x="275" y="1"/>
                    <a:pt x="1" y="275"/>
                    <a:pt x="1" y="594"/>
                  </a:cubicBezTo>
                  <a:cubicBezTo>
                    <a:pt x="1" y="914"/>
                    <a:pt x="275"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28"/>
            <p:cNvSpPr/>
            <p:nvPr/>
          </p:nvSpPr>
          <p:spPr>
            <a:xfrm>
              <a:off x="4779529" y="440717"/>
              <a:ext cx="40195" cy="40195"/>
            </a:xfrm>
            <a:custGeom>
              <a:avLst/>
              <a:gdLst/>
              <a:ahLst/>
              <a:cxnLst/>
              <a:rect l="l" t="t" r="r" b="b"/>
              <a:pathLst>
                <a:path w="1165" h="1165" extrusionOk="0">
                  <a:moveTo>
                    <a:pt x="594" y="1"/>
                  </a:moveTo>
                  <a:cubicBezTo>
                    <a:pt x="275" y="1"/>
                    <a:pt x="1" y="275"/>
                    <a:pt x="1" y="594"/>
                  </a:cubicBezTo>
                  <a:cubicBezTo>
                    <a:pt x="1" y="914"/>
                    <a:pt x="275"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28"/>
            <p:cNvSpPr/>
            <p:nvPr/>
          </p:nvSpPr>
          <p:spPr>
            <a:xfrm>
              <a:off x="4911048" y="440717"/>
              <a:ext cx="40195" cy="40195"/>
            </a:xfrm>
            <a:custGeom>
              <a:avLst/>
              <a:gdLst/>
              <a:ahLst/>
              <a:cxnLst/>
              <a:rect l="l" t="t" r="r" b="b"/>
              <a:pathLst>
                <a:path w="1165" h="1165" extrusionOk="0">
                  <a:moveTo>
                    <a:pt x="594" y="1"/>
                  </a:moveTo>
                  <a:cubicBezTo>
                    <a:pt x="252" y="1"/>
                    <a:pt x="1" y="275"/>
                    <a:pt x="1" y="594"/>
                  </a:cubicBezTo>
                  <a:cubicBezTo>
                    <a:pt x="1" y="914"/>
                    <a:pt x="252" y="1165"/>
                    <a:pt x="594" y="1165"/>
                  </a:cubicBezTo>
                  <a:cubicBezTo>
                    <a:pt x="914" y="1165"/>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28"/>
            <p:cNvSpPr/>
            <p:nvPr/>
          </p:nvSpPr>
          <p:spPr>
            <a:xfrm>
              <a:off x="5042567" y="440717"/>
              <a:ext cx="40195" cy="40195"/>
            </a:xfrm>
            <a:custGeom>
              <a:avLst/>
              <a:gdLst/>
              <a:ahLst/>
              <a:cxnLst/>
              <a:rect l="l" t="t" r="r" b="b"/>
              <a:pathLst>
                <a:path w="1165" h="1165" extrusionOk="0">
                  <a:moveTo>
                    <a:pt x="594" y="1"/>
                  </a:moveTo>
                  <a:cubicBezTo>
                    <a:pt x="252" y="1"/>
                    <a:pt x="0" y="275"/>
                    <a:pt x="0" y="594"/>
                  </a:cubicBezTo>
                  <a:cubicBezTo>
                    <a:pt x="0" y="914"/>
                    <a:pt x="252" y="1165"/>
                    <a:pt x="594" y="1165"/>
                  </a:cubicBezTo>
                  <a:cubicBezTo>
                    <a:pt x="913" y="1165"/>
                    <a:pt x="1165" y="914"/>
                    <a:pt x="1165" y="594"/>
                  </a:cubicBezTo>
                  <a:cubicBezTo>
                    <a:pt x="1165"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28"/>
            <p:cNvSpPr/>
            <p:nvPr/>
          </p:nvSpPr>
          <p:spPr>
            <a:xfrm>
              <a:off x="5174085" y="440717"/>
              <a:ext cx="40195" cy="40195"/>
            </a:xfrm>
            <a:custGeom>
              <a:avLst/>
              <a:gdLst/>
              <a:ahLst/>
              <a:cxnLst/>
              <a:rect l="l" t="t" r="r" b="b"/>
              <a:pathLst>
                <a:path w="1165" h="1165" extrusionOk="0">
                  <a:moveTo>
                    <a:pt x="594" y="1"/>
                  </a:moveTo>
                  <a:cubicBezTo>
                    <a:pt x="251" y="1"/>
                    <a:pt x="0" y="275"/>
                    <a:pt x="0" y="594"/>
                  </a:cubicBezTo>
                  <a:cubicBezTo>
                    <a:pt x="0" y="914"/>
                    <a:pt x="251" y="1165"/>
                    <a:pt x="594" y="1165"/>
                  </a:cubicBezTo>
                  <a:cubicBezTo>
                    <a:pt x="913" y="1165"/>
                    <a:pt x="1164" y="914"/>
                    <a:pt x="1164" y="594"/>
                  </a:cubicBezTo>
                  <a:cubicBezTo>
                    <a:pt x="1164"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8"/>
            <p:cNvSpPr/>
            <p:nvPr/>
          </p:nvSpPr>
          <p:spPr>
            <a:xfrm>
              <a:off x="5305604" y="440717"/>
              <a:ext cx="40195" cy="40195"/>
            </a:xfrm>
            <a:custGeom>
              <a:avLst/>
              <a:gdLst/>
              <a:ahLst/>
              <a:cxnLst/>
              <a:rect l="l" t="t" r="r" b="b"/>
              <a:pathLst>
                <a:path w="1165" h="1165" extrusionOk="0">
                  <a:moveTo>
                    <a:pt x="571" y="1"/>
                  </a:moveTo>
                  <a:cubicBezTo>
                    <a:pt x="251" y="1"/>
                    <a:pt x="0" y="275"/>
                    <a:pt x="0" y="594"/>
                  </a:cubicBezTo>
                  <a:cubicBezTo>
                    <a:pt x="0" y="914"/>
                    <a:pt x="251" y="1165"/>
                    <a:pt x="571" y="1165"/>
                  </a:cubicBezTo>
                  <a:cubicBezTo>
                    <a:pt x="913" y="1165"/>
                    <a:pt x="1164" y="914"/>
                    <a:pt x="1164" y="594"/>
                  </a:cubicBezTo>
                  <a:cubicBezTo>
                    <a:pt x="1164" y="275"/>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28"/>
            <p:cNvSpPr/>
            <p:nvPr/>
          </p:nvSpPr>
          <p:spPr>
            <a:xfrm>
              <a:off x="4385006" y="584036"/>
              <a:ext cx="40989" cy="40989"/>
            </a:xfrm>
            <a:custGeom>
              <a:avLst/>
              <a:gdLst/>
              <a:ahLst/>
              <a:cxnLst/>
              <a:rect l="l" t="t" r="r" b="b"/>
              <a:pathLst>
                <a:path w="1188" h="1188" extrusionOk="0">
                  <a:moveTo>
                    <a:pt x="594" y="1"/>
                  </a:moveTo>
                  <a:cubicBezTo>
                    <a:pt x="274" y="1"/>
                    <a:pt x="0" y="275"/>
                    <a:pt x="0" y="594"/>
                  </a:cubicBezTo>
                  <a:cubicBezTo>
                    <a:pt x="0" y="914"/>
                    <a:pt x="274" y="1188"/>
                    <a:pt x="594" y="1188"/>
                  </a:cubicBezTo>
                  <a:cubicBezTo>
                    <a:pt x="913" y="1188"/>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28"/>
            <p:cNvSpPr/>
            <p:nvPr/>
          </p:nvSpPr>
          <p:spPr>
            <a:xfrm>
              <a:off x="4516525" y="584036"/>
              <a:ext cx="40989" cy="40989"/>
            </a:xfrm>
            <a:custGeom>
              <a:avLst/>
              <a:gdLst/>
              <a:ahLst/>
              <a:cxnLst/>
              <a:rect l="l" t="t" r="r" b="b"/>
              <a:pathLst>
                <a:path w="1188" h="1188" extrusionOk="0">
                  <a:moveTo>
                    <a:pt x="594" y="1"/>
                  </a:moveTo>
                  <a:cubicBezTo>
                    <a:pt x="274" y="1"/>
                    <a:pt x="0" y="275"/>
                    <a:pt x="0" y="594"/>
                  </a:cubicBezTo>
                  <a:cubicBezTo>
                    <a:pt x="0" y="914"/>
                    <a:pt x="274" y="1188"/>
                    <a:pt x="594" y="1188"/>
                  </a:cubicBezTo>
                  <a:cubicBezTo>
                    <a:pt x="913" y="1188"/>
                    <a:pt x="1187" y="914"/>
                    <a:pt x="1187" y="594"/>
                  </a:cubicBezTo>
                  <a:cubicBezTo>
                    <a:pt x="1187"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28"/>
            <p:cNvSpPr/>
            <p:nvPr/>
          </p:nvSpPr>
          <p:spPr>
            <a:xfrm>
              <a:off x="4648010" y="584036"/>
              <a:ext cx="40230" cy="40989"/>
            </a:xfrm>
            <a:custGeom>
              <a:avLst/>
              <a:gdLst/>
              <a:ahLst/>
              <a:cxnLst/>
              <a:rect l="l" t="t" r="r" b="b"/>
              <a:pathLst>
                <a:path w="1166" h="1188" extrusionOk="0">
                  <a:moveTo>
                    <a:pt x="594" y="1"/>
                  </a:moveTo>
                  <a:cubicBezTo>
                    <a:pt x="275" y="1"/>
                    <a:pt x="1" y="275"/>
                    <a:pt x="1" y="594"/>
                  </a:cubicBezTo>
                  <a:cubicBezTo>
                    <a:pt x="1" y="914"/>
                    <a:pt x="275"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28"/>
            <p:cNvSpPr/>
            <p:nvPr/>
          </p:nvSpPr>
          <p:spPr>
            <a:xfrm>
              <a:off x="4779529" y="584036"/>
              <a:ext cx="40195" cy="40989"/>
            </a:xfrm>
            <a:custGeom>
              <a:avLst/>
              <a:gdLst/>
              <a:ahLst/>
              <a:cxnLst/>
              <a:rect l="l" t="t" r="r" b="b"/>
              <a:pathLst>
                <a:path w="1165" h="1188" extrusionOk="0">
                  <a:moveTo>
                    <a:pt x="594" y="1"/>
                  </a:moveTo>
                  <a:cubicBezTo>
                    <a:pt x="275" y="1"/>
                    <a:pt x="1" y="275"/>
                    <a:pt x="1" y="594"/>
                  </a:cubicBezTo>
                  <a:cubicBezTo>
                    <a:pt x="1" y="914"/>
                    <a:pt x="275"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28"/>
            <p:cNvSpPr/>
            <p:nvPr/>
          </p:nvSpPr>
          <p:spPr>
            <a:xfrm>
              <a:off x="4911048" y="584036"/>
              <a:ext cx="40195" cy="40989"/>
            </a:xfrm>
            <a:custGeom>
              <a:avLst/>
              <a:gdLst/>
              <a:ahLst/>
              <a:cxnLst/>
              <a:rect l="l" t="t" r="r" b="b"/>
              <a:pathLst>
                <a:path w="1165" h="1188" extrusionOk="0">
                  <a:moveTo>
                    <a:pt x="594" y="1"/>
                  </a:moveTo>
                  <a:cubicBezTo>
                    <a:pt x="252" y="1"/>
                    <a:pt x="1" y="275"/>
                    <a:pt x="1" y="594"/>
                  </a:cubicBezTo>
                  <a:cubicBezTo>
                    <a:pt x="1" y="914"/>
                    <a:pt x="252" y="1188"/>
                    <a:pt x="594" y="1188"/>
                  </a:cubicBezTo>
                  <a:cubicBezTo>
                    <a:pt x="914" y="1188"/>
                    <a:pt x="1165" y="914"/>
                    <a:pt x="1165" y="594"/>
                  </a:cubicBezTo>
                  <a:cubicBezTo>
                    <a:pt x="1165" y="275"/>
                    <a:pt x="914"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28"/>
            <p:cNvSpPr/>
            <p:nvPr/>
          </p:nvSpPr>
          <p:spPr>
            <a:xfrm>
              <a:off x="5042567" y="584036"/>
              <a:ext cx="40195" cy="40989"/>
            </a:xfrm>
            <a:custGeom>
              <a:avLst/>
              <a:gdLst/>
              <a:ahLst/>
              <a:cxnLst/>
              <a:rect l="l" t="t" r="r" b="b"/>
              <a:pathLst>
                <a:path w="1165" h="1188" extrusionOk="0">
                  <a:moveTo>
                    <a:pt x="594" y="1"/>
                  </a:moveTo>
                  <a:cubicBezTo>
                    <a:pt x="252" y="1"/>
                    <a:pt x="0" y="275"/>
                    <a:pt x="0" y="594"/>
                  </a:cubicBezTo>
                  <a:cubicBezTo>
                    <a:pt x="0" y="914"/>
                    <a:pt x="252" y="1188"/>
                    <a:pt x="594" y="1188"/>
                  </a:cubicBezTo>
                  <a:cubicBezTo>
                    <a:pt x="913" y="1188"/>
                    <a:pt x="1165" y="914"/>
                    <a:pt x="1165" y="594"/>
                  </a:cubicBezTo>
                  <a:cubicBezTo>
                    <a:pt x="1165"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28"/>
            <p:cNvSpPr/>
            <p:nvPr/>
          </p:nvSpPr>
          <p:spPr>
            <a:xfrm>
              <a:off x="5174085" y="584036"/>
              <a:ext cx="40195" cy="40989"/>
            </a:xfrm>
            <a:custGeom>
              <a:avLst/>
              <a:gdLst/>
              <a:ahLst/>
              <a:cxnLst/>
              <a:rect l="l" t="t" r="r" b="b"/>
              <a:pathLst>
                <a:path w="1165" h="1188" extrusionOk="0">
                  <a:moveTo>
                    <a:pt x="594" y="1"/>
                  </a:moveTo>
                  <a:cubicBezTo>
                    <a:pt x="251" y="1"/>
                    <a:pt x="0" y="275"/>
                    <a:pt x="0" y="594"/>
                  </a:cubicBezTo>
                  <a:cubicBezTo>
                    <a:pt x="0" y="914"/>
                    <a:pt x="251" y="1188"/>
                    <a:pt x="594" y="1188"/>
                  </a:cubicBezTo>
                  <a:cubicBezTo>
                    <a:pt x="913" y="1188"/>
                    <a:pt x="1164" y="914"/>
                    <a:pt x="1164" y="594"/>
                  </a:cubicBezTo>
                  <a:cubicBezTo>
                    <a:pt x="1164" y="275"/>
                    <a:pt x="913"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28"/>
            <p:cNvSpPr/>
            <p:nvPr/>
          </p:nvSpPr>
          <p:spPr>
            <a:xfrm>
              <a:off x="5305604" y="584036"/>
              <a:ext cx="40195" cy="40989"/>
            </a:xfrm>
            <a:custGeom>
              <a:avLst/>
              <a:gdLst/>
              <a:ahLst/>
              <a:cxnLst/>
              <a:rect l="l" t="t" r="r" b="b"/>
              <a:pathLst>
                <a:path w="1165" h="1188" extrusionOk="0">
                  <a:moveTo>
                    <a:pt x="571" y="1"/>
                  </a:moveTo>
                  <a:cubicBezTo>
                    <a:pt x="251" y="1"/>
                    <a:pt x="0" y="275"/>
                    <a:pt x="0" y="594"/>
                  </a:cubicBezTo>
                  <a:cubicBezTo>
                    <a:pt x="0" y="914"/>
                    <a:pt x="251" y="1188"/>
                    <a:pt x="571" y="1188"/>
                  </a:cubicBezTo>
                  <a:cubicBezTo>
                    <a:pt x="913" y="1188"/>
                    <a:pt x="1164" y="914"/>
                    <a:pt x="1164" y="594"/>
                  </a:cubicBezTo>
                  <a:cubicBezTo>
                    <a:pt x="1164" y="275"/>
                    <a:pt x="913" y="1"/>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28"/>
            <p:cNvSpPr/>
            <p:nvPr/>
          </p:nvSpPr>
          <p:spPr>
            <a:xfrm>
              <a:off x="4385006" y="727388"/>
              <a:ext cx="40989" cy="40989"/>
            </a:xfrm>
            <a:custGeom>
              <a:avLst/>
              <a:gdLst/>
              <a:ahLst/>
              <a:cxnLst/>
              <a:rect l="l" t="t" r="r" b="b"/>
              <a:pathLst>
                <a:path w="1188" h="1188" extrusionOk="0">
                  <a:moveTo>
                    <a:pt x="594" y="0"/>
                  </a:moveTo>
                  <a:cubicBezTo>
                    <a:pt x="274" y="0"/>
                    <a:pt x="0" y="274"/>
                    <a:pt x="0" y="594"/>
                  </a:cubicBezTo>
                  <a:cubicBezTo>
                    <a:pt x="0" y="913"/>
                    <a:pt x="274" y="1187"/>
                    <a:pt x="594" y="1187"/>
                  </a:cubicBezTo>
                  <a:cubicBezTo>
                    <a:pt x="913" y="1187"/>
                    <a:pt x="1187" y="913"/>
                    <a:pt x="1187" y="594"/>
                  </a:cubicBezTo>
                  <a:cubicBezTo>
                    <a:pt x="1187"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28"/>
            <p:cNvSpPr/>
            <p:nvPr/>
          </p:nvSpPr>
          <p:spPr>
            <a:xfrm>
              <a:off x="4516525" y="727388"/>
              <a:ext cx="40989" cy="40989"/>
            </a:xfrm>
            <a:custGeom>
              <a:avLst/>
              <a:gdLst/>
              <a:ahLst/>
              <a:cxnLst/>
              <a:rect l="l" t="t" r="r" b="b"/>
              <a:pathLst>
                <a:path w="1188" h="1188" extrusionOk="0">
                  <a:moveTo>
                    <a:pt x="594" y="0"/>
                  </a:moveTo>
                  <a:cubicBezTo>
                    <a:pt x="274" y="0"/>
                    <a:pt x="0" y="274"/>
                    <a:pt x="0" y="594"/>
                  </a:cubicBezTo>
                  <a:cubicBezTo>
                    <a:pt x="0" y="913"/>
                    <a:pt x="274" y="1187"/>
                    <a:pt x="594" y="1187"/>
                  </a:cubicBezTo>
                  <a:cubicBezTo>
                    <a:pt x="913" y="1187"/>
                    <a:pt x="1187" y="913"/>
                    <a:pt x="1187" y="594"/>
                  </a:cubicBezTo>
                  <a:cubicBezTo>
                    <a:pt x="1187"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28"/>
            <p:cNvSpPr/>
            <p:nvPr/>
          </p:nvSpPr>
          <p:spPr>
            <a:xfrm>
              <a:off x="4648010" y="727388"/>
              <a:ext cx="40230" cy="40989"/>
            </a:xfrm>
            <a:custGeom>
              <a:avLst/>
              <a:gdLst/>
              <a:ahLst/>
              <a:cxnLst/>
              <a:rect l="l" t="t" r="r" b="b"/>
              <a:pathLst>
                <a:path w="1166" h="1188" extrusionOk="0">
                  <a:moveTo>
                    <a:pt x="594" y="0"/>
                  </a:moveTo>
                  <a:cubicBezTo>
                    <a:pt x="275" y="0"/>
                    <a:pt x="1" y="274"/>
                    <a:pt x="1" y="594"/>
                  </a:cubicBezTo>
                  <a:cubicBezTo>
                    <a:pt x="1" y="913"/>
                    <a:pt x="275"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28"/>
            <p:cNvSpPr/>
            <p:nvPr/>
          </p:nvSpPr>
          <p:spPr>
            <a:xfrm>
              <a:off x="4779529" y="727388"/>
              <a:ext cx="40195" cy="40989"/>
            </a:xfrm>
            <a:custGeom>
              <a:avLst/>
              <a:gdLst/>
              <a:ahLst/>
              <a:cxnLst/>
              <a:rect l="l" t="t" r="r" b="b"/>
              <a:pathLst>
                <a:path w="1165" h="1188" extrusionOk="0">
                  <a:moveTo>
                    <a:pt x="594" y="0"/>
                  </a:moveTo>
                  <a:cubicBezTo>
                    <a:pt x="275" y="0"/>
                    <a:pt x="1" y="274"/>
                    <a:pt x="1" y="594"/>
                  </a:cubicBezTo>
                  <a:cubicBezTo>
                    <a:pt x="1" y="913"/>
                    <a:pt x="275"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28"/>
            <p:cNvSpPr/>
            <p:nvPr/>
          </p:nvSpPr>
          <p:spPr>
            <a:xfrm>
              <a:off x="4911048" y="727388"/>
              <a:ext cx="40195" cy="40989"/>
            </a:xfrm>
            <a:custGeom>
              <a:avLst/>
              <a:gdLst/>
              <a:ahLst/>
              <a:cxnLst/>
              <a:rect l="l" t="t" r="r" b="b"/>
              <a:pathLst>
                <a:path w="1165" h="1188" extrusionOk="0">
                  <a:moveTo>
                    <a:pt x="594" y="0"/>
                  </a:moveTo>
                  <a:cubicBezTo>
                    <a:pt x="252" y="0"/>
                    <a:pt x="1" y="274"/>
                    <a:pt x="1" y="594"/>
                  </a:cubicBezTo>
                  <a:cubicBezTo>
                    <a:pt x="1" y="913"/>
                    <a:pt x="252" y="1187"/>
                    <a:pt x="594" y="1187"/>
                  </a:cubicBezTo>
                  <a:cubicBezTo>
                    <a:pt x="914" y="1187"/>
                    <a:pt x="1165" y="913"/>
                    <a:pt x="1165" y="594"/>
                  </a:cubicBezTo>
                  <a:cubicBezTo>
                    <a:pt x="1165" y="274"/>
                    <a:pt x="914"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28"/>
            <p:cNvSpPr/>
            <p:nvPr/>
          </p:nvSpPr>
          <p:spPr>
            <a:xfrm>
              <a:off x="5042567" y="727388"/>
              <a:ext cx="40195" cy="40989"/>
            </a:xfrm>
            <a:custGeom>
              <a:avLst/>
              <a:gdLst/>
              <a:ahLst/>
              <a:cxnLst/>
              <a:rect l="l" t="t" r="r" b="b"/>
              <a:pathLst>
                <a:path w="1165" h="1188" extrusionOk="0">
                  <a:moveTo>
                    <a:pt x="594" y="0"/>
                  </a:moveTo>
                  <a:cubicBezTo>
                    <a:pt x="252" y="0"/>
                    <a:pt x="0" y="274"/>
                    <a:pt x="0" y="594"/>
                  </a:cubicBezTo>
                  <a:cubicBezTo>
                    <a:pt x="0" y="913"/>
                    <a:pt x="252" y="1187"/>
                    <a:pt x="594" y="1187"/>
                  </a:cubicBezTo>
                  <a:cubicBezTo>
                    <a:pt x="913" y="1187"/>
                    <a:pt x="1165" y="913"/>
                    <a:pt x="1165" y="594"/>
                  </a:cubicBezTo>
                  <a:cubicBezTo>
                    <a:pt x="1165"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28"/>
            <p:cNvSpPr/>
            <p:nvPr/>
          </p:nvSpPr>
          <p:spPr>
            <a:xfrm>
              <a:off x="5174085" y="727388"/>
              <a:ext cx="40195" cy="40989"/>
            </a:xfrm>
            <a:custGeom>
              <a:avLst/>
              <a:gdLst/>
              <a:ahLst/>
              <a:cxnLst/>
              <a:rect l="l" t="t" r="r" b="b"/>
              <a:pathLst>
                <a:path w="1165" h="1188" extrusionOk="0">
                  <a:moveTo>
                    <a:pt x="594" y="0"/>
                  </a:moveTo>
                  <a:cubicBezTo>
                    <a:pt x="251" y="0"/>
                    <a:pt x="0" y="274"/>
                    <a:pt x="0" y="594"/>
                  </a:cubicBezTo>
                  <a:cubicBezTo>
                    <a:pt x="0" y="913"/>
                    <a:pt x="251" y="1187"/>
                    <a:pt x="594" y="1187"/>
                  </a:cubicBezTo>
                  <a:cubicBezTo>
                    <a:pt x="913" y="1187"/>
                    <a:pt x="1164" y="913"/>
                    <a:pt x="1164" y="594"/>
                  </a:cubicBezTo>
                  <a:cubicBezTo>
                    <a:pt x="1164" y="274"/>
                    <a:pt x="913" y="0"/>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28"/>
            <p:cNvSpPr/>
            <p:nvPr/>
          </p:nvSpPr>
          <p:spPr>
            <a:xfrm>
              <a:off x="5305604" y="727388"/>
              <a:ext cx="40195" cy="40989"/>
            </a:xfrm>
            <a:custGeom>
              <a:avLst/>
              <a:gdLst/>
              <a:ahLst/>
              <a:cxnLst/>
              <a:rect l="l" t="t" r="r" b="b"/>
              <a:pathLst>
                <a:path w="1165" h="1188" extrusionOk="0">
                  <a:moveTo>
                    <a:pt x="571" y="0"/>
                  </a:moveTo>
                  <a:cubicBezTo>
                    <a:pt x="251" y="0"/>
                    <a:pt x="0" y="274"/>
                    <a:pt x="0" y="594"/>
                  </a:cubicBezTo>
                  <a:cubicBezTo>
                    <a:pt x="0" y="913"/>
                    <a:pt x="251" y="1187"/>
                    <a:pt x="571" y="1187"/>
                  </a:cubicBezTo>
                  <a:cubicBezTo>
                    <a:pt x="913" y="1187"/>
                    <a:pt x="1164" y="913"/>
                    <a:pt x="1164" y="594"/>
                  </a:cubicBezTo>
                  <a:cubicBezTo>
                    <a:pt x="1164" y="274"/>
                    <a:pt x="913" y="0"/>
                    <a:pt x="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0" name="Google Shape;720;p28"/>
          <p:cNvSpPr txBox="1">
            <a:spLocks noGrp="1"/>
          </p:cNvSpPr>
          <p:nvPr>
            <p:ph type="ctrTitle" idx="2"/>
          </p:nvPr>
        </p:nvSpPr>
        <p:spPr>
          <a:xfrm>
            <a:off x="4572000" y="3008075"/>
            <a:ext cx="4056300" cy="658800"/>
          </a:xfrm>
          <a:prstGeom prst="rect">
            <a:avLst/>
          </a:prstGeom>
        </p:spPr>
        <p:txBody>
          <a:bodyPr spcFirstLastPara="1" wrap="square" lIns="91425" tIns="91425" rIns="91425" bIns="91425" anchor="ctr" anchorCtr="0">
            <a:noAutofit/>
          </a:bodyPr>
          <a:lstStyle/>
          <a:p>
            <a:pPr lvl="0"/>
            <a:r>
              <a:rPr lang="en-US" sz="2400" dirty="0"/>
              <a:t>DC to DC converter</a:t>
            </a:r>
            <a:endParaRPr sz="2400" dirty="0"/>
          </a:p>
        </p:txBody>
      </p:sp>
      <p:sp>
        <p:nvSpPr>
          <p:cNvPr id="721" name="Google Shape;721;p28"/>
          <p:cNvSpPr txBox="1">
            <a:spLocks noGrp="1"/>
          </p:cNvSpPr>
          <p:nvPr>
            <p:ph type="ctrTitle" idx="2"/>
          </p:nvPr>
        </p:nvSpPr>
        <p:spPr>
          <a:xfrm>
            <a:off x="6818200" y="449850"/>
            <a:ext cx="1680300" cy="41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800" dirty="0" smtClean="0">
                <a:solidFill>
                  <a:schemeClr val="dk2"/>
                </a:solidFill>
              </a:rPr>
              <a:t>Group </a:t>
            </a:r>
            <a:r>
              <a:rPr lang="en-US" sz="1800" dirty="0" smtClean="0">
                <a:solidFill>
                  <a:schemeClr val="tx1"/>
                </a:solidFill>
              </a:rPr>
              <a:t>4</a:t>
            </a:r>
            <a:endParaRPr sz="1800" dirty="0">
              <a:solidFill>
                <a:schemeClr val="tx1"/>
              </a:solidFill>
            </a:endParaRPr>
          </a:p>
        </p:txBody>
      </p:sp>
      <p:pic>
        <p:nvPicPr>
          <p:cNvPr id="722" name="Google Shape;722;p28"/>
          <p:cNvPicPr preferRelativeResize="0"/>
          <p:nvPr/>
        </p:nvPicPr>
        <p:blipFill>
          <a:blip r:embed="rId3">
            <a:extLst>
              <a:ext uri="{28A0092B-C50C-407E-A947-70E740481C1C}">
                <a14:useLocalDpi xmlns:a14="http://schemas.microsoft.com/office/drawing/2010/main" val="0"/>
              </a:ext>
            </a:extLst>
          </a:blip>
          <a:stretch>
            <a:fillRect/>
          </a:stretch>
        </p:blipFill>
        <p:spPr>
          <a:xfrm>
            <a:off x="827863" y="1048650"/>
            <a:ext cx="3046200" cy="3046200"/>
          </a:xfrm>
          <a:prstGeom prst="ellipse">
            <a:avLst/>
          </a:prstGeom>
          <a:noFill/>
          <a:ln>
            <a:noFill/>
          </a:ln>
        </p:spPr>
      </p:pic>
      <p:sp>
        <p:nvSpPr>
          <p:cNvPr id="723" name="Google Shape;723;p28"/>
          <p:cNvSpPr/>
          <p:nvPr/>
        </p:nvSpPr>
        <p:spPr>
          <a:xfrm>
            <a:off x="8842525" y="3286563"/>
            <a:ext cx="89825" cy="437125"/>
          </a:xfrm>
          <a:custGeom>
            <a:avLst/>
            <a:gdLst/>
            <a:ahLst/>
            <a:cxnLst/>
            <a:rect l="l" t="t" r="r" b="b"/>
            <a:pathLst>
              <a:path w="3593" h="17485" extrusionOk="0">
                <a:moveTo>
                  <a:pt x="2395" y="0"/>
                </a:moveTo>
                <a:lnTo>
                  <a:pt x="0" y="10060"/>
                </a:lnTo>
                <a:lnTo>
                  <a:pt x="3593" y="5988"/>
                </a:lnTo>
                <a:lnTo>
                  <a:pt x="1198" y="17485"/>
                </a:lnTo>
              </a:path>
            </a:pathLst>
          </a:custGeom>
          <a:noFill/>
          <a:ln w="9525" cap="flat" cmpd="sng">
            <a:solidFill>
              <a:schemeClr val="accent2"/>
            </a:solidFill>
            <a:prstDash val="solid"/>
            <a:round/>
            <a:headEnd type="none" w="med" len="med"/>
            <a:tailEnd type="none" w="med" len="med"/>
          </a:ln>
        </p:spPr>
      </p:sp>
      <p:sp>
        <p:nvSpPr>
          <p:cNvPr id="724" name="Google Shape;724;p28"/>
          <p:cNvSpPr/>
          <p:nvPr/>
        </p:nvSpPr>
        <p:spPr>
          <a:xfrm>
            <a:off x="279650" y="338838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nvGrpSpPr>
          <p:cNvPr id="725" name="Google Shape;725;p28"/>
          <p:cNvGrpSpPr/>
          <p:nvPr/>
        </p:nvGrpSpPr>
        <p:grpSpPr>
          <a:xfrm>
            <a:off x="3329897" y="524715"/>
            <a:ext cx="984495" cy="3198973"/>
            <a:chOff x="3329897" y="524715"/>
            <a:chExt cx="984495" cy="3198973"/>
          </a:xfrm>
        </p:grpSpPr>
        <p:sp>
          <p:nvSpPr>
            <p:cNvPr id="726" name="Google Shape;726;p28"/>
            <p:cNvSpPr/>
            <p:nvPr/>
          </p:nvSpPr>
          <p:spPr>
            <a:xfrm>
              <a:off x="3329897" y="524715"/>
              <a:ext cx="256768" cy="269361"/>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28"/>
            <p:cNvSpPr/>
            <p:nvPr/>
          </p:nvSpPr>
          <p:spPr>
            <a:xfrm>
              <a:off x="4096233" y="1114662"/>
              <a:ext cx="218159" cy="217400"/>
            </a:xfrm>
            <a:custGeom>
              <a:avLst/>
              <a:gdLst/>
              <a:ahLst/>
              <a:cxnLst/>
              <a:rect l="l" t="t" r="r" b="b"/>
              <a:pathLst>
                <a:path w="6323" h="6301" extrusionOk="0">
                  <a:moveTo>
                    <a:pt x="3150" y="1"/>
                  </a:moveTo>
                  <a:cubicBezTo>
                    <a:pt x="1415" y="1"/>
                    <a:pt x="0" y="1416"/>
                    <a:pt x="0" y="3151"/>
                  </a:cubicBezTo>
                  <a:cubicBezTo>
                    <a:pt x="0" y="4908"/>
                    <a:pt x="1415" y="6301"/>
                    <a:pt x="3150" y="6301"/>
                  </a:cubicBezTo>
                  <a:cubicBezTo>
                    <a:pt x="4908" y="6301"/>
                    <a:pt x="6323" y="4908"/>
                    <a:pt x="6323" y="3151"/>
                  </a:cubicBezTo>
                  <a:cubicBezTo>
                    <a:pt x="6323" y="1416"/>
                    <a:pt x="4908" y="1"/>
                    <a:pt x="315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28"/>
            <p:cNvSpPr/>
            <p:nvPr/>
          </p:nvSpPr>
          <p:spPr>
            <a:xfrm>
              <a:off x="4178125" y="338838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grpSp>
        <p:nvGrpSpPr>
          <p:cNvPr id="59" name="Google Shape;748;p30"/>
          <p:cNvGrpSpPr/>
          <p:nvPr/>
        </p:nvGrpSpPr>
        <p:grpSpPr>
          <a:xfrm>
            <a:off x="8339304" y="114038"/>
            <a:ext cx="726150" cy="486558"/>
            <a:chOff x="1032475" y="1600925"/>
            <a:chExt cx="844200" cy="844200"/>
          </a:xfrm>
        </p:grpSpPr>
        <p:sp>
          <p:nvSpPr>
            <p:cNvPr id="60"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02</a:t>
            </a:r>
            <a:endParaRPr lang="en" sz="1800"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1"/>
          <p:cNvSpPr txBox="1">
            <a:spLocks noGrp="1"/>
          </p:cNvSpPr>
          <p:nvPr>
            <p:ph type="title"/>
          </p:nvPr>
        </p:nvSpPr>
        <p:spPr>
          <a:xfrm>
            <a:off x="636109" y="201336"/>
            <a:ext cx="3728400" cy="1240800"/>
          </a:xfrm>
          <a:prstGeom prst="rect">
            <a:avLst/>
          </a:prstGeom>
        </p:spPr>
        <p:txBody>
          <a:bodyPr spcFirstLastPara="1" wrap="square" lIns="91425" tIns="91425" rIns="91425" bIns="91425" anchor="ctr" anchorCtr="0">
            <a:noAutofit/>
          </a:bodyPr>
          <a:lstStyle/>
          <a:p>
            <a:r>
              <a:rPr lang="en-US" dirty="0" smtClean="0"/>
              <a:t>REFERENCES:</a:t>
            </a:r>
            <a:endParaRPr lang="en-US" dirty="0"/>
          </a:p>
        </p:txBody>
      </p:sp>
      <p:sp>
        <p:nvSpPr>
          <p:cNvPr id="1066" name="Google Shape;1066;p41"/>
          <p:cNvSpPr/>
          <p:nvPr/>
        </p:nvSpPr>
        <p:spPr>
          <a:xfrm>
            <a:off x="5644075" y="1798775"/>
            <a:ext cx="2786833" cy="2786833"/>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8" name="Google Shape;1068;p41"/>
          <p:cNvGrpSpPr/>
          <p:nvPr/>
        </p:nvGrpSpPr>
        <p:grpSpPr>
          <a:xfrm>
            <a:off x="4803625" y="1798780"/>
            <a:ext cx="746246" cy="1525270"/>
            <a:chOff x="4803625" y="1798780"/>
            <a:chExt cx="746246" cy="1525270"/>
          </a:xfrm>
        </p:grpSpPr>
        <p:sp>
          <p:nvSpPr>
            <p:cNvPr id="1069" name="Google Shape;1069;p41"/>
            <p:cNvSpPr/>
            <p:nvPr/>
          </p:nvSpPr>
          <p:spPr>
            <a:xfrm rot="7675767">
              <a:off x="5191415" y="1861603"/>
              <a:ext cx="301649" cy="291382"/>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1"/>
            <p:cNvSpPr/>
            <p:nvPr/>
          </p:nvSpPr>
          <p:spPr>
            <a:xfrm>
              <a:off x="4803625" y="2988750"/>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sp>
        <p:nvSpPr>
          <p:cNvPr id="2" name="TextBox 1"/>
          <p:cNvSpPr txBox="1"/>
          <p:nvPr/>
        </p:nvSpPr>
        <p:spPr>
          <a:xfrm>
            <a:off x="636109" y="2022640"/>
            <a:ext cx="5714357" cy="1600438"/>
          </a:xfrm>
          <a:prstGeom prst="rect">
            <a:avLst/>
          </a:prstGeom>
          <a:noFill/>
        </p:spPr>
        <p:txBody>
          <a:bodyPr wrap="square" rtlCol="0">
            <a:spAutoFit/>
          </a:bodyPr>
          <a:lstStyle/>
          <a:p>
            <a:pPr marL="285750" indent="-285750">
              <a:buFont typeface="Wingdings" panose="05000000000000000000" pitchFamily="2" charset="2"/>
              <a:buChar char="Ø"/>
            </a:pPr>
            <a:r>
              <a:rPr lang="en-US" u="sng" dirty="0">
                <a:solidFill>
                  <a:schemeClr val="tx2"/>
                </a:solidFill>
                <a:hlinkClick r:id="rId3"/>
              </a:rPr>
              <a:t>https://</a:t>
            </a:r>
            <a:r>
              <a:rPr lang="en-US" u="sng" dirty="0" smtClean="0">
                <a:solidFill>
                  <a:schemeClr val="tx2"/>
                </a:solidFill>
                <a:hlinkClick r:id="rId3"/>
              </a:rPr>
              <a:t>www.youtube.com/watch?v=BPs5xI9GKFU&amp;t=36s</a:t>
            </a:r>
            <a:endParaRPr lang="en-US" u="sng" dirty="0" smtClean="0">
              <a:solidFill>
                <a:schemeClr val="tx2"/>
              </a:solidFill>
            </a:endParaRPr>
          </a:p>
          <a:p>
            <a:pPr marL="285750" indent="-285750">
              <a:buFont typeface="Wingdings" panose="05000000000000000000" pitchFamily="2" charset="2"/>
              <a:buChar char="Ø"/>
            </a:pPr>
            <a:endParaRPr lang="en-US" u="sng" dirty="0">
              <a:solidFill>
                <a:schemeClr val="tx2"/>
              </a:solidFill>
            </a:endParaRPr>
          </a:p>
          <a:p>
            <a:pPr marL="285750" indent="-285750">
              <a:buFont typeface="Wingdings" panose="05000000000000000000" pitchFamily="2" charset="2"/>
              <a:buChar char="Ø"/>
            </a:pPr>
            <a:r>
              <a:rPr lang="en-US" dirty="0">
                <a:hlinkClick r:id="rId4"/>
              </a:rPr>
              <a:t>https://</a:t>
            </a:r>
            <a:r>
              <a:rPr lang="en-US" dirty="0" smtClean="0">
                <a:hlinkClick r:id="rId4"/>
              </a:rPr>
              <a:t>www.mathworks.com/help/physmod/sps/ug/buck-converter.html</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a:hlinkClick r:id="rId5"/>
              </a:rPr>
              <a:t>https://</a:t>
            </a:r>
            <a:r>
              <a:rPr lang="en-US" dirty="0" smtClean="0">
                <a:hlinkClick r:id="rId5"/>
              </a:rPr>
              <a:t>www.youtube.com/watch?v=wTJWtaEh_RM</a:t>
            </a:r>
            <a:endParaRPr lang="en-US" dirty="0" smtClean="0"/>
          </a:p>
          <a:p>
            <a:endParaRPr lang="en-US" dirty="0"/>
          </a:p>
        </p:txBody>
      </p:sp>
      <p:grpSp>
        <p:nvGrpSpPr>
          <p:cNvPr id="8" name="Google Shape;748;p30"/>
          <p:cNvGrpSpPr/>
          <p:nvPr/>
        </p:nvGrpSpPr>
        <p:grpSpPr>
          <a:xfrm>
            <a:off x="8339304" y="114038"/>
            <a:ext cx="726150" cy="486558"/>
            <a:chOff x="1032475" y="1600925"/>
            <a:chExt cx="844200" cy="844200"/>
          </a:xfrm>
        </p:grpSpPr>
        <p:sp>
          <p:nvSpPr>
            <p:cNvPr id="9"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19</a:t>
            </a:r>
            <a:endParaRPr lang="en" sz="1800" dirty="0"/>
          </a:p>
        </p:txBody>
      </p:sp>
    </p:spTree>
    <p:extLst>
      <p:ext uri="{BB962C8B-B14F-4D97-AF65-F5344CB8AC3E}">
        <p14:creationId xmlns:p14="http://schemas.microsoft.com/office/powerpoint/2010/main" val="293799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40"/>
          <p:cNvSpPr txBox="1">
            <a:spLocks noGrp="1"/>
          </p:cNvSpPr>
          <p:nvPr>
            <p:ph type="title"/>
          </p:nvPr>
        </p:nvSpPr>
        <p:spPr>
          <a:xfrm>
            <a:off x="1660718" y="1865247"/>
            <a:ext cx="5822700" cy="22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300" dirty="0" smtClean="0"/>
              <a:t>THANK </a:t>
            </a:r>
            <a:r>
              <a:rPr lang="en" sz="7200" dirty="0" smtClean="0"/>
              <a:t> </a:t>
            </a:r>
            <a:r>
              <a:rPr lang="en" sz="8600" dirty="0" smtClean="0">
                <a:solidFill>
                  <a:schemeClr val="dk2"/>
                </a:solidFill>
              </a:rPr>
              <a:t>YOU!</a:t>
            </a:r>
            <a:endParaRPr sz="8600" dirty="0">
              <a:solidFill>
                <a:schemeClr val="dk2"/>
              </a:solidFill>
            </a:endParaRPr>
          </a:p>
        </p:txBody>
      </p:sp>
      <p:sp>
        <p:nvSpPr>
          <p:cNvPr id="1054" name="Google Shape;1054;p40"/>
          <p:cNvSpPr/>
          <p:nvPr/>
        </p:nvSpPr>
        <p:spPr>
          <a:xfrm>
            <a:off x="2174000" y="-3093025"/>
            <a:ext cx="4796136" cy="4796136"/>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6" name="Google Shape;1056;p40"/>
          <p:cNvGrpSpPr/>
          <p:nvPr/>
        </p:nvGrpSpPr>
        <p:grpSpPr>
          <a:xfrm>
            <a:off x="1983950" y="1443275"/>
            <a:ext cx="6292850" cy="2492350"/>
            <a:chOff x="1983950" y="1443275"/>
            <a:chExt cx="6292850" cy="2492350"/>
          </a:xfrm>
        </p:grpSpPr>
        <p:sp>
          <p:nvSpPr>
            <p:cNvPr id="1057" name="Google Shape;1057;p40"/>
            <p:cNvSpPr/>
            <p:nvPr/>
          </p:nvSpPr>
          <p:spPr>
            <a:xfrm>
              <a:off x="8186975" y="3600325"/>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1058" name="Google Shape;1058;p40"/>
            <p:cNvSpPr/>
            <p:nvPr/>
          </p:nvSpPr>
          <p:spPr>
            <a:xfrm>
              <a:off x="1983950" y="1443275"/>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1059" name="Google Shape;1059;p40"/>
            <p:cNvSpPr/>
            <p:nvPr/>
          </p:nvSpPr>
          <p:spPr>
            <a:xfrm>
              <a:off x="7821382" y="1898055"/>
              <a:ext cx="359921" cy="358565"/>
            </a:xfrm>
            <a:custGeom>
              <a:avLst/>
              <a:gdLst/>
              <a:ahLst/>
              <a:cxnLst/>
              <a:rect l="l" t="t" r="r" b="b"/>
              <a:pathLst>
                <a:path w="6323" h="6300" extrusionOk="0">
                  <a:moveTo>
                    <a:pt x="3173" y="0"/>
                  </a:moveTo>
                  <a:cubicBezTo>
                    <a:pt x="1415" y="0"/>
                    <a:pt x="0" y="1415"/>
                    <a:pt x="0" y="3150"/>
                  </a:cubicBezTo>
                  <a:cubicBezTo>
                    <a:pt x="0" y="4885"/>
                    <a:pt x="1415" y="6300"/>
                    <a:pt x="3173" y="6300"/>
                  </a:cubicBezTo>
                  <a:cubicBezTo>
                    <a:pt x="4907" y="6300"/>
                    <a:pt x="6323" y="4885"/>
                    <a:pt x="6323" y="3150"/>
                  </a:cubicBezTo>
                  <a:cubicBezTo>
                    <a:pt x="6323" y="1415"/>
                    <a:pt x="4907" y="0"/>
                    <a:pt x="3173"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 name="Google Shape;748;p30"/>
          <p:cNvGrpSpPr/>
          <p:nvPr/>
        </p:nvGrpSpPr>
        <p:grpSpPr>
          <a:xfrm>
            <a:off x="8339304" y="114038"/>
            <a:ext cx="726150" cy="486558"/>
            <a:chOff x="1032475" y="1600925"/>
            <a:chExt cx="844200" cy="844200"/>
          </a:xfrm>
        </p:grpSpPr>
        <p:sp>
          <p:nvSpPr>
            <p:cNvPr id="9"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20</a:t>
            </a:r>
            <a:endParaRPr lang="en"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grpSp>
        <p:nvGrpSpPr>
          <p:cNvPr id="739" name="Google Shape;739;p30"/>
          <p:cNvGrpSpPr/>
          <p:nvPr/>
        </p:nvGrpSpPr>
        <p:grpSpPr>
          <a:xfrm>
            <a:off x="1098229" y="3273031"/>
            <a:ext cx="533159" cy="517542"/>
            <a:chOff x="1032475" y="1600925"/>
            <a:chExt cx="844200" cy="844200"/>
          </a:xfrm>
        </p:grpSpPr>
        <p:sp>
          <p:nvSpPr>
            <p:cNvPr id="740" name="Google Shape;740;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2" name="Google Shape;742;p30"/>
          <p:cNvGrpSpPr/>
          <p:nvPr/>
        </p:nvGrpSpPr>
        <p:grpSpPr>
          <a:xfrm>
            <a:off x="1098229" y="4352205"/>
            <a:ext cx="568463" cy="530348"/>
            <a:chOff x="1032475" y="1600925"/>
            <a:chExt cx="844200" cy="844200"/>
          </a:xfrm>
        </p:grpSpPr>
        <p:sp>
          <p:nvSpPr>
            <p:cNvPr id="743" name="Google Shape;743;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0"/>
            <p:cNvSpPr/>
            <p:nvPr/>
          </p:nvSpPr>
          <p:spPr>
            <a:xfrm>
              <a:off x="1088375" y="1659275"/>
              <a:ext cx="727499"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5" name="Google Shape;745;p30"/>
          <p:cNvGrpSpPr/>
          <p:nvPr/>
        </p:nvGrpSpPr>
        <p:grpSpPr>
          <a:xfrm>
            <a:off x="1106961" y="3811966"/>
            <a:ext cx="533159" cy="485281"/>
            <a:chOff x="1032475" y="1600925"/>
            <a:chExt cx="844200" cy="844200"/>
          </a:xfrm>
        </p:grpSpPr>
        <p:sp>
          <p:nvSpPr>
            <p:cNvPr id="746" name="Google Shape;746;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8" name="Google Shape;748;p30"/>
          <p:cNvGrpSpPr/>
          <p:nvPr/>
        </p:nvGrpSpPr>
        <p:grpSpPr>
          <a:xfrm>
            <a:off x="1089472" y="2699468"/>
            <a:ext cx="533159" cy="518193"/>
            <a:chOff x="1032475" y="1600925"/>
            <a:chExt cx="844200" cy="844200"/>
          </a:xfrm>
        </p:grpSpPr>
        <p:sp>
          <p:nvSpPr>
            <p:cNvPr id="749"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1" name="Google Shape;751;p30"/>
          <p:cNvSpPr txBox="1">
            <a:spLocks noGrp="1"/>
          </p:cNvSpPr>
          <p:nvPr>
            <p:ph type="title"/>
          </p:nvPr>
        </p:nvSpPr>
        <p:spPr>
          <a:xfrm>
            <a:off x="2005691" y="2862852"/>
            <a:ext cx="3127026" cy="2639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smtClean="0"/>
              <a:t>Muhammad Hamza</a:t>
            </a:r>
            <a:endParaRPr sz="1800" dirty="0"/>
          </a:p>
        </p:txBody>
      </p:sp>
      <p:sp>
        <p:nvSpPr>
          <p:cNvPr id="756" name="Google Shape;756;p30"/>
          <p:cNvSpPr txBox="1">
            <a:spLocks noGrp="1"/>
          </p:cNvSpPr>
          <p:nvPr>
            <p:ph type="title" idx="2"/>
          </p:nvPr>
        </p:nvSpPr>
        <p:spPr>
          <a:xfrm>
            <a:off x="1081356" y="2961032"/>
            <a:ext cx="520679"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01</a:t>
            </a:r>
            <a:endParaRPr sz="2000" dirty="0"/>
          </a:p>
        </p:txBody>
      </p:sp>
      <p:sp>
        <p:nvSpPr>
          <p:cNvPr id="757" name="Google Shape;757;p30"/>
          <p:cNvSpPr txBox="1">
            <a:spLocks noGrp="1"/>
          </p:cNvSpPr>
          <p:nvPr>
            <p:ph type="subTitle" idx="1"/>
          </p:nvPr>
        </p:nvSpPr>
        <p:spPr>
          <a:xfrm>
            <a:off x="6454996" y="3210797"/>
            <a:ext cx="2265000" cy="5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2860</a:t>
            </a:r>
            <a:r>
              <a:rPr lang="en" dirty="0"/>
              <a:t>2</a:t>
            </a:r>
            <a:r>
              <a:rPr lang="en" dirty="0" smtClean="0"/>
              <a:t>1</a:t>
            </a:r>
            <a:endParaRPr dirty="0"/>
          </a:p>
        </p:txBody>
      </p:sp>
      <p:sp>
        <p:nvSpPr>
          <p:cNvPr id="760" name="Google Shape;760;p30"/>
          <p:cNvSpPr txBox="1">
            <a:spLocks noGrp="1"/>
          </p:cNvSpPr>
          <p:nvPr>
            <p:ph type="title" idx="4"/>
          </p:nvPr>
        </p:nvSpPr>
        <p:spPr>
          <a:xfrm>
            <a:off x="1033510" y="3255653"/>
            <a:ext cx="683161" cy="5477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02</a:t>
            </a:r>
            <a:endParaRPr sz="2000" dirty="0"/>
          </a:p>
        </p:txBody>
      </p:sp>
      <p:sp>
        <p:nvSpPr>
          <p:cNvPr id="761" name="Google Shape;761;p30"/>
          <p:cNvSpPr txBox="1">
            <a:spLocks noGrp="1"/>
          </p:cNvSpPr>
          <p:nvPr>
            <p:ph type="title" idx="7"/>
          </p:nvPr>
        </p:nvSpPr>
        <p:spPr>
          <a:xfrm>
            <a:off x="1067441" y="3979143"/>
            <a:ext cx="612201" cy="1409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03</a:t>
            </a:r>
            <a:endParaRPr sz="2000" dirty="0"/>
          </a:p>
        </p:txBody>
      </p:sp>
      <p:sp>
        <p:nvSpPr>
          <p:cNvPr id="762" name="Google Shape;762;p30"/>
          <p:cNvSpPr txBox="1">
            <a:spLocks noGrp="1"/>
          </p:cNvSpPr>
          <p:nvPr>
            <p:ph type="title" idx="13"/>
          </p:nvPr>
        </p:nvSpPr>
        <p:spPr>
          <a:xfrm>
            <a:off x="1088267" y="4551932"/>
            <a:ext cx="604085" cy="1548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04</a:t>
            </a:r>
            <a:endParaRPr sz="2000" dirty="0"/>
          </a:p>
        </p:txBody>
      </p:sp>
      <p:sp>
        <p:nvSpPr>
          <p:cNvPr id="763" name="Google Shape;763;p30"/>
          <p:cNvSpPr txBox="1">
            <a:spLocks noGrp="1"/>
          </p:cNvSpPr>
          <p:nvPr>
            <p:ph type="title" idx="15"/>
          </p:nvPr>
        </p:nvSpPr>
        <p:spPr>
          <a:xfrm>
            <a:off x="720000" y="3318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Project Details</a:t>
            </a:r>
            <a:endParaRPr dirty="0"/>
          </a:p>
        </p:txBody>
      </p:sp>
      <p:sp>
        <p:nvSpPr>
          <p:cNvPr id="27" name="Google Shape;751;p30"/>
          <p:cNvSpPr txBox="1">
            <a:spLocks/>
          </p:cNvSpPr>
          <p:nvPr/>
        </p:nvSpPr>
        <p:spPr>
          <a:xfrm>
            <a:off x="2005691" y="4551932"/>
            <a:ext cx="2776254" cy="77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Montserrat ExtraBold"/>
              <a:buNone/>
              <a:defRPr sz="2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sz="1800" dirty="0" smtClean="0"/>
              <a:t>Muhammad Ibrahim</a:t>
            </a:r>
            <a:endParaRPr lang="en-US" sz="1800" dirty="0"/>
          </a:p>
        </p:txBody>
      </p:sp>
      <p:sp>
        <p:nvSpPr>
          <p:cNvPr id="28" name="Google Shape;751;p30"/>
          <p:cNvSpPr txBox="1">
            <a:spLocks/>
          </p:cNvSpPr>
          <p:nvPr/>
        </p:nvSpPr>
        <p:spPr>
          <a:xfrm>
            <a:off x="1988452" y="3380837"/>
            <a:ext cx="3618718" cy="207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Montserrat ExtraBold"/>
              <a:buNone/>
              <a:defRPr sz="2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sz="1600" dirty="0" smtClean="0"/>
              <a:t>Ch. Muhammad </a:t>
            </a:r>
            <a:r>
              <a:rPr lang="en-US" sz="1800" dirty="0" smtClean="0"/>
              <a:t>Shaheer</a:t>
            </a:r>
            <a:r>
              <a:rPr lang="en-US" sz="1600" dirty="0" smtClean="0"/>
              <a:t> Yasir</a:t>
            </a:r>
            <a:endParaRPr lang="en-US" sz="1600" dirty="0"/>
          </a:p>
        </p:txBody>
      </p:sp>
      <p:sp>
        <p:nvSpPr>
          <p:cNvPr id="29" name="Google Shape;751;p30"/>
          <p:cNvSpPr txBox="1">
            <a:spLocks/>
          </p:cNvSpPr>
          <p:nvPr/>
        </p:nvSpPr>
        <p:spPr>
          <a:xfrm>
            <a:off x="2020046" y="3929933"/>
            <a:ext cx="2974662" cy="1600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Montserrat ExtraBold"/>
              <a:buNone/>
              <a:defRPr sz="2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sz="1800" dirty="0" smtClean="0"/>
              <a:t>Qadoom Abdullah</a:t>
            </a:r>
            <a:endParaRPr lang="en-US" sz="1800" dirty="0"/>
          </a:p>
        </p:txBody>
      </p:sp>
      <p:sp>
        <p:nvSpPr>
          <p:cNvPr id="36" name="Google Shape;757;p30"/>
          <p:cNvSpPr txBox="1">
            <a:spLocks noGrp="1"/>
          </p:cNvSpPr>
          <p:nvPr>
            <p:ph type="subTitle" idx="1"/>
          </p:nvPr>
        </p:nvSpPr>
        <p:spPr>
          <a:xfrm>
            <a:off x="6454996" y="2699468"/>
            <a:ext cx="2265000" cy="5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290951</a:t>
            </a:r>
            <a:endParaRPr dirty="0"/>
          </a:p>
        </p:txBody>
      </p:sp>
      <p:sp>
        <p:nvSpPr>
          <p:cNvPr id="39" name="Google Shape;763;p30"/>
          <p:cNvSpPr txBox="1">
            <a:spLocks noGrp="1"/>
          </p:cNvSpPr>
          <p:nvPr>
            <p:ph type="title" idx="15"/>
          </p:nvPr>
        </p:nvSpPr>
        <p:spPr>
          <a:xfrm>
            <a:off x="229759" y="1199597"/>
            <a:ext cx="3820406" cy="463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smtClean="0"/>
              <a:t>Project Supervisor:</a:t>
            </a:r>
            <a:endParaRPr sz="2400" dirty="0"/>
          </a:p>
        </p:txBody>
      </p:sp>
      <p:sp>
        <p:nvSpPr>
          <p:cNvPr id="43" name="Google Shape;763;p30"/>
          <p:cNvSpPr txBox="1">
            <a:spLocks noGrp="1"/>
          </p:cNvSpPr>
          <p:nvPr>
            <p:ph type="title" idx="15"/>
          </p:nvPr>
        </p:nvSpPr>
        <p:spPr>
          <a:xfrm>
            <a:off x="379576" y="2144341"/>
            <a:ext cx="4511615" cy="463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smtClean="0"/>
              <a:t>Group members: (4</a:t>
            </a:r>
            <a:r>
              <a:rPr lang="en-US" sz="2400" baseline="30000" dirty="0" smtClean="0"/>
              <a:t>th</a:t>
            </a:r>
            <a:r>
              <a:rPr lang="en-US" sz="2400" dirty="0" smtClean="0"/>
              <a:t> Grp)</a:t>
            </a:r>
            <a:endParaRPr sz="2400" dirty="0"/>
          </a:p>
        </p:txBody>
      </p:sp>
      <p:sp>
        <p:nvSpPr>
          <p:cNvPr id="44" name="Google Shape;751;p30"/>
          <p:cNvSpPr txBox="1">
            <a:spLocks noGrp="1"/>
          </p:cNvSpPr>
          <p:nvPr>
            <p:ph type="title"/>
          </p:nvPr>
        </p:nvSpPr>
        <p:spPr>
          <a:xfrm>
            <a:off x="3393818" y="1746722"/>
            <a:ext cx="2344801" cy="2639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smtClean="0"/>
              <a:t>Dr. Fareed Gul</a:t>
            </a:r>
            <a:endParaRPr sz="1800" dirty="0"/>
          </a:p>
        </p:txBody>
      </p:sp>
      <p:grpSp>
        <p:nvGrpSpPr>
          <p:cNvPr id="33" name="Google Shape;9298;p73"/>
          <p:cNvGrpSpPr/>
          <p:nvPr/>
        </p:nvGrpSpPr>
        <p:grpSpPr>
          <a:xfrm>
            <a:off x="7323826" y="1482277"/>
            <a:ext cx="919931" cy="792874"/>
            <a:chOff x="-5971525" y="3273750"/>
            <a:chExt cx="292250" cy="290650"/>
          </a:xfrm>
        </p:grpSpPr>
        <p:sp>
          <p:nvSpPr>
            <p:cNvPr id="34" name="Google Shape;9299;p73"/>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00;p73"/>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757;p30"/>
          <p:cNvSpPr txBox="1">
            <a:spLocks noGrp="1"/>
          </p:cNvSpPr>
          <p:nvPr>
            <p:ph type="subTitle" idx="1"/>
          </p:nvPr>
        </p:nvSpPr>
        <p:spPr>
          <a:xfrm>
            <a:off x="6454996" y="3738160"/>
            <a:ext cx="2265000" cy="543600"/>
          </a:xfrm>
          <a:prstGeom prst="rect">
            <a:avLst/>
          </a:prstGeom>
        </p:spPr>
        <p:txBody>
          <a:bodyPr spcFirstLastPara="1" wrap="square" lIns="91425" tIns="91425" rIns="91425" bIns="91425" anchor="ctr" anchorCtr="0">
            <a:noAutofit/>
          </a:bodyPr>
          <a:lstStyle/>
          <a:p>
            <a:pPr marL="0" lvl="0" indent="0"/>
            <a:r>
              <a:rPr lang="en" dirty="0"/>
              <a:t>284634</a:t>
            </a:r>
            <a:endParaRPr dirty="0"/>
          </a:p>
        </p:txBody>
      </p:sp>
      <p:sp>
        <p:nvSpPr>
          <p:cNvPr id="46" name="Google Shape;757;p30"/>
          <p:cNvSpPr txBox="1">
            <a:spLocks noGrp="1"/>
          </p:cNvSpPr>
          <p:nvPr>
            <p:ph type="subTitle" idx="1"/>
          </p:nvPr>
        </p:nvSpPr>
        <p:spPr>
          <a:xfrm>
            <a:off x="6454996" y="4312916"/>
            <a:ext cx="2265000" cy="543600"/>
          </a:xfrm>
          <a:prstGeom prst="rect">
            <a:avLst/>
          </a:prstGeom>
        </p:spPr>
        <p:txBody>
          <a:bodyPr spcFirstLastPara="1" wrap="square" lIns="91425" tIns="91425" rIns="91425" bIns="91425" anchor="ctr" anchorCtr="0">
            <a:noAutofit/>
          </a:bodyPr>
          <a:lstStyle/>
          <a:p>
            <a:pPr marL="0" lvl="0" indent="0"/>
            <a:r>
              <a:rPr lang="en-US" dirty="0"/>
              <a:t>291898</a:t>
            </a:r>
            <a:endParaRPr dirty="0"/>
          </a:p>
        </p:txBody>
      </p:sp>
      <p:grpSp>
        <p:nvGrpSpPr>
          <p:cNvPr id="37" name="Google Shape;748;p30"/>
          <p:cNvGrpSpPr/>
          <p:nvPr/>
        </p:nvGrpSpPr>
        <p:grpSpPr>
          <a:xfrm>
            <a:off x="8339304" y="114038"/>
            <a:ext cx="726150" cy="486558"/>
            <a:chOff x="1032475" y="1600925"/>
            <a:chExt cx="844200" cy="844200"/>
          </a:xfrm>
        </p:grpSpPr>
        <p:sp>
          <p:nvSpPr>
            <p:cNvPr id="38"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03</a:t>
            </a:r>
            <a:endParaRPr lang="en" sz="1800" dirty="0"/>
          </a:p>
        </p:txBody>
      </p:sp>
    </p:spTree>
    <p:extLst>
      <p:ext uri="{BB962C8B-B14F-4D97-AF65-F5344CB8AC3E}">
        <p14:creationId xmlns:p14="http://schemas.microsoft.com/office/powerpoint/2010/main" val="99248278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grpSp>
        <p:nvGrpSpPr>
          <p:cNvPr id="739" name="Google Shape;739;p30"/>
          <p:cNvGrpSpPr/>
          <p:nvPr/>
        </p:nvGrpSpPr>
        <p:grpSpPr>
          <a:xfrm>
            <a:off x="4712306" y="1600925"/>
            <a:ext cx="844200" cy="844200"/>
            <a:chOff x="1032475" y="1600925"/>
            <a:chExt cx="844200" cy="844200"/>
          </a:xfrm>
        </p:grpSpPr>
        <p:sp>
          <p:nvSpPr>
            <p:cNvPr id="740" name="Google Shape;740;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2" name="Google Shape;742;p30"/>
          <p:cNvGrpSpPr/>
          <p:nvPr/>
        </p:nvGrpSpPr>
        <p:grpSpPr>
          <a:xfrm>
            <a:off x="4712306" y="3393825"/>
            <a:ext cx="844200" cy="844200"/>
            <a:chOff x="1032475" y="1600925"/>
            <a:chExt cx="844200" cy="844200"/>
          </a:xfrm>
        </p:grpSpPr>
        <p:sp>
          <p:nvSpPr>
            <p:cNvPr id="743" name="Google Shape;743;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5" name="Google Shape;745;p30"/>
          <p:cNvGrpSpPr/>
          <p:nvPr/>
        </p:nvGrpSpPr>
        <p:grpSpPr>
          <a:xfrm>
            <a:off x="1041906" y="3393825"/>
            <a:ext cx="844200" cy="844200"/>
            <a:chOff x="1032475" y="1600925"/>
            <a:chExt cx="844200" cy="844200"/>
          </a:xfrm>
        </p:grpSpPr>
        <p:sp>
          <p:nvSpPr>
            <p:cNvPr id="746" name="Google Shape;746;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8" name="Google Shape;748;p30"/>
          <p:cNvGrpSpPr/>
          <p:nvPr/>
        </p:nvGrpSpPr>
        <p:grpSpPr>
          <a:xfrm>
            <a:off x="1041869" y="1600925"/>
            <a:ext cx="844200" cy="844200"/>
            <a:chOff x="1032475" y="1600925"/>
            <a:chExt cx="844200" cy="844200"/>
          </a:xfrm>
        </p:grpSpPr>
        <p:sp>
          <p:nvSpPr>
            <p:cNvPr id="749"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1" name="Google Shape;751;p30"/>
          <p:cNvSpPr txBox="1">
            <a:spLocks noGrp="1"/>
          </p:cNvSpPr>
          <p:nvPr>
            <p:ph type="title"/>
          </p:nvPr>
        </p:nvSpPr>
        <p:spPr>
          <a:xfrm>
            <a:off x="2158993" y="1621275"/>
            <a:ext cx="240429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INTRODUCTION</a:t>
            </a:r>
            <a:endParaRPr dirty="0"/>
          </a:p>
        </p:txBody>
      </p:sp>
      <p:sp>
        <p:nvSpPr>
          <p:cNvPr id="752" name="Google Shape;752;p30"/>
          <p:cNvSpPr txBox="1">
            <a:spLocks noGrp="1"/>
          </p:cNvSpPr>
          <p:nvPr>
            <p:ph type="title" idx="6"/>
          </p:nvPr>
        </p:nvSpPr>
        <p:spPr>
          <a:xfrm>
            <a:off x="2166706" y="3280200"/>
            <a:ext cx="2265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SIMULATIONS</a:t>
            </a:r>
            <a:endParaRPr dirty="0"/>
          </a:p>
        </p:txBody>
      </p:sp>
      <p:sp>
        <p:nvSpPr>
          <p:cNvPr id="753" name="Google Shape;753;p30"/>
          <p:cNvSpPr txBox="1">
            <a:spLocks noGrp="1"/>
          </p:cNvSpPr>
          <p:nvPr>
            <p:ph type="subTitle" idx="8"/>
          </p:nvPr>
        </p:nvSpPr>
        <p:spPr>
          <a:xfrm>
            <a:off x="2158994" y="3966225"/>
            <a:ext cx="2265000" cy="5436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Ø"/>
            </a:pPr>
            <a:r>
              <a:rPr lang="en" dirty="0" smtClean="0"/>
              <a:t>SIMULINK CIRCUIT</a:t>
            </a:r>
          </a:p>
          <a:p>
            <a:pPr marL="342900" indent="-342900">
              <a:buFont typeface="Wingdings" panose="05000000000000000000" pitchFamily="2" charset="2"/>
              <a:buChar char="Ø"/>
            </a:pPr>
            <a:r>
              <a:rPr lang="en-US" dirty="0"/>
              <a:t>Transfer Function</a:t>
            </a:r>
          </a:p>
          <a:p>
            <a:pPr marL="342900" lvl="0" indent="-342900" algn="l" rtl="0">
              <a:spcBef>
                <a:spcPts val="0"/>
              </a:spcBef>
              <a:spcAft>
                <a:spcPts val="0"/>
              </a:spcAft>
              <a:buFont typeface="Wingdings" panose="05000000000000000000" pitchFamily="2" charset="2"/>
              <a:buChar char="Ø"/>
            </a:pPr>
            <a:r>
              <a:rPr lang="en" dirty="0" smtClean="0"/>
              <a:t>Bode </a:t>
            </a:r>
            <a:r>
              <a:rPr lang="en" dirty="0" smtClean="0"/>
              <a:t>Plots</a:t>
            </a:r>
            <a:endParaRPr lang="en" dirty="0" smtClean="0"/>
          </a:p>
        </p:txBody>
      </p:sp>
      <p:sp>
        <p:nvSpPr>
          <p:cNvPr id="754" name="Google Shape;754;p30"/>
          <p:cNvSpPr txBox="1">
            <a:spLocks noGrp="1"/>
          </p:cNvSpPr>
          <p:nvPr>
            <p:ph type="title" idx="9"/>
          </p:nvPr>
        </p:nvSpPr>
        <p:spPr>
          <a:xfrm>
            <a:off x="5837130" y="3280200"/>
            <a:ext cx="343626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CONCLUSIONS</a:t>
            </a:r>
            <a:endParaRPr dirty="0"/>
          </a:p>
        </p:txBody>
      </p:sp>
      <p:sp>
        <p:nvSpPr>
          <p:cNvPr id="755" name="Google Shape;755;p30"/>
          <p:cNvSpPr txBox="1">
            <a:spLocks noGrp="1"/>
          </p:cNvSpPr>
          <p:nvPr>
            <p:ph type="subTitle" idx="14"/>
          </p:nvPr>
        </p:nvSpPr>
        <p:spPr>
          <a:xfrm>
            <a:off x="5837106" y="3924650"/>
            <a:ext cx="2265000" cy="5436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US" dirty="0" smtClean="0"/>
              <a:t>Results</a:t>
            </a:r>
          </a:p>
          <a:p>
            <a:pPr marL="285750" lvl="0" indent="-285750" algn="l" rtl="0">
              <a:spcBef>
                <a:spcPts val="0"/>
              </a:spcBef>
              <a:spcAft>
                <a:spcPts val="0"/>
              </a:spcAft>
              <a:buFont typeface="Wingdings" panose="05000000000000000000" pitchFamily="2" charset="2"/>
              <a:buChar char="Ø"/>
            </a:pPr>
            <a:r>
              <a:rPr lang="en-US" dirty="0" smtClean="0"/>
              <a:t>Cost of Implementation</a:t>
            </a:r>
          </a:p>
          <a:p>
            <a:pPr marL="285750" lvl="0" indent="-285750" algn="l" rtl="0">
              <a:spcBef>
                <a:spcPts val="0"/>
              </a:spcBef>
              <a:spcAft>
                <a:spcPts val="0"/>
              </a:spcAft>
              <a:buFont typeface="Wingdings" panose="05000000000000000000" pitchFamily="2" charset="2"/>
              <a:buChar char="Ø"/>
            </a:pPr>
            <a:r>
              <a:rPr lang="en-US" dirty="0" smtClean="0"/>
              <a:t>Limitations</a:t>
            </a:r>
          </a:p>
          <a:p>
            <a:pPr marL="285750" lvl="0" indent="-285750" algn="l" rtl="0">
              <a:spcBef>
                <a:spcPts val="0"/>
              </a:spcBef>
              <a:spcAft>
                <a:spcPts val="0"/>
              </a:spcAft>
              <a:buFont typeface="Wingdings" panose="05000000000000000000" pitchFamily="2" charset="2"/>
              <a:buChar char="Ø"/>
            </a:pPr>
            <a:r>
              <a:rPr lang="en-US" dirty="0" smtClean="0"/>
              <a:t>Advantages/Uses</a:t>
            </a:r>
            <a:endParaRPr dirty="0"/>
          </a:p>
        </p:txBody>
      </p:sp>
      <p:sp>
        <p:nvSpPr>
          <p:cNvPr id="756" name="Google Shape;756;p30"/>
          <p:cNvSpPr txBox="1">
            <a:spLocks noGrp="1"/>
          </p:cNvSpPr>
          <p:nvPr>
            <p:ph type="title" idx="2"/>
          </p:nvPr>
        </p:nvSpPr>
        <p:spPr>
          <a:xfrm>
            <a:off x="1097693" y="1786575"/>
            <a:ext cx="7326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57" name="Google Shape;757;p30"/>
          <p:cNvSpPr txBox="1">
            <a:spLocks noGrp="1"/>
          </p:cNvSpPr>
          <p:nvPr>
            <p:ph type="subTitle" idx="1"/>
          </p:nvPr>
        </p:nvSpPr>
        <p:spPr>
          <a:xfrm>
            <a:off x="2166706" y="2141025"/>
            <a:ext cx="2265000" cy="5436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Ø"/>
            </a:pPr>
            <a:r>
              <a:rPr lang="en" dirty="0" smtClean="0"/>
              <a:t>Preface</a:t>
            </a:r>
          </a:p>
          <a:p>
            <a:pPr marL="342900" lvl="0" indent="-342900" algn="l" rtl="0">
              <a:spcBef>
                <a:spcPts val="0"/>
              </a:spcBef>
              <a:spcAft>
                <a:spcPts val="0"/>
              </a:spcAft>
              <a:buFont typeface="Wingdings" panose="05000000000000000000" pitchFamily="2" charset="2"/>
              <a:buChar char="Ø"/>
            </a:pPr>
            <a:r>
              <a:rPr lang="en" dirty="0" smtClean="0"/>
              <a:t>Definition</a:t>
            </a:r>
          </a:p>
          <a:p>
            <a:pPr marL="342900" lvl="0" indent="-342900" algn="l" rtl="0">
              <a:spcBef>
                <a:spcPts val="0"/>
              </a:spcBef>
              <a:spcAft>
                <a:spcPts val="0"/>
              </a:spcAft>
              <a:buFont typeface="Wingdings" panose="05000000000000000000" pitchFamily="2" charset="2"/>
              <a:buChar char="Ø"/>
            </a:pPr>
            <a:r>
              <a:rPr lang="en" dirty="0" smtClean="0"/>
              <a:t>Working</a:t>
            </a:r>
            <a:endParaRPr dirty="0"/>
          </a:p>
        </p:txBody>
      </p:sp>
      <p:sp>
        <p:nvSpPr>
          <p:cNvPr id="758" name="Google Shape;758;p30"/>
          <p:cNvSpPr txBox="1">
            <a:spLocks noGrp="1"/>
          </p:cNvSpPr>
          <p:nvPr>
            <p:ph type="title" idx="3"/>
          </p:nvPr>
        </p:nvSpPr>
        <p:spPr>
          <a:xfrm>
            <a:off x="5837106" y="1652158"/>
            <a:ext cx="2265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DESIGN SPECS</a:t>
            </a:r>
            <a:endParaRPr dirty="0"/>
          </a:p>
        </p:txBody>
      </p:sp>
      <p:sp>
        <p:nvSpPr>
          <p:cNvPr id="759" name="Google Shape;759;p30"/>
          <p:cNvSpPr txBox="1">
            <a:spLocks noGrp="1"/>
          </p:cNvSpPr>
          <p:nvPr>
            <p:ph type="subTitle" idx="5"/>
          </p:nvPr>
        </p:nvSpPr>
        <p:spPr>
          <a:xfrm>
            <a:off x="5837106" y="2113797"/>
            <a:ext cx="2265000" cy="5436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 dirty="0" smtClean="0"/>
              <a:t>Given and assumed specs</a:t>
            </a:r>
          </a:p>
          <a:p>
            <a:pPr marL="285750" lvl="0" indent="-285750" algn="l" rtl="0">
              <a:spcBef>
                <a:spcPts val="0"/>
              </a:spcBef>
              <a:spcAft>
                <a:spcPts val="0"/>
              </a:spcAft>
              <a:buFont typeface="Wingdings" panose="05000000000000000000" pitchFamily="2" charset="2"/>
              <a:buChar char="Ø"/>
            </a:pPr>
            <a:r>
              <a:rPr lang="en" dirty="0" smtClean="0"/>
              <a:t>PID Specs</a:t>
            </a:r>
            <a:endParaRPr dirty="0"/>
          </a:p>
        </p:txBody>
      </p:sp>
      <p:sp>
        <p:nvSpPr>
          <p:cNvPr id="760" name="Google Shape;760;p30"/>
          <p:cNvSpPr txBox="1">
            <a:spLocks noGrp="1"/>
          </p:cNvSpPr>
          <p:nvPr>
            <p:ph type="title" idx="4"/>
          </p:nvPr>
        </p:nvSpPr>
        <p:spPr>
          <a:xfrm>
            <a:off x="4768118" y="1786575"/>
            <a:ext cx="7326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1" name="Google Shape;761;p30"/>
          <p:cNvSpPr txBox="1">
            <a:spLocks noGrp="1"/>
          </p:cNvSpPr>
          <p:nvPr>
            <p:ph type="title" idx="7"/>
          </p:nvPr>
        </p:nvSpPr>
        <p:spPr>
          <a:xfrm>
            <a:off x="1097693" y="3579525"/>
            <a:ext cx="7326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762" name="Google Shape;762;p30"/>
          <p:cNvSpPr txBox="1">
            <a:spLocks noGrp="1"/>
          </p:cNvSpPr>
          <p:nvPr>
            <p:ph type="title" idx="13"/>
          </p:nvPr>
        </p:nvSpPr>
        <p:spPr>
          <a:xfrm>
            <a:off x="4768118" y="3579525"/>
            <a:ext cx="7326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763" name="Google Shape;763;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grpSp>
        <p:nvGrpSpPr>
          <p:cNvPr id="27" name="Google Shape;748;p30"/>
          <p:cNvGrpSpPr/>
          <p:nvPr/>
        </p:nvGrpSpPr>
        <p:grpSpPr>
          <a:xfrm>
            <a:off x="8339304" y="114038"/>
            <a:ext cx="726150" cy="486558"/>
            <a:chOff x="1032475" y="1600925"/>
            <a:chExt cx="844200" cy="844200"/>
          </a:xfrm>
        </p:grpSpPr>
        <p:sp>
          <p:nvSpPr>
            <p:cNvPr id="28"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04</a:t>
            </a:r>
            <a:endParaRPr lang="en" sz="1800" dirty="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1"/>
          <p:cNvSpPr txBox="1">
            <a:spLocks noGrp="1"/>
          </p:cNvSpPr>
          <p:nvPr>
            <p:ph type="title"/>
          </p:nvPr>
        </p:nvSpPr>
        <p:spPr>
          <a:xfrm>
            <a:off x="720000" y="570333"/>
            <a:ext cx="3728400" cy="124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PREFACE:</a:t>
            </a:r>
            <a:endParaRPr dirty="0"/>
          </a:p>
        </p:txBody>
      </p:sp>
      <p:sp>
        <p:nvSpPr>
          <p:cNvPr id="1065" name="Google Shape;1065;p41"/>
          <p:cNvSpPr txBox="1">
            <a:spLocks noGrp="1"/>
          </p:cNvSpPr>
          <p:nvPr>
            <p:ph type="body" idx="1"/>
          </p:nvPr>
        </p:nvSpPr>
        <p:spPr>
          <a:xfrm>
            <a:off x="719999" y="1562388"/>
            <a:ext cx="4320405" cy="2872256"/>
          </a:xfrm>
          <a:prstGeom prst="rect">
            <a:avLst/>
          </a:prstGeom>
        </p:spPr>
        <p:txBody>
          <a:bodyPr spcFirstLastPara="1" wrap="square" lIns="91425" tIns="91425" rIns="91425" bIns="91425" anchor="ctr" anchorCtr="0">
            <a:noAutofit/>
          </a:bodyPr>
          <a:lstStyle/>
          <a:p>
            <a:pPr marL="285750" lvl="0" indent="-285750">
              <a:buClr>
                <a:srgbClr val="273D40"/>
              </a:buClr>
              <a:buSzPts val="600"/>
              <a:buFont typeface="Wingdings" panose="05000000000000000000" pitchFamily="2" charset="2"/>
              <a:buChar char="Ø"/>
            </a:pPr>
            <a:r>
              <a:rPr lang="en-US" dirty="0">
                <a:solidFill>
                  <a:schemeClr val="tx2"/>
                </a:solidFill>
                <a:latin typeface="PT Sans" panose="020B0604020202020204" charset="0"/>
              </a:rPr>
              <a:t>This project is about Buck Converter </a:t>
            </a:r>
            <a:r>
              <a:rPr lang="en-US" dirty="0" smtClean="0">
                <a:solidFill>
                  <a:schemeClr val="tx2"/>
                </a:solidFill>
                <a:latin typeface="PT Sans" panose="020B0604020202020204" charset="0"/>
              </a:rPr>
              <a:t>which is </a:t>
            </a:r>
            <a:r>
              <a:rPr lang="en-US" dirty="0">
                <a:solidFill>
                  <a:schemeClr val="tx2"/>
                </a:solidFill>
                <a:latin typeface="PT Sans" panose="020B0604020202020204" charset="0"/>
              </a:rPr>
              <a:t>a DC-DC converter which will step down a higher voltage to a lower voltage </a:t>
            </a:r>
            <a:r>
              <a:rPr lang="en-US" dirty="0" smtClean="0">
                <a:solidFill>
                  <a:schemeClr val="tx2"/>
                </a:solidFill>
                <a:latin typeface="PT Sans" panose="020B0604020202020204" charset="0"/>
              </a:rPr>
              <a:t>level</a:t>
            </a:r>
            <a:r>
              <a:rPr lang="en-US" dirty="0">
                <a:solidFill>
                  <a:schemeClr val="tx2"/>
                </a:solidFill>
                <a:latin typeface="PT Sans" panose="020B0604020202020204" charset="0"/>
              </a:rPr>
              <a:t> </a:t>
            </a:r>
            <a:r>
              <a:rPr lang="en-US" dirty="0" smtClean="0">
                <a:solidFill>
                  <a:schemeClr val="tx2"/>
                </a:solidFill>
                <a:latin typeface="PT Sans" panose="020B0604020202020204" charset="0"/>
              </a:rPr>
              <a:t>i.e lesser magnitude </a:t>
            </a:r>
          </a:p>
          <a:p>
            <a:pPr marL="285750" lvl="0" indent="-285750">
              <a:buClr>
                <a:srgbClr val="273D40"/>
              </a:buClr>
              <a:buSzPts val="600"/>
              <a:buFont typeface="Wingdings" panose="05000000000000000000" pitchFamily="2" charset="2"/>
              <a:buChar char="Ø"/>
            </a:pPr>
            <a:r>
              <a:rPr lang="en-US" dirty="0" smtClean="0">
                <a:solidFill>
                  <a:schemeClr val="tx2"/>
                </a:solidFill>
                <a:latin typeface="PT Sans" panose="020B0604020202020204" charset="0"/>
              </a:rPr>
              <a:t>The </a:t>
            </a:r>
            <a:r>
              <a:rPr lang="en-US" dirty="0">
                <a:solidFill>
                  <a:schemeClr val="tx2"/>
                </a:solidFill>
                <a:latin typeface="PT Sans" panose="020B0604020202020204" charset="0"/>
              </a:rPr>
              <a:t>DC input can be derived from rectified AC or from any DC supply. </a:t>
            </a:r>
            <a:endParaRPr lang="en-US" dirty="0" smtClean="0">
              <a:solidFill>
                <a:schemeClr val="tx2"/>
              </a:solidFill>
              <a:latin typeface="PT Sans" panose="020B0604020202020204" charset="0"/>
            </a:endParaRPr>
          </a:p>
          <a:p>
            <a:pPr marL="285750" lvl="0" indent="-285750">
              <a:buClr>
                <a:srgbClr val="273D40"/>
              </a:buClr>
              <a:buSzPts val="600"/>
              <a:buFont typeface="Wingdings" panose="05000000000000000000" pitchFamily="2" charset="2"/>
              <a:buChar char="Ø"/>
            </a:pPr>
            <a:r>
              <a:rPr lang="en-US" dirty="0" smtClean="0">
                <a:solidFill>
                  <a:schemeClr val="tx2"/>
                </a:solidFill>
                <a:latin typeface="PT Sans" panose="020B0604020202020204" charset="0"/>
              </a:rPr>
              <a:t>The </a:t>
            </a:r>
            <a:r>
              <a:rPr lang="en-US" dirty="0">
                <a:solidFill>
                  <a:schemeClr val="tx2"/>
                </a:solidFill>
                <a:latin typeface="PT Sans" panose="020B0604020202020204" charset="0"/>
              </a:rPr>
              <a:t>Buck Converter produces voltage ranging from the input voltage to down to Zero </a:t>
            </a:r>
            <a:r>
              <a:rPr lang="en-US" dirty="0" smtClean="0">
                <a:solidFill>
                  <a:schemeClr val="tx2"/>
                </a:solidFill>
                <a:latin typeface="PT Sans" panose="020B0604020202020204" charset="0"/>
              </a:rPr>
              <a:t>voltage.</a:t>
            </a:r>
          </a:p>
          <a:p>
            <a:pPr marL="285750" lvl="0" indent="-285750">
              <a:buClr>
                <a:srgbClr val="273D40"/>
              </a:buClr>
              <a:buSzPts val="600"/>
              <a:buFont typeface="Wingdings" panose="05000000000000000000" pitchFamily="2" charset="2"/>
              <a:buChar char="Ø"/>
            </a:pPr>
            <a:r>
              <a:rPr lang="en-US" dirty="0" smtClean="0">
                <a:solidFill>
                  <a:schemeClr val="tx2"/>
                </a:solidFill>
                <a:latin typeface="PT Sans" panose="020B0604020202020204" charset="0"/>
              </a:rPr>
              <a:t>It </a:t>
            </a:r>
            <a:r>
              <a:rPr lang="en-US" dirty="0">
                <a:solidFill>
                  <a:schemeClr val="tx2"/>
                </a:solidFill>
                <a:latin typeface="PT Sans" panose="020B0604020202020204" charset="0"/>
              </a:rPr>
              <a:t>is widely used throughout the industry to convert higher DC input voltage into lower DC output </a:t>
            </a:r>
            <a:r>
              <a:rPr lang="en-US" dirty="0" smtClean="0">
                <a:solidFill>
                  <a:schemeClr val="tx2"/>
                </a:solidFill>
                <a:latin typeface="PT Sans" panose="020B0604020202020204" charset="0"/>
              </a:rPr>
              <a:t>voltage.</a:t>
            </a:r>
            <a:endParaRPr dirty="0">
              <a:solidFill>
                <a:schemeClr val="tx2"/>
              </a:solidFill>
              <a:latin typeface="PT Sans" panose="020B0604020202020204" charset="0"/>
            </a:endParaRPr>
          </a:p>
        </p:txBody>
      </p:sp>
      <p:sp>
        <p:nvSpPr>
          <p:cNvPr id="1066" name="Google Shape;1066;p41"/>
          <p:cNvSpPr/>
          <p:nvPr/>
        </p:nvSpPr>
        <p:spPr>
          <a:xfrm>
            <a:off x="5795041" y="1562388"/>
            <a:ext cx="2786833" cy="2786833"/>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67" name="Google Shape;1067;p41"/>
          <p:cNvPicPr preferRelativeResize="0"/>
          <p:nvPr/>
        </p:nvPicPr>
        <p:blipFill rotWithShape="1">
          <a:blip r:embed="rId3">
            <a:extLst>
              <a:ext uri="{28A0092B-C50C-407E-A947-70E740481C1C}">
                <a14:useLocalDpi xmlns:a14="http://schemas.microsoft.com/office/drawing/2010/main" val="0"/>
              </a:ext>
            </a:extLst>
          </a:blip>
          <a:srcRect l="-39" t="343" r="-346" b="3740"/>
          <a:stretch/>
        </p:blipFill>
        <p:spPr>
          <a:xfrm>
            <a:off x="5946007" y="1727326"/>
            <a:ext cx="2484900" cy="2456955"/>
          </a:xfrm>
          <a:prstGeom prst="ellipse">
            <a:avLst/>
          </a:prstGeom>
          <a:noFill/>
          <a:ln>
            <a:noFill/>
          </a:ln>
        </p:spPr>
      </p:pic>
      <p:grpSp>
        <p:nvGrpSpPr>
          <p:cNvPr id="1068" name="Google Shape;1068;p41"/>
          <p:cNvGrpSpPr/>
          <p:nvPr/>
        </p:nvGrpSpPr>
        <p:grpSpPr>
          <a:xfrm>
            <a:off x="4803625" y="1798780"/>
            <a:ext cx="746246" cy="1525270"/>
            <a:chOff x="4803625" y="1798780"/>
            <a:chExt cx="746246" cy="1525270"/>
          </a:xfrm>
        </p:grpSpPr>
        <p:sp>
          <p:nvSpPr>
            <p:cNvPr id="1069" name="Google Shape;1069;p41"/>
            <p:cNvSpPr/>
            <p:nvPr/>
          </p:nvSpPr>
          <p:spPr>
            <a:xfrm rot="7675767">
              <a:off x="5191415" y="1861603"/>
              <a:ext cx="301649" cy="291382"/>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1"/>
            <p:cNvSpPr/>
            <p:nvPr/>
          </p:nvSpPr>
          <p:spPr>
            <a:xfrm>
              <a:off x="4803625" y="2988750"/>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grpSp>
        <p:nvGrpSpPr>
          <p:cNvPr id="9" name="Google Shape;748;p30"/>
          <p:cNvGrpSpPr/>
          <p:nvPr/>
        </p:nvGrpSpPr>
        <p:grpSpPr>
          <a:xfrm>
            <a:off x="8339304" y="114038"/>
            <a:ext cx="726150" cy="486558"/>
            <a:chOff x="1032475" y="1600925"/>
            <a:chExt cx="844200" cy="844200"/>
          </a:xfrm>
        </p:grpSpPr>
        <p:sp>
          <p:nvSpPr>
            <p:cNvPr id="10"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05</a:t>
            </a:r>
            <a:endParaRPr lang="en" sz="1800" dirty="0"/>
          </a:p>
        </p:txBody>
      </p:sp>
    </p:spTree>
    <p:extLst>
      <p:ext uri="{BB962C8B-B14F-4D97-AF65-F5344CB8AC3E}">
        <p14:creationId xmlns:p14="http://schemas.microsoft.com/office/powerpoint/2010/main" val="13552873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1"/>
          <p:cNvSpPr txBox="1">
            <a:spLocks noGrp="1"/>
          </p:cNvSpPr>
          <p:nvPr>
            <p:ph type="title"/>
          </p:nvPr>
        </p:nvSpPr>
        <p:spPr>
          <a:xfrm>
            <a:off x="719999" y="643050"/>
            <a:ext cx="4573453" cy="1240800"/>
          </a:xfrm>
          <a:prstGeom prst="rect">
            <a:avLst/>
          </a:prstGeom>
        </p:spPr>
        <p:txBody>
          <a:bodyPr spcFirstLastPara="1" wrap="square" lIns="91425" tIns="91425" rIns="91425" bIns="91425" anchor="ctr" anchorCtr="0">
            <a:noAutofit/>
          </a:bodyPr>
          <a:lstStyle/>
          <a:p>
            <a:pPr lvl="0"/>
            <a:r>
              <a:rPr lang="en" dirty="0"/>
              <a:t>WHAT IS BUCK CONVERTER?</a:t>
            </a:r>
            <a:endParaRPr dirty="0"/>
          </a:p>
        </p:txBody>
      </p:sp>
      <p:sp>
        <p:nvSpPr>
          <p:cNvPr id="1065" name="Google Shape;1065;p41"/>
          <p:cNvSpPr txBox="1">
            <a:spLocks noGrp="1"/>
          </p:cNvSpPr>
          <p:nvPr>
            <p:ph type="body" idx="1"/>
          </p:nvPr>
        </p:nvSpPr>
        <p:spPr>
          <a:xfrm>
            <a:off x="720000" y="3061982"/>
            <a:ext cx="4173450" cy="587229"/>
          </a:xfrm>
          <a:prstGeom prst="rect">
            <a:avLst/>
          </a:prstGeom>
        </p:spPr>
        <p:txBody>
          <a:bodyPr spcFirstLastPara="1" wrap="square" lIns="91425" tIns="91425" rIns="91425" bIns="91425" anchor="ctr" anchorCtr="0">
            <a:noAutofit/>
          </a:bodyPr>
          <a:lstStyle/>
          <a:p>
            <a:pPr marL="342900" indent="-342900">
              <a:buFont typeface="Wingdings" panose="05000000000000000000" pitchFamily="2" charset="2"/>
              <a:buChar char="Ø"/>
            </a:pPr>
            <a:r>
              <a:rPr lang="en-US" dirty="0" smtClean="0">
                <a:solidFill>
                  <a:schemeClr val="tx2"/>
                </a:solidFill>
              </a:rPr>
              <a:t>It uses a power semiconductor device as a switch to turn on and off the DC supply to the load. </a:t>
            </a:r>
          </a:p>
          <a:p>
            <a:pPr marL="342900" indent="-342900">
              <a:buFont typeface="Wingdings" panose="05000000000000000000" pitchFamily="2" charset="2"/>
              <a:buChar char="Ø"/>
            </a:pPr>
            <a:r>
              <a:rPr lang="en-US" dirty="0" smtClean="0">
                <a:solidFill>
                  <a:schemeClr val="tx2"/>
                </a:solidFill>
              </a:rPr>
              <a:t>The switching action can be implemented by a BJT, a MOSFET, or an IGBT.</a:t>
            </a:r>
          </a:p>
          <a:p>
            <a:pPr marL="342900" indent="-342900">
              <a:buFont typeface="Wingdings" panose="05000000000000000000" pitchFamily="2" charset="2"/>
              <a:buChar char="Ø"/>
            </a:pPr>
            <a:r>
              <a:rPr lang="en-US" dirty="0" smtClean="0">
                <a:solidFill>
                  <a:schemeClr val="tx2"/>
                </a:solidFill>
              </a:rPr>
              <a:t>A simplified buck uses </a:t>
            </a:r>
            <a:r>
              <a:rPr lang="en-US" dirty="0">
                <a:solidFill>
                  <a:schemeClr val="tx2"/>
                </a:solidFill>
              </a:rPr>
              <a:t>pulse-width modulation (PWM) of switching frequency to control the switch</a:t>
            </a:r>
            <a:r>
              <a:rPr lang="en-US" dirty="0" smtClean="0">
                <a:solidFill>
                  <a:schemeClr val="tx2"/>
                </a:solidFill>
              </a:rPr>
              <a:t>.</a:t>
            </a:r>
          </a:p>
          <a:p>
            <a:pPr marL="342900" indent="-342900">
              <a:buFont typeface="Wingdings" panose="05000000000000000000" pitchFamily="2" charset="2"/>
              <a:buChar char="Ø"/>
            </a:pPr>
            <a:r>
              <a:rPr lang="en-US" dirty="0" smtClean="0">
                <a:solidFill>
                  <a:schemeClr val="tx2"/>
                </a:solidFill>
              </a:rPr>
              <a:t>An </a:t>
            </a:r>
            <a:r>
              <a:rPr lang="en-US" dirty="0">
                <a:solidFill>
                  <a:schemeClr val="tx2"/>
                </a:solidFill>
              </a:rPr>
              <a:t>external diode, together with external inductor and output capacitor, produces the regulated dc output. </a:t>
            </a:r>
            <a:endParaRPr lang="en-US" dirty="0" smtClean="0">
              <a:solidFill>
                <a:schemeClr val="tx2"/>
              </a:solidFill>
            </a:endParaRPr>
          </a:p>
          <a:p>
            <a:pPr marL="342900" indent="-342900">
              <a:buFont typeface="Wingdings" panose="05000000000000000000" pitchFamily="2" charset="2"/>
              <a:buChar char="Ø"/>
            </a:pPr>
            <a:r>
              <a:rPr lang="en-US" dirty="0" smtClean="0">
                <a:solidFill>
                  <a:schemeClr val="tx2"/>
                </a:solidFill>
              </a:rPr>
              <a:t>Buck</a:t>
            </a:r>
            <a:r>
              <a:rPr lang="en-US" dirty="0">
                <a:solidFill>
                  <a:schemeClr val="tx2"/>
                </a:solidFill>
              </a:rPr>
              <a:t>, or step down converters produce an average output voltage lower than the input source voltage.</a:t>
            </a:r>
          </a:p>
          <a:p>
            <a:pPr marL="0" lvl="0" indent="0">
              <a:buNone/>
            </a:pPr>
            <a:endParaRPr lang="en-US" dirty="0">
              <a:solidFill>
                <a:schemeClr val="tx2"/>
              </a:solidFill>
            </a:endParaRPr>
          </a:p>
        </p:txBody>
      </p:sp>
      <p:sp>
        <p:nvSpPr>
          <p:cNvPr id="1066" name="Google Shape;1066;p41"/>
          <p:cNvSpPr/>
          <p:nvPr/>
        </p:nvSpPr>
        <p:spPr>
          <a:xfrm>
            <a:off x="5644075" y="1798775"/>
            <a:ext cx="2786833" cy="2786833"/>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8" name="Google Shape;1068;p41"/>
          <p:cNvGrpSpPr/>
          <p:nvPr/>
        </p:nvGrpSpPr>
        <p:grpSpPr>
          <a:xfrm>
            <a:off x="4803625" y="1798780"/>
            <a:ext cx="746246" cy="1525270"/>
            <a:chOff x="4803625" y="1798780"/>
            <a:chExt cx="746246" cy="1525270"/>
          </a:xfrm>
        </p:grpSpPr>
        <p:sp>
          <p:nvSpPr>
            <p:cNvPr id="1069" name="Google Shape;1069;p41"/>
            <p:cNvSpPr/>
            <p:nvPr/>
          </p:nvSpPr>
          <p:spPr>
            <a:xfrm rot="7675767">
              <a:off x="5191415" y="1861603"/>
              <a:ext cx="301649" cy="291382"/>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1"/>
            <p:cNvSpPr/>
            <p:nvPr/>
          </p:nvSpPr>
          <p:spPr>
            <a:xfrm>
              <a:off x="4803625" y="2988750"/>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pic>
        <p:nvPicPr>
          <p:cNvPr id="9" name="Picture 8"/>
          <p:cNvPicPr/>
          <p:nvPr/>
        </p:nvPicPr>
        <p:blipFill>
          <a:blip r:embed="rId3"/>
          <a:stretch>
            <a:fillRect/>
          </a:stretch>
        </p:blipFill>
        <p:spPr>
          <a:xfrm>
            <a:off x="5534614" y="1736521"/>
            <a:ext cx="3405917" cy="2914851"/>
          </a:xfrm>
          <a:prstGeom prst="rect">
            <a:avLst/>
          </a:prstGeom>
        </p:spPr>
      </p:pic>
      <p:grpSp>
        <p:nvGrpSpPr>
          <p:cNvPr id="10" name="Google Shape;748;p30"/>
          <p:cNvGrpSpPr/>
          <p:nvPr/>
        </p:nvGrpSpPr>
        <p:grpSpPr>
          <a:xfrm>
            <a:off x="8339304" y="114038"/>
            <a:ext cx="726150" cy="486558"/>
            <a:chOff x="1032475" y="1600925"/>
            <a:chExt cx="844200" cy="844200"/>
          </a:xfrm>
        </p:grpSpPr>
        <p:sp>
          <p:nvSpPr>
            <p:cNvPr id="11"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06</a:t>
            </a:r>
            <a:endParaRPr lang="en" sz="1800" dirty="0"/>
          </a:p>
        </p:txBody>
      </p:sp>
    </p:spTree>
    <p:extLst>
      <p:ext uri="{BB962C8B-B14F-4D97-AF65-F5344CB8AC3E}">
        <p14:creationId xmlns:p14="http://schemas.microsoft.com/office/powerpoint/2010/main" val="40387865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grpSp>
        <p:nvGrpSpPr>
          <p:cNvPr id="768" name="Google Shape;768;p31"/>
          <p:cNvGrpSpPr/>
          <p:nvPr/>
        </p:nvGrpSpPr>
        <p:grpSpPr>
          <a:xfrm>
            <a:off x="-119236" y="1743130"/>
            <a:ext cx="8160523" cy="5327373"/>
            <a:chOff x="-127625" y="1717963"/>
            <a:chExt cx="8160523" cy="5327373"/>
          </a:xfrm>
        </p:grpSpPr>
        <p:sp>
          <p:nvSpPr>
            <p:cNvPr id="769" name="Google Shape;769;p31"/>
            <p:cNvSpPr/>
            <p:nvPr/>
          </p:nvSpPr>
          <p:spPr>
            <a:xfrm rot="10800000" flipH="1">
              <a:off x="-127625" y="3347875"/>
              <a:ext cx="4336930" cy="3697460"/>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1"/>
            <p:cNvSpPr/>
            <p:nvPr/>
          </p:nvSpPr>
          <p:spPr>
            <a:xfrm>
              <a:off x="1598514" y="2636061"/>
              <a:ext cx="325290" cy="326083"/>
            </a:xfrm>
            <a:custGeom>
              <a:avLst/>
              <a:gdLst/>
              <a:ahLst/>
              <a:cxnLst/>
              <a:rect l="l" t="t" r="r" b="b"/>
              <a:pathLst>
                <a:path w="9428" h="9451" extrusionOk="0">
                  <a:moveTo>
                    <a:pt x="4725" y="1"/>
                  </a:moveTo>
                  <a:cubicBezTo>
                    <a:pt x="2123" y="1"/>
                    <a:pt x="0" y="2124"/>
                    <a:pt x="0" y="4726"/>
                  </a:cubicBezTo>
                  <a:cubicBezTo>
                    <a:pt x="0" y="7328"/>
                    <a:pt x="2123" y="9450"/>
                    <a:pt x="4725" y="9450"/>
                  </a:cubicBezTo>
                  <a:cubicBezTo>
                    <a:pt x="7327" y="9450"/>
                    <a:pt x="9427" y="7328"/>
                    <a:pt x="9427" y="4726"/>
                  </a:cubicBezTo>
                  <a:cubicBezTo>
                    <a:pt x="9427" y="2124"/>
                    <a:pt x="7327" y="1"/>
                    <a:pt x="4725"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1"/>
            <p:cNvSpPr/>
            <p:nvPr/>
          </p:nvSpPr>
          <p:spPr>
            <a:xfrm>
              <a:off x="1696152" y="2679395"/>
              <a:ext cx="544242" cy="543414"/>
            </a:xfrm>
            <a:custGeom>
              <a:avLst/>
              <a:gdLst/>
              <a:ahLst/>
              <a:cxnLst/>
              <a:rect l="l" t="t" r="r" b="b"/>
              <a:pathLst>
                <a:path w="15774" h="15750" extrusionOk="0">
                  <a:moveTo>
                    <a:pt x="7876" y="114"/>
                  </a:moveTo>
                  <a:cubicBezTo>
                    <a:pt x="12167" y="114"/>
                    <a:pt x="15636" y="3607"/>
                    <a:pt x="15636" y="7875"/>
                  </a:cubicBezTo>
                  <a:cubicBezTo>
                    <a:pt x="15636" y="12166"/>
                    <a:pt x="12167" y="15635"/>
                    <a:pt x="7876" y="15635"/>
                  </a:cubicBezTo>
                  <a:cubicBezTo>
                    <a:pt x="3607" y="15635"/>
                    <a:pt x="115" y="12166"/>
                    <a:pt x="115" y="7875"/>
                  </a:cubicBezTo>
                  <a:cubicBezTo>
                    <a:pt x="115" y="3607"/>
                    <a:pt x="3607" y="114"/>
                    <a:pt x="7876" y="114"/>
                  </a:cubicBezTo>
                  <a:close/>
                  <a:moveTo>
                    <a:pt x="7876" y="0"/>
                  </a:moveTo>
                  <a:cubicBezTo>
                    <a:pt x="3539" y="0"/>
                    <a:pt x="1" y="3538"/>
                    <a:pt x="1" y="7875"/>
                  </a:cubicBezTo>
                  <a:cubicBezTo>
                    <a:pt x="1" y="12234"/>
                    <a:pt x="3539" y="15750"/>
                    <a:pt x="7876" y="15750"/>
                  </a:cubicBezTo>
                  <a:cubicBezTo>
                    <a:pt x="12235" y="15750"/>
                    <a:pt x="15773" y="12234"/>
                    <a:pt x="15773" y="7875"/>
                  </a:cubicBezTo>
                  <a:cubicBezTo>
                    <a:pt x="15773" y="3538"/>
                    <a:pt x="12235" y="0"/>
                    <a:pt x="7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1"/>
            <p:cNvSpPr/>
            <p:nvPr/>
          </p:nvSpPr>
          <p:spPr>
            <a:xfrm>
              <a:off x="2678889" y="4703484"/>
              <a:ext cx="207947" cy="200839"/>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1"/>
            <p:cNvSpPr/>
            <p:nvPr/>
          </p:nvSpPr>
          <p:spPr>
            <a:xfrm>
              <a:off x="7845445" y="2107622"/>
              <a:ext cx="187452" cy="187933"/>
            </a:xfrm>
            <a:custGeom>
              <a:avLst/>
              <a:gdLst/>
              <a:ahLst/>
              <a:cxnLst/>
              <a:rect l="l" t="t" r="r" b="b"/>
              <a:pathLst>
                <a:path w="9428" h="9451" extrusionOk="0">
                  <a:moveTo>
                    <a:pt x="4725" y="1"/>
                  </a:moveTo>
                  <a:cubicBezTo>
                    <a:pt x="2123" y="1"/>
                    <a:pt x="0" y="2124"/>
                    <a:pt x="0" y="4726"/>
                  </a:cubicBezTo>
                  <a:cubicBezTo>
                    <a:pt x="0" y="7328"/>
                    <a:pt x="2123" y="9450"/>
                    <a:pt x="4725" y="9450"/>
                  </a:cubicBezTo>
                  <a:cubicBezTo>
                    <a:pt x="7327" y="9450"/>
                    <a:pt x="9427" y="7328"/>
                    <a:pt x="9427" y="4726"/>
                  </a:cubicBezTo>
                  <a:cubicBezTo>
                    <a:pt x="9427" y="2124"/>
                    <a:pt x="7327" y="1"/>
                    <a:pt x="4725"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1"/>
            <p:cNvSpPr/>
            <p:nvPr/>
          </p:nvSpPr>
          <p:spPr>
            <a:xfrm rot="-7703522">
              <a:off x="6896192" y="2816414"/>
              <a:ext cx="256769" cy="269362"/>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1"/>
            <p:cNvSpPr/>
            <p:nvPr/>
          </p:nvSpPr>
          <p:spPr>
            <a:xfrm>
              <a:off x="966363" y="1717963"/>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776" name="Google Shape;776;p31"/>
            <p:cNvSpPr/>
            <p:nvPr/>
          </p:nvSpPr>
          <p:spPr>
            <a:xfrm>
              <a:off x="7465200" y="360128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sp>
        <p:nvSpPr>
          <p:cNvPr id="777" name="Google Shape;777;p31"/>
          <p:cNvSpPr txBox="1">
            <a:spLocks noGrp="1"/>
          </p:cNvSpPr>
          <p:nvPr>
            <p:ph type="title"/>
          </p:nvPr>
        </p:nvSpPr>
        <p:spPr>
          <a:xfrm>
            <a:off x="1445441" y="177233"/>
            <a:ext cx="5899860" cy="72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WORKING</a:t>
            </a:r>
            <a:endParaRPr sz="3200" dirty="0"/>
          </a:p>
        </p:txBody>
      </p:sp>
      <p:sp>
        <p:nvSpPr>
          <p:cNvPr id="779" name="Google Shape;779;p31"/>
          <p:cNvSpPr/>
          <p:nvPr/>
        </p:nvSpPr>
        <p:spPr>
          <a:xfrm>
            <a:off x="2174000" y="2728150"/>
            <a:ext cx="4796136" cy="4796136"/>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Rectangle 3"/>
          <p:cNvSpPr/>
          <p:nvPr/>
        </p:nvSpPr>
        <p:spPr>
          <a:xfrm>
            <a:off x="1236730" y="898133"/>
            <a:ext cx="6617103" cy="3721532"/>
          </a:xfrm>
          <a:prstGeom prst="rect">
            <a:avLst/>
          </a:prstGeom>
        </p:spPr>
        <p:txBody>
          <a:bodyPr wrap="square">
            <a:spAutoFit/>
          </a:bodyPr>
          <a:lstStyle/>
          <a:p>
            <a:pPr>
              <a:spcAft>
                <a:spcPts val="1200"/>
              </a:spcAft>
            </a:pPr>
            <a:r>
              <a:rPr lang="en-US" dirty="0" smtClean="0">
                <a:solidFill>
                  <a:schemeClr val="tx2"/>
                </a:solidFill>
                <a:latin typeface="Calibri" panose="020F0502020204030204" pitchFamily="34" charset="0"/>
                <a:ea typeface="Times New Roman" panose="02020603050405020304" pitchFamily="18" charset="0"/>
                <a:cs typeface="Calibri" panose="020F0502020204030204" pitchFamily="34" charset="0"/>
              </a:rPr>
              <a:t>. </a:t>
            </a:r>
            <a:r>
              <a:rPr lang="en-US" dirty="0">
                <a:solidFill>
                  <a:schemeClr val="tx2"/>
                </a:solidFill>
                <a:latin typeface="Calibri" panose="020F0502020204030204" pitchFamily="34" charset="0"/>
                <a:ea typeface="Times New Roman" panose="02020603050405020304" pitchFamily="18" charset="0"/>
                <a:cs typeface="Calibri" panose="020F0502020204030204" pitchFamily="34" charset="0"/>
              </a:rPr>
              <a:t>The circuit operation depends on the conduction state of the MOSFET:</a:t>
            </a:r>
          </a:p>
          <a:p>
            <a:pPr marL="342900" lvl="0" indent="-342900">
              <a:lnSpc>
                <a:spcPct val="107000"/>
              </a:lnSpc>
              <a:spcAft>
                <a:spcPts val="1200"/>
              </a:spcAft>
              <a:buSzPts val="1000"/>
              <a:buFont typeface="Wingdings" panose="05000000000000000000" pitchFamily="2" charset="2"/>
              <a:buChar char="Ø"/>
              <a:tabLst>
                <a:tab pos="457200" algn="l"/>
              </a:tabLst>
            </a:pPr>
            <a:r>
              <a:rPr lang="en-US" b="1" u="sng" dirty="0">
                <a:solidFill>
                  <a:schemeClr val="tx2"/>
                </a:solidFill>
                <a:latin typeface="Calibri" panose="020F0502020204030204" pitchFamily="34" charset="0"/>
                <a:ea typeface="Calibri" panose="020F0502020204030204" pitchFamily="34" charset="0"/>
                <a:cs typeface="Calibri" panose="020F0502020204030204" pitchFamily="34" charset="0"/>
              </a:rPr>
              <a:t>On-state: </a:t>
            </a: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The current through the inductor increases and the diode blocks.</a:t>
            </a:r>
          </a:p>
          <a:p>
            <a:pPr marL="342900" lvl="0" indent="-342900">
              <a:lnSpc>
                <a:spcPct val="107000"/>
              </a:lnSpc>
              <a:spcAft>
                <a:spcPts val="1200"/>
              </a:spcAft>
              <a:buSzPts val="1000"/>
              <a:buFont typeface="Wingdings" panose="05000000000000000000" pitchFamily="2" charset="2"/>
              <a:buChar char="Ø"/>
              <a:tabLst>
                <a:tab pos="457200" algn="l"/>
              </a:tabLst>
            </a:pPr>
            <a:r>
              <a:rPr lang="en-US" b="1" u="sng" dirty="0">
                <a:solidFill>
                  <a:schemeClr val="tx2"/>
                </a:solidFill>
                <a:latin typeface="Calibri" panose="020F0502020204030204" pitchFamily="34" charset="0"/>
                <a:ea typeface="Calibri" panose="020F0502020204030204" pitchFamily="34" charset="0"/>
                <a:cs typeface="Calibri" panose="020F0502020204030204" pitchFamily="34" charset="0"/>
              </a:rPr>
              <a:t>Off-state: </a:t>
            </a: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Since the current through the inductor cannot abruptly change the diode must carry the current so it commutates and begins conducting. Energy is transferred from the inductor to the capacitor resulting in a decreasing inductor current. </a:t>
            </a:r>
            <a:endParaRPr lang="en-US" dirty="0" smtClean="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1200"/>
              </a:spcAft>
              <a:buSzPts val="1000"/>
              <a:buFont typeface="Wingdings" panose="05000000000000000000" pitchFamily="2" charset="2"/>
              <a:buChar char="Ø"/>
              <a:tabLst>
                <a:tab pos="457200" algn="l"/>
              </a:tabLst>
            </a:pPr>
            <a:r>
              <a:rPr lang="en-US" dirty="0" smtClean="0">
                <a:solidFill>
                  <a:schemeClr val="tx2"/>
                </a:solidFill>
                <a:latin typeface="Calibri" panose="020F0502020204030204" pitchFamily="34" charset="0"/>
                <a:ea typeface="Calibri" panose="020F0502020204030204" pitchFamily="34" charset="0"/>
                <a:cs typeface="Calibri" panose="020F0502020204030204" pitchFamily="34" charset="0"/>
              </a:rPr>
              <a:t>During </a:t>
            </a: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steady state the circuit is said to operate:</a:t>
            </a:r>
          </a:p>
          <a:p>
            <a:pPr marL="742950" lvl="1" indent="-285750">
              <a:lnSpc>
                <a:spcPct val="107000"/>
              </a:lnSpc>
              <a:spcAft>
                <a:spcPts val="1200"/>
              </a:spcAft>
              <a:buSzPts val="1000"/>
              <a:buFont typeface="Courier New" panose="02070309020205020404" pitchFamily="49" charset="0"/>
              <a:buChar char="o"/>
              <a:tabLst>
                <a:tab pos="914400" algn="l"/>
              </a:tabLst>
            </a:pP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in </a:t>
            </a:r>
            <a:r>
              <a:rPr lang="en-US" i="1" dirty="0">
                <a:solidFill>
                  <a:schemeClr val="tx2"/>
                </a:solidFill>
                <a:latin typeface="Calibri" panose="020F0502020204030204" pitchFamily="34" charset="0"/>
                <a:ea typeface="Calibri" panose="020F0502020204030204" pitchFamily="34" charset="0"/>
                <a:cs typeface="Calibri" panose="020F0502020204030204" pitchFamily="34" charset="0"/>
              </a:rPr>
              <a:t>discontinuous conduction</a:t>
            </a: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 mode if the inductor current reaches zero and</a:t>
            </a:r>
          </a:p>
          <a:p>
            <a:pPr marL="742950" lvl="1" indent="-285750">
              <a:lnSpc>
                <a:spcPct val="107000"/>
              </a:lnSpc>
              <a:spcAft>
                <a:spcPts val="1200"/>
              </a:spcAft>
              <a:buSzPts val="1000"/>
              <a:buFont typeface="Courier New" panose="02070309020205020404" pitchFamily="49" charset="0"/>
              <a:buChar char="o"/>
              <a:tabLst>
                <a:tab pos="914400" algn="l"/>
              </a:tabLst>
            </a:pP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in </a:t>
            </a:r>
            <a:r>
              <a:rPr lang="en-US" i="1" dirty="0">
                <a:solidFill>
                  <a:schemeClr val="tx2"/>
                </a:solidFill>
                <a:latin typeface="Calibri" panose="020F0502020204030204" pitchFamily="34" charset="0"/>
                <a:ea typeface="Calibri" panose="020F0502020204030204" pitchFamily="34" charset="0"/>
                <a:cs typeface="Calibri" panose="020F0502020204030204" pitchFamily="34" charset="0"/>
              </a:rPr>
              <a:t>continuous conduction</a:t>
            </a: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 mode if the inductor current never reaches zero.</a:t>
            </a:r>
          </a:p>
          <a:p>
            <a:pPr>
              <a:spcAft>
                <a:spcPts val="1200"/>
              </a:spcAft>
            </a:pPr>
            <a:r>
              <a:rPr lang="en-US" dirty="0" smtClean="0">
                <a:solidFill>
                  <a:schemeClr val="tx2"/>
                </a:solidFill>
                <a:latin typeface="Calibri" panose="020F0502020204030204" pitchFamily="34" charset="0"/>
                <a:ea typeface="Times New Roman" panose="02020603050405020304" pitchFamily="18" charset="0"/>
                <a:cs typeface="Calibri" panose="020F0502020204030204" pitchFamily="34" charset="0"/>
              </a:rPr>
              <a:t>For </a:t>
            </a:r>
            <a:r>
              <a:rPr lang="en-US" dirty="0">
                <a:solidFill>
                  <a:schemeClr val="tx2"/>
                </a:solidFill>
                <a:latin typeface="Calibri" panose="020F0502020204030204" pitchFamily="34" charset="0"/>
                <a:ea typeface="Times New Roman" panose="02020603050405020304" pitchFamily="18" charset="0"/>
                <a:cs typeface="Calibri" panose="020F0502020204030204" pitchFamily="34" charset="0"/>
              </a:rPr>
              <a:t>a PWM </a:t>
            </a:r>
            <a:r>
              <a:rPr lang="en-US" dirty="0" smtClean="0">
                <a:solidFill>
                  <a:schemeClr val="tx2"/>
                </a:solidFill>
                <a:latin typeface="Calibri" panose="020F0502020204030204" pitchFamily="34" charset="0"/>
                <a:ea typeface="Times New Roman" panose="02020603050405020304" pitchFamily="18" charset="0"/>
                <a:cs typeface="Calibri" panose="020F0502020204030204" pitchFamily="34" charset="0"/>
              </a:rPr>
              <a:t> </a:t>
            </a:r>
            <a:r>
              <a:rPr lang="en-US" dirty="0">
                <a:solidFill>
                  <a:schemeClr val="tx2"/>
                </a:solidFill>
                <a:latin typeface="Calibri" panose="020F0502020204030204" pitchFamily="34" charset="0"/>
                <a:ea typeface="Times New Roman" panose="02020603050405020304" pitchFamily="18" charset="0"/>
                <a:cs typeface="Calibri" panose="020F0502020204030204" pitchFamily="34" charset="0"/>
              </a:rPr>
              <a:t>cycle </a:t>
            </a:r>
            <a:r>
              <a:rPr lang="en-US" dirty="0" smtClean="0">
                <a:solidFill>
                  <a:schemeClr val="tx2"/>
                </a:solidFill>
                <a:latin typeface="Calibri" panose="020F0502020204030204" pitchFamily="34" charset="0"/>
                <a:ea typeface="Times New Roman" panose="02020603050405020304" pitchFamily="18" charset="0"/>
                <a:cs typeface="Calibri" panose="020F0502020204030204" pitchFamily="34" charset="0"/>
              </a:rPr>
              <a:t>,current➝ </a:t>
            </a:r>
            <a:r>
              <a:rPr lang="en-US" dirty="0">
                <a:solidFill>
                  <a:schemeClr val="tx2"/>
                </a:solidFill>
                <a:latin typeface="Calibri" panose="020F0502020204030204" pitchFamily="34" charset="0"/>
                <a:ea typeface="Times New Roman" panose="02020603050405020304" pitchFamily="18" charset="0"/>
                <a:cs typeface="Calibri" panose="020F0502020204030204" pitchFamily="34" charset="0"/>
              </a:rPr>
              <a:t>0 the output voltage equals zero, and for </a:t>
            </a:r>
            <a:r>
              <a:rPr lang="en-US" dirty="0" smtClean="0">
                <a:solidFill>
                  <a:schemeClr val="tx2"/>
                </a:solidFill>
                <a:latin typeface="Calibri" panose="020F0502020204030204" pitchFamily="34" charset="0"/>
                <a:ea typeface="Times New Roman" panose="02020603050405020304" pitchFamily="18" charset="0"/>
                <a:cs typeface="Calibri" panose="020F0502020204030204" pitchFamily="34" charset="0"/>
              </a:rPr>
              <a:t>current flowing </a:t>
            </a:r>
            <a:r>
              <a:rPr lang="en-US" dirty="0">
                <a:solidFill>
                  <a:schemeClr val="tx2"/>
                </a:solidFill>
                <a:latin typeface="Calibri" panose="020F0502020204030204" pitchFamily="34" charset="0"/>
                <a:ea typeface="Times New Roman" panose="02020603050405020304" pitchFamily="18" charset="0"/>
                <a:cs typeface="Calibri" panose="020F0502020204030204" pitchFamily="34" charset="0"/>
              </a:rPr>
              <a:t>the output voltage equals V</a:t>
            </a:r>
            <a:r>
              <a:rPr lang="en-US" baseline="-25000" dirty="0">
                <a:solidFill>
                  <a:schemeClr val="tx2"/>
                </a:solidFill>
                <a:latin typeface="Calibri" panose="020F0502020204030204" pitchFamily="34" charset="0"/>
                <a:ea typeface="Times New Roman" panose="02020603050405020304" pitchFamily="18" charset="0"/>
                <a:cs typeface="Calibri" panose="020F0502020204030204" pitchFamily="34" charset="0"/>
              </a:rPr>
              <a:t>in</a:t>
            </a:r>
            <a:r>
              <a:rPr lang="en-US" dirty="0">
                <a:solidFill>
                  <a:schemeClr val="tx2"/>
                </a:solidFill>
                <a:latin typeface="Calibri" panose="020F0502020204030204" pitchFamily="34" charset="0"/>
                <a:ea typeface="Times New Roman" panose="02020603050405020304" pitchFamily="18" charset="0"/>
                <a:cs typeface="Calibri" panose="020F0502020204030204" pitchFamily="34" charset="0"/>
              </a:rPr>
              <a:t>. In between those limits the output voltage in continuous conduction </a:t>
            </a:r>
            <a:r>
              <a:rPr lang="en-US" dirty="0" smtClean="0">
                <a:solidFill>
                  <a:schemeClr val="tx2"/>
                </a:solidFill>
                <a:latin typeface="Calibri" panose="020F0502020204030204" pitchFamily="34" charset="0"/>
                <a:ea typeface="Times New Roman" panose="02020603050405020304" pitchFamily="18" charset="0"/>
                <a:cs typeface="Calibri" panose="020F0502020204030204" pitchFamily="34" charset="0"/>
              </a:rPr>
              <a:t>mode. </a:t>
            </a:r>
            <a:endParaRPr lang="en-US" dirty="0">
              <a:solidFill>
                <a:schemeClr val="tx2"/>
              </a:solidFill>
              <a:effectLst/>
              <a:latin typeface="Times New Roman" panose="02020603050405020304" pitchFamily="18" charset="0"/>
              <a:ea typeface="Times New Roman" panose="02020603050405020304" pitchFamily="18" charset="0"/>
            </a:endParaRPr>
          </a:p>
        </p:txBody>
      </p:sp>
      <p:grpSp>
        <p:nvGrpSpPr>
          <p:cNvPr id="14" name="Google Shape;748;p30"/>
          <p:cNvGrpSpPr/>
          <p:nvPr/>
        </p:nvGrpSpPr>
        <p:grpSpPr>
          <a:xfrm>
            <a:off x="8339304" y="114038"/>
            <a:ext cx="726150" cy="486558"/>
            <a:chOff x="1032475" y="1600925"/>
            <a:chExt cx="844200" cy="844200"/>
          </a:xfrm>
        </p:grpSpPr>
        <p:sp>
          <p:nvSpPr>
            <p:cNvPr id="15"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07</a:t>
            </a:r>
            <a:endParaRPr lang="en" sz="1800" dirty="0"/>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grpSp>
        <p:nvGrpSpPr>
          <p:cNvPr id="768" name="Google Shape;768;p31"/>
          <p:cNvGrpSpPr/>
          <p:nvPr/>
        </p:nvGrpSpPr>
        <p:grpSpPr>
          <a:xfrm>
            <a:off x="-119236" y="1743130"/>
            <a:ext cx="8160523" cy="5327373"/>
            <a:chOff x="-127625" y="1717963"/>
            <a:chExt cx="8160523" cy="5327373"/>
          </a:xfrm>
        </p:grpSpPr>
        <p:sp>
          <p:nvSpPr>
            <p:cNvPr id="769" name="Google Shape;769;p31"/>
            <p:cNvSpPr/>
            <p:nvPr/>
          </p:nvSpPr>
          <p:spPr>
            <a:xfrm rot="10800000" flipH="1">
              <a:off x="-127625" y="3347875"/>
              <a:ext cx="4336930" cy="3697460"/>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1"/>
            <p:cNvSpPr/>
            <p:nvPr/>
          </p:nvSpPr>
          <p:spPr>
            <a:xfrm>
              <a:off x="1598514" y="2636061"/>
              <a:ext cx="325290" cy="326083"/>
            </a:xfrm>
            <a:custGeom>
              <a:avLst/>
              <a:gdLst/>
              <a:ahLst/>
              <a:cxnLst/>
              <a:rect l="l" t="t" r="r" b="b"/>
              <a:pathLst>
                <a:path w="9428" h="9451" extrusionOk="0">
                  <a:moveTo>
                    <a:pt x="4725" y="1"/>
                  </a:moveTo>
                  <a:cubicBezTo>
                    <a:pt x="2123" y="1"/>
                    <a:pt x="0" y="2124"/>
                    <a:pt x="0" y="4726"/>
                  </a:cubicBezTo>
                  <a:cubicBezTo>
                    <a:pt x="0" y="7328"/>
                    <a:pt x="2123" y="9450"/>
                    <a:pt x="4725" y="9450"/>
                  </a:cubicBezTo>
                  <a:cubicBezTo>
                    <a:pt x="7327" y="9450"/>
                    <a:pt x="9427" y="7328"/>
                    <a:pt x="9427" y="4726"/>
                  </a:cubicBezTo>
                  <a:cubicBezTo>
                    <a:pt x="9427" y="2124"/>
                    <a:pt x="7327" y="1"/>
                    <a:pt x="4725"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1"/>
            <p:cNvSpPr/>
            <p:nvPr/>
          </p:nvSpPr>
          <p:spPr>
            <a:xfrm>
              <a:off x="1696152" y="2679395"/>
              <a:ext cx="544242" cy="543414"/>
            </a:xfrm>
            <a:custGeom>
              <a:avLst/>
              <a:gdLst/>
              <a:ahLst/>
              <a:cxnLst/>
              <a:rect l="l" t="t" r="r" b="b"/>
              <a:pathLst>
                <a:path w="15774" h="15750" extrusionOk="0">
                  <a:moveTo>
                    <a:pt x="7876" y="114"/>
                  </a:moveTo>
                  <a:cubicBezTo>
                    <a:pt x="12167" y="114"/>
                    <a:pt x="15636" y="3607"/>
                    <a:pt x="15636" y="7875"/>
                  </a:cubicBezTo>
                  <a:cubicBezTo>
                    <a:pt x="15636" y="12166"/>
                    <a:pt x="12167" y="15635"/>
                    <a:pt x="7876" y="15635"/>
                  </a:cubicBezTo>
                  <a:cubicBezTo>
                    <a:pt x="3607" y="15635"/>
                    <a:pt x="115" y="12166"/>
                    <a:pt x="115" y="7875"/>
                  </a:cubicBezTo>
                  <a:cubicBezTo>
                    <a:pt x="115" y="3607"/>
                    <a:pt x="3607" y="114"/>
                    <a:pt x="7876" y="114"/>
                  </a:cubicBezTo>
                  <a:close/>
                  <a:moveTo>
                    <a:pt x="7876" y="0"/>
                  </a:moveTo>
                  <a:cubicBezTo>
                    <a:pt x="3539" y="0"/>
                    <a:pt x="1" y="3538"/>
                    <a:pt x="1" y="7875"/>
                  </a:cubicBezTo>
                  <a:cubicBezTo>
                    <a:pt x="1" y="12234"/>
                    <a:pt x="3539" y="15750"/>
                    <a:pt x="7876" y="15750"/>
                  </a:cubicBezTo>
                  <a:cubicBezTo>
                    <a:pt x="12235" y="15750"/>
                    <a:pt x="15773" y="12234"/>
                    <a:pt x="15773" y="7875"/>
                  </a:cubicBezTo>
                  <a:cubicBezTo>
                    <a:pt x="15773" y="3538"/>
                    <a:pt x="12235" y="0"/>
                    <a:pt x="7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1"/>
            <p:cNvSpPr/>
            <p:nvPr/>
          </p:nvSpPr>
          <p:spPr>
            <a:xfrm>
              <a:off x="2678889" y="4703484"/>
              <a:ext cx="207947" cy="200839"/>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1"/>
            <p:cNvSpPr/>
            <p:nvPr/>
          </p:nvSpPr>
          <p:spPr>
            <a:xfrm>
              <a:off x="7845445" y="2107622"/>
              <a:ext cx="187452" cy="187933"/>
            </a:xfrm>
            <a:custGeom>
              <a:avLst/>
              <a:gdLst/>
              <a:ahLst/>
              <a:cxnLst/>
              <a:rect l="l" t="t" r="r" b="b"/>
              <a:pathLst>
                <a:path w="9428" h="9451" extrusionOk="0">
                  <a:moveTo>
                    <a:pt x="4725" y="1"/>
                  </a:moveTo>
                  <a:cubicBezTo>
                    <a:pt x="2123" y="1"/>
                    <a:pt x="0" y="2124"/>
                    <a:pt x="0" y="4726"/>
                  </a:cubicBezTo>
                  <a:cubicBezTo>
                    <a:pt x="0" y="7328"/>
                    <a:pt x="2123" y="9450"/>
                    <a:pt x="4725" y="9450"/>
                  </a:cubicBezTo>
                  <a:cubicBezTo>
                    <a:pt x="7327" y="9450"/>
                    <a:pt x="9427" y="7328"/>
                    <a:pt x="9427" y="4726"/>
                  </a:cubicBezTo>
                  <a:cubicBezTo>
                    <a:pt x="9427" y="2124"/>
                    <a:pt x="7327" y="1"/>
                    <a:pt x="4725"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1"/>
            <p:cNvSpPr/>
            <p:nvPr/>
          </p:nvSpPr>
          <p:spPr>
            <a:xfrm rot="-7703522">
              <a:off x="6896192" y="2816414"/>
              <a:ext cx="256769" cy="269362"/>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1"/>
            <p:cNvSpPr/>
            <p:nvPr/>
          </p:nvSpPr>
          <p:spPr>
            <a:xfrm>
              <a:off x="966363" y="1717963"/>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776" name="Google Shape;776;p31"/>
            <p:cNvSpPr/>
            <p:nvPr/>
          </p:nvSpPr>
          <p:spPr>
            <a:xfrm>
              <a:off x="7465200" y="360128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sp>
        <p:nvSpPr>
          <p:cNvPr id="777" name="Google Shape;777;p31"/>
          <p:cNvSpPr txBox="1">
            <a:spLocks noGrp="1"/>
          </p:cNvSpPr>
          <p:nvPr>
            <p:ph type="title"/>
          </p:nvPr>
        </p:nvSpPr>
        <p:spPr>
          <a:xfrm>
            <a:off x="1536339" y="346736"/>
            <a:ext cx="5899860" cy="72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DESIGN SPECIFICATIONS</a:t>
            </a:r>
            <a:endParaRPr sz="3200" dirty="0"/>
          </a:p>
        </p:txBody>
      </p:sp>
      <p:sp>
        <p:nvSpPr>
          <p:cNvPr id="779" name="Google Shape;779;p31"/>
          <p:cNvSpPr/>
          <p:nvPr/>
        </p:nvSpPr>
        <p:spPr>
          <a:xfrm>
            <a:off x="2174000" y="2728150"/>
            <a:ext cx="4796136" cy="4796136"/>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968880517"/>
                  </p:ext>
                </p:extLst>
              </p:nvPr>
            </p:nvGraphicFramePr>
            <p:xfrm>
              <a:off x="1605227" y="1812907"/>
              <a:ext cx="5762084" cy="2788795"/>
            </p:xfrm>
            <a:graphic>
              <a:graphicData uri="http://schemas.openxmlformats.org/drawingml/2006/table">
                <a:tbl>
                  <a:tblPr firstRow="1" firstCol="1" bandRow="1">
                    <a:tableStyleId>{72C8E2CF-B3ED-42C2-9758-D578590D2466}</a:tableStyleId>
                  </a:tblPr>
                  <a:tblGrid>
                    <a:gridCol w="2881042">
                      <a:extLst>
                        <a:ext uri="{9D8B030D-6E8A-4147-A177-3AD203B41FA5}">
                          <a16:colId xmlns:a16="http://schemas.microsoft.com/office/drawing/2014/main" val="2819639311"/>
                        </a:ext>
                      </a:extLst>
                    </a:gridCol>
                    <a:gridCol w="2881042">
                      <a:extLst>
                        <a:ext uri="{9D8B030D-6E8A-4147-A177-3AD203B41FA5}">
                          <a16:colId xmlns:a16="http://schemas.microsoft.com/office/drawing/2014/main" val="524353117"/>
                        </a:ext>
                      </a:extLst>
                    </a:gridCol>
                  </a:tblGrid>
                  <a:tr h="492079">
                    <a:tc>
                      <a:txBody>
                        <a:bodyPr/>
                        <a:lstStyle/>
                        <a:p>
                          <a:pPr marL="0" marR="0" algn="ctr">
                            <a:lnSpc>
                              <a:spcPct val="107000"/>
                            </a:lnSpc>
                            <a:spcBef>
                              <a:spcPts val="0"/>
                            </a:spcBef>
                            <a:spcAft>
                              <a:spcPts val="0"/>
                            </a:spcAft>
                          </a:pPr>
                          <a:r>
                            <a:rPr lang="en-US" sz="1600" dirty="0" smtClean="0">
                              <a:solidFill>
                                <a:schemeClr val="tx2"/>
                              </a:solidFill>
                              <a:effectLst/>
                              <a:latin typeface="Calibri" panose="020F0502020204030204" pitchFamily="34" charset="0"/>
                              <a:cs typeface="Calibri" panose="020F0502020204030204" pitchFamily="34" charset="0"/>
                            </a:rPr>
                            <a:t>Input Voltage (</a:t>
                          </a:r>
                          <a14:m>
                            <m:oMath xmlns:m="http://schemas.openxmlformats.org/officeDocument/2006/math">
                              <m:sSub>
                                <m:sSubPr>
                                  <m:ctrlPr>
                                    <a:rPr lang="en-US" sz="1600" i="1">
                                      <a:solidFill>
                                        <a:schemeClr val="tx2"/>
                                      </a:solidFill>
                                      <a:effectLst/>
                                      <a:latin typeface="Cambria Math" panose="02040503050406030204" pitchFamily="18" charset="0"/>
                                    </a:rPr>
                                  </m:ctrlPr>
                                </m:sSubPr>
                                <m:e>
                                  <m:r>
                                    <a:rPr lang="en-US" sz="1600">
                                      <a:solidFill>
                                        <a:schemeClr val="tx2"/>
                                      </a:solidFill>
                                      <a:effectLst/>
                                      <a:latin typeface="Cambria Math" panose="02040503050406030204" pitchFamily="18" charset="0"/>
                                    </a:rPr>
                                    <m:t>𝑉</m:t>
                                  </m:r>
                                </m:e>
                                <m:sub>
                                  <m:r>
                                    <a:rPr lang="en-US" sz="1600">
                                      <a:solidFill>
                                        <a:schemeClr val="tx2"/>
                                      </a:solidFill>
                                      <a:effectLst/>
                                      <a:latin typeface="Cambria Math" panose="02040503050406030204" pitchFamily="18" charset="0"/>
                                    </a:rPr>
                                    <m:t>𝑖</m:t>
                                  </m:r>
                                </m:sub>
                              </m:sSub>
                            </m:oMath>
                          </a14:m>
                          <a:r>
                            <a:rPr lang="en-US" sz="1600" dirty="0">
                              <a:solidFill>
                                <a:schemeClr val="tx2"/>
                              </a:solidFill>
                              <a:effectLst/>
                              <a:latin typeface="Calibri" panose="020F0502020204030204" pitchFamily="34" charset="0"/>
                              <a:cs typeface="Calibri" panose="020F0502020204030204" pitchFamily="34" charset="0"/>
                            </a:rPr>
                            <a:t>)   </a:t>
                          </a:r>
                        </a:p>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110 ±10 V</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64741626"/>
                      </a:ext>
                    </a:extLst>
                  </a:tr>
                  <a:tr h="0">
                    <a:tc>
                      <a:txBody>
                        <a:bodyPr/>
                        <a:lstStyle/>
                        <a:p>
                          <a:pPr marL="0" marR="0" algn="ctr">
                            <a:lnSpc>
                              <a:spcPct val="107000"/>
                            </a:lnSpc>
                            <a:spcBef>
                              <a:spcPts val="0"/>
                            </a:spcBef>
                            <a:spcAft>
                              <a:spcPts val="0"/>
                            </a:spcAft>
                          </a:pPr>
                          <a:r>
                            <a:rPr lang="en-US" sz="1600" dirty="0" smtClean="0">
                              <a:solidFill>
                                <a:schemeClr val="tx2"/>
                              </a:solidFill>
                              <a:effectLst/>
                              <a:latin typeface="Calibri" panose="020F0502020204030204" pitchFamily="34" charset="0"/>
                              <a:cs typeface="Calibri" panose="020F0502020204030204" pitchFamily="34" charset="0"/>
                            </a:rPr>
                            <a:t>Output  Voltage</a:t>
                          </a:r>
                          <a14:m>
                            <m:oMath xmlns:m="http://schemas.openxmlformats.org/officeDocument/2006/math">
                              <m:r>
                                <a:rPr lang="en-US" sz="1600">
                                  <a:solidFill>
                                    <a:schemeClr val="tx2"/>
                                  </a:solidFill>
                                  <a:effectLst/>
                                  <a:latin typeface="Cambria Math" panose="02040503050406030204" pitchFamily="18" charset="0"/>
                                </a:rPr>
                                <m:t>(</m:t>
                              </m:r>
                              <m:sSub>
                                <m:sSubPr>
                                  <m:ctrlPr>
                                    <a:rPr lang="en-US" sz="1600" i="1">
                                      <a:solidFill>
                                        <a:schemeClr val="tx2"/>
                                      </a:solidFill>
                                      <a:effectLst/>
                                      <a:latin typeface="Cambria Math" panose="02040503050406030204" pitchFamily="18" charset="0"/>
                                    </a:rPr>
                                  </m:ctrlPr>
                                </m:sSubPr>
                                <m:e>
                                  <m:r>
                                    <a:rPr lang="en-US" sz="1600">
                                      <a:solidFill>
                                        <a:schemeClr val="tx2"/>
                                      </a:solidFill>
                                      <a:effectLst/>
                                      <a:latin typeface="Cambria Math" panose="02040503050406030204" pitchFamily="18" charset="0"/>
                                    </a:rPr>
                                    <m:t>𝑉</m:t>
                                  </m:r>
                                </m:e>
                                <m:sub>
                                  <m:r>
                                    <a:rPr lang="en-US" sz="1600">
                                      <a:solidFill>
                                        <a:schemeClr val="tx2"/>
                                      </a:solidFill>
                                      <a:effectLst/>
                                      <a:latin typeface="Cambria Math" panose="02040503050406030204" pitchFamily="18" charset="0"/>
                                    </a:rPr>
                                    <m:t>𝑜</m:t>
                                  </m:r>
                                </m:sub>
                              </m:sSub>
                              <m:r>
                                <a:rPr lang="en-US" sz="1600">
                                  <a:solidFill>
                                    <a:schemeClr val="tx2"/>
                                  </a:solidFill>
                                  <a:effectLst/>
                                  <a:latin typeface="Cambria Math" panose="02040503050406030204" pitchFamily="18" charset="0"/>
                                </a:rPr>
                                <m:t>)</m:t>
                              </m:r>
                            </m:oMath>
                          </a14:m>
                          <a:r>
                            <a:rPr lang="en-US" sz="1600" dirty="0">
                              <a:solidFill>
                                <a:schemeClr val="tx2"/>
                              </a:solidFill>
                              <a:effectLst/>
                              <a:latin typeface="Calibri" panose="020F0502020204030204" pitchFamily="34" charset="0"/>
                              <a:cs typeface="Calibri" panose="020F0502020204030204" pitchFamily="34" charset="0"/>
                            </a:rPr>
                            <a:t>  </a:t>
                          </a:r>
                        </a:p>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15 V</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049960741"/>
                      </a:ext>
                    </a:extLst>
                  </a:tr>
                  <a:tr h="0">
                    <a:tc>
                      <a:txBody>
                        <a:bodyPr/>
                        <a:lstStyle/>
                        <a:p>
                          <a:pPr marL="0" marR="0" algn="ctr">
                            <a:lnSpc>
                              <a:spcPct val="107000"/>
                            </a:lnSpc>
                            <a:spcBef>
                              <a:spcPts val="0"/>
                            </a:spcBef>
                            <a:spcAft>
                              <a:spcPts val="0"/>
                            </a:spcAft>
                          </a:pPr>
                          <a:r>
                            <a:rPr lang="en-US" sz="1600" smtClean="0">
                              <a:solidFill>
                                <a:schemeClr val="tx2"/>
                              </a:solidFill>
                              <a:effectLst/>
                              <a:latin typeface="Calibri" panose="020F0502020204030204" pitchFamily="34" charset="0"/>
                              <a:cs typeface="Calibri" panose="020F0502020204030204" pitchFamily="34" charset="0"/>
                            </a:rPr>
                            <a:t>Load Current </a:t>
                          </a:r>
                          <a14:m>
                            <m:oMath xmlns:m="http://schemas.openxmlformats.org/officeDocument/2006/math">
                              <m:r>
                                <a:rPr lang="en-US" sz="1600">
                                  <a:solidFill>
                                    <a:schemeClr val="tx2"/>
                                  </a:solidFill>
                                  <a:effectLst/>
                                  <a:latin typeface="Cambria Math" panose="02040503050406030204" pitchFamily="18" charset="0"/>
                                </a:rPr>
                                <m:t>(</m:t>
                              </m:r>
                              <m:sSub>
                                <m:sSubPr>
                                  <m:ctrlPr>
                                    <a:rPr lang="en-US" sz="1600" i="1">
                                      <a:solidFill>
                                        <a:schemeClr val="tx2"/>
                                      </a:solidFill>
                                      <a:effectLst/>
                                      <a:latin typeface="Cambria Math" panose="02040503050406030204" pitchFamily="18" charset="0"/>
                                    </a:rPr>
                                  </m:ctrlPr>
                                </m:sSubPr>
                                <m:e>
                                  <m:r>
                                    <a:rPr lang="en-US" sz="1600">
                                      <a:solidFill>
                                        <a:schemeClr val="tx2"/>
                                      </a:solidFill>
                                      <a:effectLst/>
                                      <a:latin typeface="Cambria Math" panose="02040503050406030204" pitchFamily="18" charset="0"/>
                                    </a:rPr>
                                    <m:t>𝐼</m:t>
                                  </m:r>
                                </m:e>
                                <m:sub>
                                  <m:r>
                                    <a:rPr lang="en-US" sz="1600">
                                      <a:solidFill>
                                        <a:schemeClr val="tx2"/>
                                      </a:solidFill>
                                      <a:effectLst/>
                                      <a:latin typeface="Cambria Math" panose="02040503050406030204" pitchFamily="18" charset="0"/>
                                    </a:rPr>
                                    <m:t>𝑅</m:t>
                                  </m:r>
                                </m:sub>
                              </m:sSub>
                              <m:r>
                                <a:rPr lang="en-US" sz="1600">
                                  <a:solidFill>
                                    <a:schemeClr val="tx2"/>
                                  </a:solidFill>
                                  <a:effectLst/>
                                  <a:latin typeface="Cambria Math" panose="02040503050406030204" pitchFamily="18" charset="0"/>
                                </a:rPr>
                                <m:t>)</m:t>
                              </m:r>
                            </m:oMath>
                          </a14:m>
                          <a:r>
                            <a:rPr lang="en-US" sz="1600">
                              <a:solidFill>
                                <a:schemeClr val="tx2"/>
                              </a:solidFill>
                              <a:effectLst/>
                              <a:latin typeface="Calibri" panose="020F0502020204030204" pitchFamily="34" charset="0"/>
                              <a:cs typeface="Calibri" panose="020F0502020204030204" pitchFamily="34" charset="0"/>
                            </a:rPr>
                            <a:t> </a:t>
                          </a:r>
                        </a:p>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 </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1 to 5 A</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86777987"/>
                      </a:ext>
                    </a:extLst>
                  </a:tr>
                  <a:tr h="0">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Ripple voltage    </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2%</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365810557"/>
                      </a:ext>
                    </a:extLst>
                  </a:tr>
                  <a:tr h="0">
                    <a:tc>
                      <a:txBody>
                        <a:bodyPr/>
                        <a:lstStyle/>
                        <a:p>
                          <a:pPr marL="0" marR="0" algn="ctr">
                            <a:lnSpc>
                              <a:spcPct val="107000"/>
                            </a:lnSpc>
                            <a:spcBef>
                              <a:spcPts val="0"/>
                            </a:spcBef>
                            <a:spcAft>
                              <a:spcPts val="0"/>
                            </a:spcAft>
                          </a:pPr>
                          <a:r>
                            <a:rPr lang="en-US" sz="1600" smtClean="0">
                              <a:solidFill>
                                <a:schemeClr val="tx2"/>
                              </a:solidFill>
                              <a:effectLst/>
                              <a:latin typeface="Calibri" panose="020F0502020204030204" pitchFamily="34" charset="0"/>
                              <a:cs typeface="Calibri" panose="020F0502020204030204" pitchFamily="34" charset="0"/>
                            </a:rPr>
                            <a:t>Inductor's resistance </a:t>
                          </a:r>
                          <a14:m>
                            <m:oMath xmlns:m="http://schemas.openxmlformats.org/officeDocument/2006/math">
                              <m:sSub>
                                <m:sSubPr>
                                  <m:ctrlPr>
                                    <a:rPr lang="en-US" sz="1600" i="1">
                                      <a:solidFill>
                                        <a:schemeClr val="tx2"/>
                                      </a:solidFill>
                                      <a:effectLst/>
                                      <a:latin typeface="Cambria Math" panose="02040503050406030204" pitchFamily="18" charset="0"/>
                                    </a:rPr>
                                  </m:ctrlPr>
                                </m:sSubPr>
                                <m:e>
                                  <m:r>
                                    <a:rPr lang="en-US" sz="1600">
                                      <a:solidFill>
                                        <a:schemeClr val="tx2"/>
                                      </a:solidFill>
                                      <a:effectLst/>
                                      <a:latin typeface="Cambria Math" panose="02040503050406030204" pitchFamily="18" charset="0"/>
                                    </a:rPr>
                                    <m:t>𝑅</m:t>
                                  </m:r>
                                </m:e>
                                <m:sub>
                                  <m:r>
                                    <a:rPr lang="en-US" sz="1600">
                                      <a:solidFill>
                                        <a:schemeClr val="tx2"/>
                                      </a:solidFill>
                                      <a:effectLst/>
                                      <a:latin typeface="Cambria Math" panose="02040503050406030204" pitchFamily="18" charset="0"/>
                                    </a:rPr>
                                    <m:t>𝐿</m:t>
                                  </m:r>
                                </m:sub>
                              </m:sSub>
                            </m:oMath>
                          </a14:m>
                          <a:r>
                            <a:rPr lang="en-US" sz="1600">
                              <a:solidFill>
                                <a:schemeClr val="tx2"/>
                              </a:solidFill>
                              <a:effectLst/>
                              <a:latin typeface="Calibri" panose="020F0502020204030204" pitchFamily="34" charset="0"/>
                              <a:cs typeface="Calibri" panose="020F0502020204030204" pitchFamily="34" charset="0"/>
                            </a:rPr>
                            <a:t> </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0.1 Ω</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1871749"/>
                      </a:ext>
                    </a:extLst>
                  </a:tr>
                  <a:tr h="0">
                    <a:tc>
                      <a:txBody>
                        <a:bodyPr/>
                        <a:lstStyle/>
                        <a:p>
                          <a:pPr marL="0" marR="0" algn="ctr">
                            <a:lnSpc>
                              <a:spcPct val="107000"/>
                            </a:lnSpc>
                            <a:spcBef>
                              <a:spcPts val="0"/>
                            </a:spcBef>
                            <a:spcAft>
                              <a:spcPts val="0"/>
                            </a:spcAft>
                          </a:pPr>
                          <a:r>
                            <a:rPr lang="en-US" sz="1600" smtClean="0">
                              <a:solidFill>
                                <a:schemeClr val="tx2"/>
                              </a:solidFill>
                              <a:effectLst/>
                              <a:latin typeface="Calibri" panose="020F0502020204030204" pitchFamily="34" charset="0"/>
                              <a:cs typeface="Calibri" panose="020F0502020204030204" pitchFamily="34" charset="0"/>
                            </a:rPr>
                            <a:t>Transistor </a:t>
                          </a:r>
                          <a14:m>
                            <m:oMath xmlns:m="http://schemas.openxmlformats.org/officeDocument/2006/math">
                              <m:sSub>
                                <m:sSubPr>
                                  <m:ctrlPr>
                                    <a:rPr lang="en-US" sz="1600" i="1">
                                      <a:solidFill>
                                        <a:schemeClr val="tx2"/>
                                      </a:solidFill>
                                      <a:effectLst/>
                                      <a:latin typeface="Cambria Math" panose="02040503050406030204" pitchFamily="18" charset="0"/>
                                    </a:rPr>
                                  </m:ctrlPr>
                                </m:sSubPr>
                                <m:e>
                                  <m:r>
                                    <a:rPr lang="en-US" sz="1600">
                                      <a:solidFill>
                                        <a:schemeClr val="tx2"/>
                                      </a:solidFill>
                                      <a:effectLst/>
                                      <a:latin typeface="Cambria Math" panose="02040503050406030204" pitchFamily="18" charset="0"/>
                                    </a:rPr>
                                    <m:t>𝑅</m:t>
                                  </m:r>
                                </m:e>
                                <m:sub>
                                  <m:r>
                                    <a:rPr lang="en-US" sz="1600">
                                      <a:solidFill>
                                        <a:schemeClr val="tx2"/>
                                      </a:solidFill>
                                      <a:effectLst/>
                                      <a:latin typeface="Cambria Math" panose="02040503050406030204" pitchFamily="18" charset="0"/>
                                    </a:rPr>
                                    <m:t>𝑜𝑛</m:t>
                                  </m:r>
                                </m:sub>
                              </m:sSub>
                            </m:oMath>
                          </a14:m>
                          <a:r>
                            <a:rPr lang="en-US" sz="1600">
                              <a:solidFill>
                                <a:schemeClr val="tx2"/>
                              </a:solidFill>
                              <a:effectLst/>
                              <a:latin typeface="Calibri" panose="020F0502020204030204" pitchFamily="34" charset="0"/>
                              <a:cs typeface="Calibri" panose="020F0502020204030204" pitchFamily="34" charset="0"/>
                            </a:rPr>
                            <a:t>  </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0.01 Ω</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3022344"/>
                      </a:ext>
                    </a:extLst>
                  </a:tr>
                  <a:tr h="0">
                    <a:tc>
                      <a:txBody>
                        <a:bodyPr/>
                        <a:lstStyle/>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OS   </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20%</a:t>
                          </a:r>
                        </a:p>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96536929"/>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968880517"/>
                  </p:ext>
                </p:extLst>
              </p:nvPr>
            </p:nvGraphicFramePr>
            <p:xfrm>
              <a:off x="1605227" y="1812907"/>
              <a:ext cx="5762084" cy="2870138"/>
            </p:xfrm>
            <a:graphic>
              <a:graphicData uri="http://schemas.openxmlformats.org/drawingml/2006/table">
                <a:tbl>
                  <a:tblPr firstRow="1" firstCol="1" bandRow="1">
                    <a:tableStyleId>{72C8E2CF-B3ED-42C2-9758-D578590D2466}</a:tableStyleId>
                  </a:tblPr>
                  <a:tblGrid>
                    <a:gridCol w="2881042">
                      <a:extLst>
                        <a:ext uri="{9D8B030D-6E8A-4147-A177-3AD203B41FA5}">
                          <a16:colId xmlns:a16="http://schemas.microsoft.com/office/drawing/2014/main" val="2819639311"/>
                        </a:ext>
                      </a:extLst>
                    </a:gridCol>
                    <a:gridCol w="2881042">
                      <a:extLst>
                        <a:ext uri="{9D8B030D-6E8A-4147-A177-3AD203B41FA5}">
                          <a16:colId xmlns:a16="http://schemas.microsoft.com/office/drawing/2014/main" val="524353117"/>
                        </a:ext>
                      </a:extLst>
                    </a:gridCol>
                  </a:tblGrid>
                  <a:tr h="521843">
                    <a:tc>
                      <a:txBody>
                        <a:bodyPr/>
                        <a:lstStyle/>
                        <a:p>
                          <a:endParaRPr lang="en-US"/>
                        </a:p>
                      </a:txBody>
                      <a:tcPr marL="68580" marR="68580" marT="0" marB="0">
                        <a:blipFill>
                          <a:blip r:embed="rId3"/>
                          <a:stretch>
                            <a:fillRect l="-211" t="-11628" r="-100423" b="-450000"/>
                          </a:stretch>
                        </a:blipFill>
                      </a:tcPr>
                    </a:tc>
                    <a:tc>
                      <a:txBody>
                        <a:bodyPr/>
                        <a:lstStyle/>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110 ±10 V</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64741626"/>
                      </a:ext>
                    </a:extLst>
                  </a:tr>
                  <a:tr h="521843">
                    <a:tc>
                      <a:txBody>
                        <a:bodyPr/>
                        <a:lstStyle/>
                        <a:p>
                          <a:endParaRPr lang="en-US"/>
                        </a:p>
                      </a:txBody>
                      <a:tcPr marL="68580" marR="68580" marT="0" marB="0">
                        <a:blipFill>
                          <a:blip r:embed="rId3"/>
                          <a:stretch>
                            <a:fillRect l="-211" t="-111628" r="-100423" b="-350000"/>
                          </a:stretch>
                        </a:blipFill>
                      </a:tcPr>
                    </a:tc>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15 V</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049960741"/>
                      </a:ext>
                    </a:extLst>
                  </a:tr>
                  <a:tr h="521843">
                    <a:tc>
                      <a:txBody>
                        <a:bodyPr/>
                        <a:lstStyle/>
                        <a:p>
                          <a:endParaRPr lang="en-US"/>
                        </a:p>
                      </a:txBody>
                      <a:tcPr marL="68580" marR="68580" marT="0" marB="0">
                        <a:blipFill>
                          <a:blip r:embed="rId3"/>
                          <a:stretch>
                            <a:fillRect l="-211" t="-214118" r="-100423" b="-254118"/>
                          </a:stretch>
                        </a:blipFill>
                      </a:tcPr>
                    </a:tc>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1 to 5 A</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86777987"/>
                      </a:ext>
                    </a:extLst>
                  </a:tr>
                  <a:tr h="260922">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Ripple voltage    </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 2%</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365810557"/>
                      </a:ext>
                    </a:extLst>
                  </a:tr>
                  <a:tr h="260922">
                    <a:tc>
                      <a:txBody>
                        <a:bodyPr/>
                        <a:lstStyle/>
                        <a:p>
                          <a:endParaRPr lang="en-US"/>
                        </a:p>
                      </a:txBody>
                      <a:tcPr marL="68580" marR="68580" marT="0" marB="0">
                        <a:blipFill>
                          <a:blip r:embed="rId3"/>
                          <a:stretch>
                            <a:fillRect l="-211" t="-720930" r="-100423" b="-302326"/>
                          </a:stretch>
                        </a:blipFill>
                      </a:tcPr>
                    </a:tc>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0.1 Ω</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1871749"/>
                      </a:ext>
                    </a:extLst>
                  </a:tr>
                  <a:tr h="260922">
                    <a:tc>
                      <a:txBody>
                        <a:bodyPr/>
                        <a:lstStyle/>
                        <a:p>
                          <a:endParaRPr lang="en-US"/>
                        </a:p>
                      </a:txBody>
                      <a:tcPr marL="68580" marR="68580" marT="0" marB="0">
                        <a:blipFill>
                          <a:blip r:embed="rId3"/>
                          <a:stretch>
                            <a:fillRect l="-211" t="-820930" r="-100423" b="-202326"/>
                          </a:stretch>
                        </a:blipFill>
                      </a:tcPr>
                    </a:tc>
                    <a:tc>
                      <a:txBody>
                        <a:bodyPr/>
                        <a:lstStyle/>
                        <a:p>
                          <a:pPr marL="0" marR="0" algn="ctr">
                            <a:lnSpc>
                              <a:spcPct val="107000"/>
                            </a:lnSpc>
                            <a:spcBef>
                              <a:spcPts val="0"/>
                            </a:spcBef>
                            <a:spcAft>
                              <a:spcPts val="0"/>
                            </a:spcAft>
                          </a:pPr>
                          <a:r>
                            <a:rPr lang="en-US" sz="1600">
                              <a:solidFill>
                                <a:schemeClr val="tx2"/>
                              </a:solidFill>
                              <a:effectLst/>
                              <a:latin typeface="Calibri" panose="020F0502020204030204" pitchFamily="34" charset="0"/>
                              <a:cs typeface="Calibri" panose="020F0502020204030204" pitchFamily="34" charset="0"/>
                            </a:rPr>
                            <a:t>0.01 Ω</a:t>
                          </a:r>
                          <a:endParaRPr lang="en-US" sz="160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3022344"/>
                      </a:ext>
                    </a:extLst>
                  </a:tr>
                  <a:tr h="521843">
                    <a:tc>
                      <a:txBody>
                        <a:bodyPr/>
                        <a:lstStyle/>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OS   </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20%</a:t>
                          </a:r>
                        </a:p>
                        <a:p>
                          <a:pPr marL="0" marR="0" algn="ctr">
                            <a:lnSpc>
                              <a:spcPct val="107000"/>
                            </a:lnSpc>
                            <a:spcBef>
                              <a:spcPts val="0"/>
                            </a:spcBef>
                            <a:spcAft>
                              <a:spcPts val="0"/>
                            </a:spcAft>
                          </a:pPr>
                          <a:r>
                            <a:rPr lang="en-US" sz="1600" dirty="0">
                              <a:solidFill>
                                <a:schemeClr val="tx2"/>
                              </a:solidFill>
                              <a:effectLst/>
                              <a:latin typeface="Calibri" panose="020F0502020204030204" pitchFamily="34" charset="0"/>
                              <a:cs typeface="Calibri" panose="020F0502020204030204" pitchFamily="34" charset="0"/>
                            </a:rPr>
                            <a:t> </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96536929"/>
                      </a:ext>
                    </a:extLst>
                  </a:tr>
                </a:tbl>
              </a:graphicData>
            </a:graphic>
          </p:graphicFrame>
        </mc:Fallback>
      </mc:AlternateContent>
      <p:grpSp>
        <p:nvGrpSpPr>
          <p:cNvPr id="14" name="Google Shape;748;p30"/>
          <p:cNvGrpSpPr/>
          <p:nvPr/>
        </p:nvGrpSpPr>
        <p:grpSpPr>
          <a:xfrm>
            <a:off x="8339304" y="114038"/>
            <a:ext cx="726150" cy="486558"/>
            <a:chOff x="1032475" y="1600925"/>
            <a:chExt cx="844200" cy="844200"/>
          </a:xfrm>
        </p:grpSpPr>
        <p:sp>
          <p:nvSpPr>
            <p:cNvPr id="15"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08</a:t>
            </a:r>
            <a:endParaRPr lang="en" sz="1800" dirty="0"/>
          </a:p>
        </p:txBody>
      </p:sp>
    </p:spTree>
    <p:extLst>
      <p:ext uri="{BB962C8B-B14F-4D97-AF65-F5344CB8AC3E}">
        <p14:creationId xmlns:p14="http://schemas.microsoft.com/office/powerpoint/2010/main" val="198390316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grpSp>
        <p:nvGrpSpPr>
          <p:cNvPr id="768" name="Google Shape;768;p31"/>
          <p:cNvGrpSpPr/>
          <p:nvPr/>
        </p:nvGrpSpPr>
        <p:grpSpPr>
          <a:xfrm>
            <a:off x="-119236" y="1743130"/>
            <a:ext cx="8160523" cy="5327373"/>
            <a:chOff x="-127625" y="1717963"/>
            <a:chExt cx="8160523" cy="5327373"/>
          </a:xfrm>
        </p:grpSpPr>
        <p:sp>
          <p:nvSpPr>
            <p:cNvPr id="769" name="Google Shape;769;p31"/>
            <p:cNvSpPr/>
            <p:nvPr/>
          </p:nvSpPr>
          <p:spPr>
            <a:xfrm rot="10800000" flipH="1">
              <a:off x="-127625" y="3347875"/>
              <a:ext cx="4336930" cy="3697460"/>
            </a:xfrm>
            <a:custGeom>
              <a:avLst/>
              <a:gdLst/>
              <a:ahLst/>
              <a:cxnLst/>
              <a:rect l="l" t="t" r="r" b="b"/>
              <a:pathLst>
                <a:path w="125699" h="107165" extrusionOk="0">
                  <a:moveTo>
                    <a:pt x="125676" y="0"/>
                  </a:moveTo>
                  <a:cubicBezTo>
                    <a:pt x="116067" y="1507"/>
                    <a:pt x="107256" y="6848"/>
                    <a:pt x="101459" y="14631"/>
                  </a:cubicBezTo>
                  <a:cubicBezTo>
                    <a:pt x="95684" y="22437"/>
                    <a:pt x="93127" y="32435"/>
                    <a:pt x="94474" y="42044"/>
                  </a:cubicBezTo>
                  <a:cubicBezTo>
                    <a:pt x="95182" y="47111"/>
                    <a:pt x="96939" y="52065"/>
                    <a:pt x="98651" y="56835"/>
                  </a:cubicBezTo>
                  <a:cubicBezTo>
                    <a:pt x="100774" y="62724"/>
                    <a:pt x="102942" y="68818"/>
                    <a:pt x="103102" y="75141"/>
                  </a:cubicBezTo>
                  <a:cubicBezTo>
                    <a:pt x="103467" y="89133"/>
                    <a:pt x="92785" y="102737"/>
                    <a:pt x="78793" y="106115"/>
                  </a:cubicBezTo>
                  <a:cubicBezTo>
                    <a:pt x="76400" y="106697"/>
                    <a:pt x="73942" y="106977"/>
                    <a:pt x="71473" y="106977"/>
                  </a:cubicBezTo>
                  <a:cubicBezTo>
                    <a:pt x="60000" y="106977"/>
                    <a:pt x="48288" y="100930"/>
                    <a:pt x="41770" y="91050"/>
                  </a:cubicBezTo>
                  <a:cubicBezTo>
                    <a:pt x="40401" y="88996"/>
                    <a:pt x="39214" y="86759"/>
                    <a:pt x="38073" y="84591"/>
                  </a:cubicBezTo>
                  <a:cubicBezTo>
                    <a:pt x="36018" y="80687"/>
                    <a:pt x="33896" y="76670"/>
                    <a:pt x="30677" y="73589"/>
                  </a:cubicBezTo>
                  <a:cubicBezTo>
                    <a:pt x="26873" y="69970"/>
                    <a:pt x="21644" y="67906"/>
                    <a:pt x="16401" y="67906"/>
                  </a:cubicBezTo>
                  <a:cubicBezTo>
                    <a:pt x="15856" y="67906"/>
                    <a:pt x="15311" y="67929"/>
                    <a:pt x="14768" y="67974"/>
                  </a:cubicBezTo>
                  <a:cubicBezTo>
                    <a:pt x="8993" y="68430"/>
                    <a:pt x="3469" y="71489"/>
                    <a:pt x="0" y="76100"/>
                  </a:cubicBezTo>
                  <a:lnTo>
                    <a:pt x="137" y="76214"/>
                  </a:lnTo>
                  <a:cubicBezTo>
                    <a:pt x="3584" y="71626"/>
                    <a:pt x="9062" y="68613"/>
                    <a:pt x="14791" y="68156"/>
                  </a:cubicBezTo>
                  <a:cubicBezTo>
                    <a:pt x="15328" y="68111"/>
                    <a:pt x="15867" y="68089"/>
                    <a:pt x="16406" y="68089"/>
                  </a:cubicBezTo>
                  <a:cubicBezTo>
                    <a:pt x="21591" y="68089"/>
                    <a:pt x="26777" y="70149"/>
                    <a:pt x="30540" y="73726"/>
                  </a:cubicBezTo>
                  <a:cubicBezTo>
                    <a:pt x="33759" y="76784"/>
                    <a:pt x="35859" y="80802"/>
                    <a:pt x="37913" y="84682"/>
                  </a:cubicBezTo>
                  <a:cubicBezTo>
                    <a:pt x="39054" y="86850"/>
                    <a:pt x="40241" y="89087"/>
                    <a:pt x="41611" y="91164"/>
                  </a:cubicBezTo>
                  <a:cubicBezTo>
                    <a:pt x="45445" y="96962"/>
                    <a:pt x="51266" y="101687"/>
                    <a:pt x="57976" y="104448"/>
                  </a:cubicBezTo>
                  <a:cubicBezTo>
                    <a:pt x="62336" y="106252"/>
                    <a:pt x="66947" y="107165"/>
                    <a:pt x="71443" y="107165"/>
                  </a:cubicBezTo>
                  <a:cubicBezTo>
                    <a:pt x="73977" y="107165"/>
                    <a:pt x="76442" y="106891"/>
                    <a:pt x="78839" y="106297"/>
                  </a:cubicBezTo>
                  <a:cubicBezTo>
                    <a:pt x="92922" y="102896"/>
                    <a:pt x="103650" y="89201"/>
                    <a:pt x="103285" y="75141"/>
                  </a:cubicBezTo>
                  <a:cubicBezTo>
                    <a:pt x="103125" y="68795"/>
                    <a:pt x="100934" y="62678"/>
                    <a:pt x="98834" y="56767"/>
                  </a:cubicBezTo>
                  <a:cubicBezTo>
                    <a:pt x="97122" y="51996"/>
                    <a:pt x="95364" y="47066"/>
                    <a:pt x="94657" y="42021"/>
                  </a:cubicBezTo>
                  <a:cubicBezTo>
                    <a:pt x="93333" y="32458"/>
                    <a:pt x="95866" y="22506"/>
                    <a:pt x="101618" y="14745"/>
                  </a:cubicBezTo>
                  <a:cubicBezTo>
                    <a:pt x="107370" y="6985"/>
                    <a:pt x="116158" y="1689"/>
                    <a:pt x="125699" y="183"/>
                  </a:cubicBezTo>
                  <a:lnTo>
                    <a:pt x="125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1"/>
            <p:cNvSpPr/>
            <p:nvPr/>
          </p:nvSpPr>
          <p:spPr>
            <a:xfrm>
              <a:off x="1598514" y="2636061"/>
              <a:ext cx="325290" cy="326083"/>
            </a:xfrm>
            <a:custGeom>
              <a:avLst/>
              <a:gdLst/>
              <a:ahLst/>
              <a:cxnLst/>
              <a:rect l="l" t="t" r="r" b="b"/>
              <a:pathLst>
                <a:path w="9428" h="9451" extrusionOk="0">
                  <a:moveTo>
                    <a:pt x="4725" y="1"/>
                  </a:moveTo>
                  <a:cubicBezTo>
                    <a:pt x="2123" y="1"/>
                    <a:pt x="0" y="2124"/>
                    <a:pt x="0" y="4726"/>
                  </a:cubicBezTo>
                  <a:cubicBezTo>
                    <a:pt x="0" y="7328"/>
                    <a:pt x="2123" y="9450"/>
                    <a:pt x="4725" y="9450"/>
                  </a:cubicBezTo>
                  <a:cubicBezTo>
                    <a:pt x="7327" y="9450"/>
                    <a:pt x="9427" y="7328"/>
                    <a:pt x="9427" y="4726"/>
                  </a:cubicBezTo>
                  <a:cubicBezTo>
                    <a:pt x="9427" y="2124"/>
                    <a:pt x="7327" y="1"/>
                    <a:pt x="4725"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1"/>
            <p:cNvSpPr/>
            <p:nvPr/>
          </p:nvSpPr>
          <p:spPr>
            <a:xfrm>
              <a:off x="1696152" y="2679395"/>
              <a:ext cx="544242" cy="543414"/>
            </a:xfrm>
            <a:custGeom>
              <a:avLst/>
              <a:gdLst/>
              <a:ahLst/>
              <a:cxnLst/>
              <a:rect l="l" t="t" r="r" b="b"/>
              <a:pathLst>
                <a:path w="15774" h="15750" extrusionOk="0">
                  <a:moveTo>
                    <a:pt x="7876" y="114"/>
                  </a:moveTo>
                  <a:cubicBezTo>
                    <a:pt x="12167" y="114"/>
                    <a:pt x="15636" y="3607"/>
                    <a:pt x="15636" y="7875"/>
                  </a:cubicBezTo>
                  <a:cubicBezTo>
                    <a:pt x="15636" y="12166"/>
                    <a:pt x="12167" y="15635"/>
                    <a:pt x="7876" y="15635"/>
                  </a:cubicBezTo>
                  <a:cubicBezTo>
                    <a:pt x="3607" y="15635"/>
                    <a:pt x="115" y="12166"/>
                    <a:pt x="115" y="7875"/>
                  </a:cubicBezTo>
                  <a:cubicBezTo>
                    <a:pt x="115" y="3607"/>
                    <a:pt x="3607" y="114"/>
                    <a:pt x="7876" y="114"/>
                  </a:cubicBezTo>
                  <a:close/>
                  <a:moveTo>
                    <a:pt x="7876" y="0"/>
                  </a:moveTo>
                  <a:cubicBezTo>
                    <a:pt x="3539" y="0"/>
                    <a:pt x="1" y="3538"/>
                    <a:pt x="1" y="7875"/>
                  </a:cubicBezTo>
                  <a:cubicBezTo>
                    <a:pt x="1" y="12234"/>
                    <a:pt x="3539" y="15750"/>
                    <a:pt x="7876" y="15750"/>
                  </a:cubicBezTo>
                  <a:cubicBezTo>
                    <a:pt x="12235" y="15750"/>
                    <a:pt x="15773" y="12234"/>
                    <a:pt x="15773" y="7875"/>
                  </a:cubicBezTo>
                  <a:cubicBezTo>
                    <a:pt x="15773" y="3538"/>
                    <a:pt x="12235" y="0"/>
                    <a:pt x="7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1"/>
            <p:cNvSpPr/>
            <p:nvPr/>
          </p:nvSpPr>
          <p:spPr>
            <a:xfrm>
              <a:off x="2678889" y="4703484"/>
              <a:ext cx="207947" cy="200839"/>
            </a:xfrm>
            <a:custGeom>
              <a:avLst/>
              <a:gdLst/>
              <a:ahLst/>
              <a:cxnLst/>
              <a:rect l="l" t="t" r="r" b="b"/>
              <a:pathLst>
                <a:path w="6027" h="5821" extrusionOk="0">
                  <a:moveTo>
                    <a:pt x="5729" y="274"/>
                  </a:moveTo>
                  <a:lnTo>
                    <a:pt x="3972" y="5433"/>
                  </a:lnTo>
                  <a:lnTo>
                    <a:pt x="388" y="1324"/>
                  </a:lnTo>
                  <a:lnTo>
                    <a:pt x="5729" y="274"/>
                  </a:lnTo>
                  <a:close/>
                  <a:moveTo>
                    <a:pt x="6026" y="0"/>
                  </a:moveTo>
                  <a:lnTo>
                    <a:pt x="0" y="1187"/>
                  </a:lnTo>
                  <a:lnTo>
                    <a:pt x="4040" y="5821"/>
                  </a:lnTo>
                  <a:lnTo>
                    <a:pt x="6026" y="0"/>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1"/>
            <p:cNvSpPr/>
            <p:nvPr/>
          </p:nvSpPr>
          <p:spPr>
            <a:xfrm>
              <a:off x="7845445" y="2107622"/>
              <a:ext cx="187452" cy="187933"/>
            </a:xfrm>
            <a:custGeom>
              <a:avLst/>
              <a:gdLst/>
              <a:ahLst/>
              <a:cxnLst/>
              <a:rect l="l" t="t" r="r" b="b"/>
              <a:pathLst>
                <a:path w="9428" h="9451" extrusionOk="0">
                  <a:moveTo>
                    <a:pt x="4725" y="1"/>
                  </a:moveTo>
                  <a:cubicBezTo>
                    <a:pt x="2123" y="1"/>
                    <a:pt x="0" y="2124"/>
                    <a:pt x="0" y="4726"/>
                  </a:cubicBezTo>
                  <a:cubicBezTo>
                    <a:pt x="0" y="7328"/>
                    <a:pt x="2123" y="9450"/>
                    <a:pt x="4725" y="9450"/>
                  </a:cubicBezTo>
                  <a:cubicBezTo>
                    <a:pt x="7327" y="9450"/>
                    <a:pt x="9427" y="7328"/>
                    <a:pt x="9427" y="4726"/>
                  </a:cubicBezTo>
                  <a:cubicBezTo>
                    <a:pt x="9427" y="2124"/>
                    <a:pt x="7327" y="1"/>
                    <a:pt x="4725"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1"/>
            <p:cNvSpPr/>
            <p:nvPr/>
          </p:nvSpPr>
          <p:spPr>
            <a:xfrm rot="-7703522">
              <a:off x="6896192" y="2816414"/>
              <a:ext cx="256769" cy="269362"/>
            </a:xfrm>
            <a:custGeom>
              <a:avLst/>
              <a:gdLst/>
              <a:ahLst/>
              <a:cxnLst/>
              <a:rect l="l" t="t" r="r" b="b"/>
              <a:pathLst>
                <a:path w="7442" h="7807" extrusionOk="0">
                  <a:moveTo>
                    <a:pt x="1553" y="502"/>
                  </a:moveTo>
                  <a:lnTo>
                    <a:pt x="6917" y="4999"/>
                  </a:lnTo>
                  <a:lnTo>
                    <a:pt x="343" y="7396"/>
                  </a:lnTo>
                  <a:lnTo>
                    <a:pt x="1553" y="502"/>
                  </a:lnTo>
                  <a:close/>
                  <a:moveTo>
                    <a:pt x="1370" y="0"/>
                  </a:moveTo>
                  <a:lnTo>
                    <a:pt x="1" y="7806"/>
                  </a:lnTo>
                  <a:lnTo>
                    <a:pt x="1" y="7806"/>
                  </a:lnTo>
                  <a:lnTo>
                    <a:pt x="7442" y="5090"/>
                  </a:lnTo>
                  <a:lnTo>
                    <a:pt x="1370" y="0"/>
                  </a:lnTo>
                  <a:close/>
                </a:path>
              </a:pathLst>
            </a:custGeom>
            <a:gradFill>
              <a:gsLst>
                <a:gs pos="0">
                  <a:schemeClr val="accen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1"/>
            <p:cNvSpPr/>
            <p:nvPr/>
          </p:nvSpPr>
          <p:spPr>
            <a:xfrm>
              <a:off x="966363" y="1717963"/>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sp>
          <p:nvSpPr>
            <p:cNvPr id="776" name="Google Shape;776;p31"/>
            <p:cNvSpPr/>
            <p:nvPr/>
          </p:nvSpPr>
          <p:spPr>
            <a:xfrm>
              <a:off x="7465200" y="3601288"/>
              <a:ext cx="89825" cy="335300"/>
            </a:xfrm>
            <a:custGeom>
              <a:avLst/>
              <a:gdLst/>
              <a:ahLst/>
              <a:cxnLst/>
              <a:rect l="l" t="t" r="r" b="b"/>
              <a:pathLst>
                <a:path w="3593" h="13412" extrusionOk="0">
                  <a:moveTo>
                    <a:pt x="3114" y="0"/>
                  </a:moveTo>
                  <a:lnTo>
                    <a:pt x="0" y="7904"/>
                  </a:lnTo>
                  <a:lnTo>
                    <a:pt x="3593" y="5988"/>
                  </a:lnTo>
                  <a:lnTo>
                    <a:pt x="1916" y="13412"/>
                  </a:lnTo>
                </a:path>
              </a:pathLst>
            </a:custGeom>
            <a:noFill/>
            <a:ln w="9525" cap="flat" cmpd="sng">
              <a:solidFill>
                <a:schemeClr val="accent2"/>
              </a:solidFill>
              <a:prstDash val="solid"/>
              <a:round/>
              <a:headEnd type="none" w="med" len="med"/>
              <a:tailEnd type="none" w="med" len="med"/>
            </a:ln>
          </p:spPr>
        </p:sp>
      </p:grpSp>
      <p:sp>
        <p:nvSpPr>
          <p:cNvPr id="777" name="Google Shape;777;p31"/>
          <p:cNvSpPr txBox="1">
            <a:spLocks noGrp="1"/>
          </p:cNvSpPr>
          <p:nvPr>
            <p:ph type="title"/>
          </p:nvPr>
        </p:nvSpPr>
        <p:spPr>
          <a:xfrm>
            <a:off x="1663554" y="207250"/>
            <a:ext cx="5899860" cy="72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ASSUMED SPECS</a:t>
            </a:r>
            <a:endParaRPr sz="3200" dirty="0"/>
          </a:p>
        </p:txBody>
      </p:sp>
      <p:sp>
        <p:nvSpPr>
          <p:cNvPr id="779" name="Google Shape;779;p31"/>
          <p:cNvSpPr/>
          <p:nvPr/>
        </p:nvSpPr>
        <p:spPr>
          <a:xfrm>
            <a:off x="2174000" y="2728150"/>
            <a:ext cx="4796136" cy="4796136"/>
          </a:xfrm>
          <a:custGeom>
            <a:avLst/>
            <a:gdLst/>
            <a:ahLst/>
            <a:cxnLst/>
            <a:rect l="l" t="t" r="r" b="b"/>
            <a:pathLst>
              <a:path w="99017" h="99017" extrusionOk="0">
                <a:moveTo>
                  <a:pt x="49508" y="1051"/>
                </a:moveTo>
                <a:cubicBezTo>
                  <a:pt x="76214" y="1051"/>
                  <a:pt x="97967" y="22780"/>
                  <a:pt x="97967" y="49509"/>
                </a:cubicBezTo>
                <a:cubicBezTo>
                  <a:pt x="97967" y="76237"/>
                  <a:pt x="76214" y="97967"/>
                  <a:pt x="49508" y="97967"/>
                </a:cubicBezTo>
                <a:cubicBezTo>
                  <a:pt x="22780" y="97967"/>
                  <a:pt x="1050" y="76237"/>
                  <a:pt x="1050" y="49509"/>
                </a:cubicBezTo>
                <a:cubicBezTo>
                  <a:pt x="1050" y="22780"/>
                  <a:pt x="22780" y="1051"/>
                  <a:pt x="49508" y="1051"/>
                </a:cubicBezTo>
                <a:close/>
                <a:moveTo>
                  <a:pt x="49508" y="1"/>
                </a:moveTo>
                <a:cubicBezTo>
                  <a:pt x="22209" y="1"/>
                  <a:pt x="0" y="22210"/>
                  <a:pt x="0" y="49509"/>
                </a:cubicBezTo>
                <a:cubicBezTo>
                  <a:pt x="0" y="76808"/>
                  <a:pt x="22209" y="99017"/>
                  <a:pt x="49508" y="99017"/>
                </a:cubicBezTo>
                <a:cubicBezTo>
                  <a:pt x="76807" y="99017"/>
                  <a:pt x="99017" y="76808"/>
                  <a:pt x="99017" y="49509"/>
                </a:cubicBezTo>
                <a:cubicBezTo>
                  <a:pt x="99017" y="22210"/>
                  <a:pt x="76807" y="1"/>
                  <a:pt x="49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Rectangle 2"/>
          <p:cNvSpPr>
            <a:spLocks noChangeArrowheads="1"/>
          </p:cNvSpPr>
          <p:nvPr/>
        </p:nvSpPr>
        <p:spPr bwMode="auto">
          <a:xfrm>
            <a:off x="1177645" y="845313"/>
            <a:ext cx="6769915"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Using presets Built-in Blocks in Simulink with given specifications and assuming following specifications as following and measuring the outputs using scope. By varying load i.e, values of inductor, capacitor and resistances the output load shows very little fluctuation. Hence , providing a constant dc voltage at the output</a:t>
            </a:r>
            <a:r>
              <a:rPr kumimoji="0" lang="en-US" altLang="en-US" sz="1100" b="0" i="0" u="none" strike="noStrike" cap="none" normalizeH="0" baseline="0" dirty="0" smtClean="0">
                <a:ln>
                  <a:noFill/>
                </a:ln>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700" b="0" i="0" u="none" strike="noStrike" cap="none" normalizeH="0" baseline="0" dirty="0" smtClean="0">
              <a:ln>
                <a:noFill/>
              </a:ln>
              <a:solidFill>
                <a:schemeClr val="tx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r>
              <a:rPr lang="en-US" altLang="en-US"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Capacitance Used:</a:t>
            </a:r>
          </a:p>
          <a:p>
            <a:pPr lvl="0" eaLnBrk="0" fontAlgn="base" hangingPunct="0">
              <a:spcBef>
                <a:spcPct val="0"/>
              </a:spcBef>
              <a:spcAft>
                <a:spcPct val="0"/>
              </a:spcAft>
              <a:buClrTx/>
            </a:pPr>
            <a:r>
              <a:rPr lang="en-US" alt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Capacitance (uF) = 10</a:t>
            </a:r>
          </a:p>
          <a:p>
            <a:pPr lvl="0" eaLnBrk="0" fontAlgn="base" hangingPunct="0">
              <a:spcBef>
                <a:spcPct val="0"/>
              </a:spcBef>
              <a:spcAft>
                <a:spcPct val="0"/>
              </a:spcAft>
              <a:buClrTx/>
            </a:pPr>
            <a:endParaRPr lang="en-US" alt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r>
              <a:rPr lang="en-US" alt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Load Resistance:</a:t>
            </a:r>
          </a:p>
          <a:p>
            <a:pPr lvl="0" eaLnBrk="0" fontAlgn="base" hangingPunct="0">
              <a:spcBef>
                <a:spcPct val="0"/>
              </a:spcBef>
              <a:spcAft>
                <a:spcPct val="0"/>
              </a:spcAft>
              <a:buClrTx/>
            </a:pPr>
            <a:r>
              <a:rPr lang="en-US" alt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Resistance (</a:t>
            </a:r>
            <a:r>
              <a:rPr lang="el-GR" alt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Ω</a:t>
            </a:r>
            <a:r>
              <a:rPr lang="en-US" alt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 = 10</a:t>
            </a:r>
          </a:p>
          <a:p>
            <a:pPr lvl="0" eaLnBrk="0" fontAlgn="base" hangingPunct="0">
              <a:spcBef>
                <a:spcPct val="0"/>
              </a:spcBef>
              <a:spcAft>
                <a:spcPct val="0"/>
              </a:spcAft>
              <a:buClrTx/>
            </a:pPr>
            <a:endParaRPr lang="en-US" altLang="en-US" sz="11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pPr>
            <a:endParaRPr lang="en-US" altLang="en-US" sz="1100" b="1"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1177645" y="1859206"/>
            <a:ext cx="4572001" cy="738664"/>
          </a:xfrm>
          <a:prstGeom prst="rect">
            <a:avLst/>
          </a:prstGeom>
        </p:spPr>
        <p:txBody>
          <a:bodyPr>
            <a:spAutoFit/>
          </a:bodyPr>
          <a:lstStyle/>
          <a:p>
            <a:pPr lvl="0" eaLnBrk="0" fontAlgn="base" hangingPunct="0">
              <a:spcBef>
                <a:spcPct val="0"/>
              </a:spcBef>
              <a:spcAft>
                <a:spcPct val="0"/>
              </a:spcAft>
              <a:buClrTx/>
            </a:pPr>
            <a:r>
              <a:rPr lang="en-US" altLang="en-US" b="1" dirty="0">
                <a:solidFill>
                  <a:schemeClr val="tx2"/>
                </a:solidFill>
                <a:latin typeface="Calibri" panose="020F0502020204030204" pitchFamily="34" charset="0"/>
                <a:ea typeface="Calibri" panose="020F0502020204030204" pitchFamily="34" charset="0"/>
                <a:cs typeface="Calibri" panose="020F0502020204030204" pitchFamily="34" charset="0"/>
              </a:rPr>
              <a:t>Inductor with its resistance: </a:t>
            </a:r>
            <a:endParaRPr lang="en-US" altLang="en-US" dirty="0">
              <a:solidFill>
                <a:schemeClr val="tx2"/>
              </a:solidFill>
              <a:latin typeface="Calibri" panose="020F0502020204030204" pitchFamily="34" charset="0"/>
              <a:cs typeface="Calibri" panose="020F0502020204030204" pitchFamily="34" charset="0"/>
            </a:endParaRPr>
          </a:p>
          <a:p>
            <a:pPr lvl="0" eaLnBrk="0" fontAlgn="base" hangingPunct="0">
              <a:spcBef>
                <a:spcPct val="0"/>
              </a:spcBef>
              <a:spcAft>
                <a:spcPct val="0"/>
              </a:spcAft>
              <a:buClrTx/>
            </a:pPr>
            <a:r>
              <a:rPr lang="en-US" altLang="en-US" dirty="0">
                <a:solidFill>
                  <a:schemeClr val="tx2"/>
                </a:solidFill>
                <a:latin typeface="Calibri" panose="020F0502020204030204" pitchFamily="34" charset="0"/>
                <a:ea typeface="Calibri" panose="020F0502020204030204" pitchFamily="34" charset="0"/>
                <a:cs typeface="Times New Roman" panose="02020603050405020304" pitchFamily="18" charset="0"/>
              </a:rPr>
              <a:t>Inductance (H) :</a:t>
            </a:r>
            <a:r>
              <a:rPr lang="en-US" alt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30e-3</a:t>
            </a:r>
          </a:p>
          <a:p>
            <a:pPr lvl="0" eaLnBrk="0" fontAlgn="base" hangingPunct="0">
              <a:spcBef>
                <a:spcPct val="0"/>
              </a:spcBef>
              <a:spcAft>
                <a:spcPct val="0"/>
              </a:spcAft>
              <a:buClrTx/>
            </a:pPr>
            <a:r>
              <a:rPr lang="en-US" alt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Resistance </a:t>
            </a:r>
            <a:r>
              <a:rPr lang="en-US" altLang="en-US" dirty="0">
                <a:solidFill>
                  <a:schemeClr val="tx2"/>
                </a:solidFill>
                <a:latin typeface="Calibri" panose="020F0502020204030204" pitchFamily="34" charset="0"/>
                <a:ea typeface="Calibri" panose="020F0502020204030204" pitchFamily="34" charset="0"/>
                <a:cs typeface="Times New Roman" panose="02020603050405020304" pitchFamily="18" charset="0"/>
              </a:rPr>
              <a:t>(ohm): </a:t>
            </a:r>
            <a:r>
              <a:rPr lang="en-US" alt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0.1</a:t>
            </a:r>
            <a:endParaRPr lang="en-US" altLang="en-US" sz="2400" dirty="0" smtClean="0">
              <a:solidFill>
                <a:schemeClr val="tx2"/>
              </a:solidFill>
              <a:latin typeface="Arial" panose="020B0604020202020204" pitchFamily="34" charset="0"/>
            </a:endParaRPr>
          </a:p>
        </p:txBody>
      </p:sp>
      <p:grpSp>
        <p:nvGrpSpPr>
          <p:cNvPr id="17" name="Google Shape;748;p30"/>
          <p:cNvGrpSpPr/>
          <p:nvPr/>
        </p:nvGrpSpPr>
        <p:grpSpPr>
          <a:xfrm>
            <a:off x="8339304" y="114038"/>
            <a:ext cx="726150" cy="486558"/>
            <a:chOff x="1032475" y="1600925"/>
            <a:chExt cx="844200" cy="844200"/>
          </a:xfrm>
        </p:grpSpPr>
        <p:sp>
          <p:nvSpPr>
            <p:cNvPr id="18" name="Google Shape;749;p30"/>
            <p:cNvSpPr/>
            <p:nvPr/>
          </p:nvSpPr>
          <p:spPr>
            <a:xfrm>
              <a:off x="1032475" y="1600925"/>
              <a:ext cx="844200" cy="844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50;p30"/>
            <p:cNvSpPr/>
            <p:nvPr/>
          </p:nvSpPr>
          <p:spPr>
            <a:xfrm>
              <a:off x="1088375" y="1659275"/>
              <a:ext cx="727500" cy="7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756;p30"/>
          <p:cNvSpPr txBox="1">
            <a:spLocks/>
          </p:cNvSpPr>
          <p:nvPr/>
        </p:nvSpPr>
        <p:spPr>
          <a:xfrm>
            <a:off x="8387387" y="364243"/>
            <a:ext cx="580501" cy="76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Montserrat ExtraBold"/>
              <a:buNone/>
              <a:defRPr sz="4200" b="0" i="0" u="none" strike="noStrike" cap="none">
                <a:solidFill>
                  <a:schemeClr val="dk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 sz="1800" dirty="0" smtClean="0"/>
              <a:t>09</a:t>
            </a:r>
            <a:endParaRPr lang="en" sz="1800" dirty="0"/>
          </a:p>
        </p:txBody>
      </p:sp>
    </p:spTree>
    <p:extLst>
      <p:ext uri="{BB962C8B-B14F-4D97-AF65-F5344CB8AC3E}">
        <p14:creationId xmlns:p14="http://schemas.microsoft.com/office/powerpoint/2010/main" val="2646776667"/>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Science Subject for Elementary - 2nd Grade: Electricity by Slidesgo">
  <a:themeElements>
    <a:clrScheme name="Simple Light">
      <a:dk1>
        <a:srgbClr val="FF7900"/>
      </a:dk1>
      <a:lt1>
        <a:srgbClr val="F3CC55"/>
      </a:lt1>
      <a:dk2>
        <a:srgbClr val="6E6EE3"/>
      </a:dk2>
      <a:lt2>
        <a:srgbClr val="00007E"/>
      </a:lt2>
      <a:accent1>
        <a:srgbClr val="FD2700"/>
      </a:accent1>
      <a:accent2>
        <a:srgbClr val="FFFFFF"/>
      </a:accent2>
      <a:accent3>
        <a:srgbClr val="FFFFFF"/>
      </a:accent3>
      <a:accent4>
        <a:srgbClr val="FFFFFF"/>
      </a:accent4>
      <a:accent5>
        <a:srgbClr val="FFFFFF"/>
      </a:accent5>
      <a:accent6>
        <a:srgbClr val="FFFFFF"/>
      </a:accent6>
      <a:hlink>
        <a:srgbClr val="00007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863</Words>
  <Application>Microsoft Office PowerPoint</Application>
  <PresentationFormat>On-screen Show (16:9)</PresentationFormat>
  <Paragraphs>168</Paragraphs>
  <Slides>21</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Calibri</vt:lpstr>
      <vt:lpstr>Cambria Math</vt:lpstr>
      <vt:lpstr>Roboto Condensed Light</vt:lpstr>
      <vt:lpstr>Arial</vt:lpstr>
      <vt:lpstr>PT Sans</vt:lpstr>
      <vt:lpstr>Times New Roman</vt:lpstr>
      <vt:lpstr>Wingdings</vt:lpstr>
      <vt:lpstr>Bebas Neue</vt:lpstr>
      <vt:lpstr>Courier New</vt:lpstr>
      <vt:lpstr>Montserrat ExtraBold</vt:lpstr>
      <vt:lpstr>Montserrat</vt:lpstr>
      <vt:lpstr>Science Subject for Elementary - 2nd Grade: Electricity by Slidesgo</vt:lpstr>
      <vt:lpstr>PowerPoint Presentation</vt:lpstr>
      <vt:lpstr>BUCK CONVERTER</vt:lpstr>
      <vt:lpstr>Muhammad Hamza</vt:lpstr>
      <vt:lpstr>INTRODUCTION</vt:lpstr>
      <vt:lpstr>PREFACE:</vt:lpstr>
      <vt:lpstr>WHAT IS BUCK CONVERTER?</vt:lpstr>
      <vt:lpstr>WORKING</vt:lpstr>
      <vt:lpstr>DESIGN SPECIFICATIONS</vt:lpstr>
      <vt:lpstr>ASSUMED SPECS</vt:lpstr>
      <vt:lpstr>Simulink Circuit:</vt:lpstr>
      <vt:lpstr>Transfer Function:</vt:lpstr>
      <vt:lpstr>Transfer Function:</vt:lpstr>
      <vt:lpstr>Bode Plot:</vt:lpstr>
      <vt:lpstr>V_o Plot:</vt:lpstr>
      <vt:lpstr>RESULTS:</vt:lpstr>
      <vt:lpstr>Cost of Implementation:</vt:lpstr>
      <vt:lpstr>Advantages w.r.t Types:</vt:lpstr>
      <vt:lpstr>Limitations: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 CONVERTER</dc:title>
  <dc:creator>MUHAMMAD HAMZA</dc:creator>
  <cp:lastModifiedBy>MUHAMMAD HAMZA</cp:lastModifiedBy>
  <cp:revision>37</cp:revision>
  <dcterms:modified xsi:type="dcterms:W3CDTF">2022-05-27T04:18:12Z</dcterms:modified>
</cp:coreProperties>
</file>