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320" r:id="rId5"/>
    <p:sldId id="273" r:id="rId6"/>
    <p:sldId id="318" r:id="rId7"/>
    <p:sldId id="319" r:id="rId8"/>
    <p:sldId id="321" r:id="rId9"/>
    <p:sldId id="316" r:id="rId10"/>
    <p:sldId id="317" r:id="rId11"/>
    <p:sldId id="314" r:id="rId12"/>
    <p:sldId id="322" r:id="rId13"/>
    <p:sldId id="323" r:id="rId14"/>
    <p:sldId id="324" r:id="rId15"/>
    <p:sldId id="325" r:id="rId16"/>
    <p:sldId id="328" r:id="rId17"/>
    <p:sldId id="327" r:id="rId18"/>
    <p:sldId id="329" r:id="rId19"/>
    <p:sldId id="3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0320341bf10971" providerId="LiveId" clId="{3DC3CAE1-016E-4B07-89DE-DC45D57202C7}"/>
    <pc:docChg chg="undo custSel modSld">
      <pc:chgData name="" userId="e50320341bf10971" providerId="LiveId" clId="{3DC3CAE1-016E-4B07-89DE-DC45D57202C7}" dt="2023-11-09T14:07:07.669" v="1033" actId="20577"/>
      <pc:docMkLst>
        <pc:docMk/>
      </pc:docMkLst>
      <pc:sldChg chg="modSp">
        <pc:chgData name="" userId="e50320341bf10971" providerId="LiveId" clId="{3DC3CAE1-016E-4B07-89DE-DC45D57202C7}" dt="2023-11-09T11:14:49.126" v="33" actId="20577"/>
        <pc:sldMkLst>
          <pc:docMk/>
          <pc:sldMk cId="0" sldId="256"/>
        </pc:sldMkLst>
        <pc:spChg chg="mod">
          <ac:chgData name="" userId="e50320341bf10971" providerId="LiveId" clId="{3DC3CAE1-016E-4B07-89DE-DC45D57202C7}" dt="2023-11-09T11:14:49.126" v="33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" userId="e50320341bf10971" providerId="LiveId" clId="{3DC3CAE1-016E-4B07-89DE-DC45D57202C7}" dt="2023-11-09T11:16:16.970" v="171" actId="20577"/>
        <pc:sldMkLst>
          <pc:docMk/>
          <pc:sldMk cId="0" sldId="257"/>
        </pc:sldMkLst>
        <pc:spChg chg="mod">
          <ac:chgData name="" userId="e50320341bf10971" providerId="LiveId" clId="{3DC3CAE1-016E-4B07-89DE-DC45D57202C7}" dt="2023-11-09T11:16:16.970" v="171" actId="20577"/>
          <ac:spMkLst>
            <pc:docMk/>
            <pc:sldMk cId="0" sldId="257"/>
            <ac:spMk id="3" creationId="{00000000-0000-0000-0000-000000000000}"/>
          </ac:spMkLst>
        </pc:spChg>
      </pc:sldChg>
      <pc:sldChg chg="delSp modSp">
        <pc:chgData name="" userId="e50320341bf10971" providerId="LiveId" clId="{3DC3CAE1-016E-4B07-89DE-DC45D57202C7}" dt="2023-11-09T11:27:46.785" v="698" actId="20577"/>
        <pc:sldMkLst>
          <pc:docMk/>
          <pc:sldMk cId="0" sldId="273"/>
        </pc:sldMkLst>
        <pc:spChg chg="mod">
          <ac:chgData name="" userId="e50320341bf10971" providerId="LiveId" clId="{3DC3CAE1-016E-4B07-89DE-DC45D57202C7}" dt="2023-11-09T11:27:46.785" v="698" actId="20577"/>
          <ac:spMkLst>
            <pc:docMk/>
            <pc:sldMk cId="0" sldId="273"/>
            <ac:spMk id="3" creationId="{00000000-0000-0000-0000-000000000000}"/>
          </ac:spMkLst>
        </pc:spChg>
        <pc:picChg chg="del">
          <ac:chgData name="" userId="e50320341bf10971" providerId="LiveId" clId="{3DC3CAE1-016E-4B07-89DE-DC45D57202C7}" dt="2023-11-09T11:27:38.986" v="689" actId="478"/>
          <ac:picMkLst>
            <pc:docMk/>
            <pc:sldMk cId="0" sldId="273"/>
            <ac:picMk id="8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1:26:48.029" v="654" actId="20577"/>
        <pc:sldMkLst>
          <pc:docMk/>
          <pc:sldMk cId="0" sldId="274"/>
        </pc:sldMkLst>
        <pc:spChg chg="mod">
          <ac:chgData name="" userId="e50320341bf10971" providerId="LiveId" clId="{3DC3CAE1-016E-4B07-89DE-DC45D57202C7}" dt="2023-11-09T11:26:48.029" v="654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">
        <pc:chgData name="" userId="e50320341bf10971" providerId="LiveId" clId="{3DC3CAE1-016E-4B07-89DE-DC45D57202C7}" dt="2023-11-09T13:58:02.044" v="918" actId="20577"/>
        <pc:sldMkLst>
          <pc:docMk/>
          <pc:sldMk cId="2375147530" sldId="314"/>
        </pc:sldMkLst>
        <pc:spChg chg="mod">
          <ac:chgData name="" userId="e50320341bf10971" providerId="LiveId" clId="{3DC3CAE1-016E-4B07-89DE-DC45D57202C7}" dt="2023-11-09T13:58:02.044" v="918" actId="20577"/>
          <ac:spMkLst>
            <pc:docMk/>
            <pc:sldMk cId="2375147530" sldId="314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2:08:59.649" v="902" actId="1076"/>
          <ac:picMkLst>
            <pc:docMk/>
            <pc:sldMk cId="2375147530" sldId="314"/>
            <ac:picMk id="5" creationId="{00000000-0000-0000-0000-000000000000}"/>
          </ac:picMkLst>
        </pc:picChg>
        <pc:picChg chg="add del mod">
          <ac:chgData name="" userId="e50320341bf10971" providerId="LiveId" clId="{3DC3CAE1-016E-4B07-89DE-DC45D57202C7}" dt="2023-11-09T12:10:15.903" v="913" actId="14100"/>
          <ac:picMkLst>
            <pc:docMk/>
            <pc:sldMk cId="2375147530" sldId="314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2:06:39.557" v="889" actId="20577"/>
        <pc:sldMkLst>
          <pc:docMk/>
          <pc:sldMk cId="4112219073" sldId="316"/>
        </pc:sldMkLst>
        <pc:spChg chg="mod">
          <ac:chgData name="" userId="e50320341bf10971" providerId="LiveId" clId="{3DC3CAE1-016E-4B07-89DE-DC45D57202C7}" dt="2023-11-09T12:06:39.557" v="889" actId="20577"/>
          <ac:spMkLst>
            <pc:docMk/>
            <pc:sldMk cId="4112219073" sldId="316"/>
            <ac:spMk id="6" creationId="{00000000-0000-0000-0000-000000000000}"/>
          </ac:spMkLst>
        </pc:spChg>
        <pc:picChg chg="mod">
          <ac:chgData name="" userId="e50320341bf10971" providerId="LiveId" clId="{3DC3CAE1-016E-4B07-89DE-DC45D57202C7}" dt="2023-11-09T12:06:24.346" v="884" actId="1076"/>
          <ac:picMkLst>
            <pc:docMk/>
            <pc:sldMk cId="4112219073" sldId="316"/>
            <ac:picMk id="7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2:07:07.535" v="897" actId="1076"/>
        <pc:sldMkLst>
          <pc:docMk/>
          <pc:sldMk cId="816009527" sldId="317"/>
        </pc:sldMkLst>
        <pc:spChg chg="mod">
          <ac:chgData name="" userId="e50320341bf10971" providerId="LiveId" clId="{3DC3CAE1-016E-4B07-89DE-DC45D57202C7}" dt="2023-11-09T12:06:46.875" v="894" actId="20577"/>
          <ac:spMkLst>
            <pc:docMk/>
            <pc:sldMk cId="816009527" sldId="317"/>
            <ac:spMk id="6" creationId="{00000000-0000-0000-0000-000000000000}"/>
          </ac:spMkLst>
        </pc:spChg>
        <pc:picChg chg="mod">
          <ac:chgData name="" userId="e50320341bf10971" providerId="LiveId" clId="{3DC3CAE1-016E-4B07-89DE-DC45D57202C7}" dt="2023-11-09T12:07:07.535" v="897" actId="1076"/>
          <ac:picMkLst>
            <pc:docMk/>
            <pc:sldMk cId="816009527" sldId="317"/>
            <ac:picMk id="2" creationId="{00000000-0000-0000-0000-000000000000}"/>
          </ac:picMkLst>
        </pc:picChg>
      </pc:sldChg>
      <pc:sldChg chg="addSp delSp modSp">
        <pc:chgData name="" userId="e50320341bf10971" providerId="LiveId" clId="{3DC3CAE1-016E-4B07-89DE-DC45D57202C7}" dt="2023-11-09T11:32:56.019" v="768" actId="1076"/>
        <pc:sldMkLst>
          <pc:docMk/>
          <pc:sldMk cId="1240976459" sldId="318"/>
        </pc:sldMkLst>
        <pc:spChg chg="mod">
          <ac:chgData name="" userId="e50320341bf10971" providerId="LiveId" clId="{3DC3CAE1-016E-4B07-89DE-DC45D57202C7}" dt="2023-11-09T11:31:30.233" v="754" actId="27636"/>
          <ac:spMkLst>
            <pc:docMk/>
            <pc:sldMk cId="1240976459" sldId="318"/>
            <ac:spMk id="3" creationId="{00000000-0000-0000-0000-000000000000}"/>
          </ac:spMkLst>
        </pc:spChg>
        <pc:spChg chg="add del">
          <ac:chgData name="" userId="e50320341bf10971" providerId="LiveId" clId="{3DC3CAE1-016E-4B07-89DE-DC45D57202C7}" dt="2023-11-09T11:30:13.946" v="721"/>
          <ac:spMkLst>
            <pc:docMk/>
            <pc:sldMk cId="1240976459" sldId="318"/>
            <ac:spMk id="6" creationId="{0DA7BE08-045B-4E3E-8E38-6DC8263A3105}"/>
          </ac:spMkLst>
        </pc:spChg>
        <pc:spChg chg="mod">
          <ac:chgData name="" userId="e50320341bf10971" providerId="LiveId" clId="{3DC3CAE1-016E-4B07-89DE-DC45D57202C7}" dt="2023-11-09T11:32:20.536" v="762" actId="120"/>
          <ac:spMkLst>
            <pc:docMk/>
            <pc:sldMk cId="1240976459" sldId="318"/>
            <ac:spMk id="8" creationId="{00000000-0000-0000-0000-000000000000}"/>
          </ac:spMkLst>
        </pc:spChg>
        <pc:picChg chg="del">
          <ac:chgData name="" userId="e50320341bf10971" providerId="LiveId" clId="{3DC3CAE1-016E-4B07-89DE-DC45D57202C7}" dt="2023-11-09T11:32:39.508" v="763"/>
          <ac:picMkLst>
            <pc:docMk/>
            <pc:sldMk cId="1240976459" sldId="318"/>
            <ac:picMk id="5" creationId="{00000000-0000-0000-0000-000000000000}"/>
          </ac:picMkLst>
        </pc:picChg>
        <pc:picChg chg="add mod">
          <ac:chgData name="" userId="e50320341bf10971" providerId="LiveId" clId="{3DC3CAE1-016E-4B07-89DE-DC45D57202C7}" dt="2023-11-09T11:32:56.019" v="768" actId="1076"/>
          <ac:picMkLst>
            <pc:docMk/>
            <pc:sldMk cId="1240976459" sldId="318"/>
            <ac:picMk id="9" creationId="{3D30B3C7-AA61-4D36-ADE5-7913E9B888B3}"/>
          </ac:picMkLst>
        </pc:picChg>
      </pc:sldChg>
      <pc:sldChg chg="addSp delSp modSp">
        <pc:chgData name="" userId="e50320341bf10971" providerId="LiveId" clId="{3DC3CAE1-016E-4B07-89DE-DC45D57202C7}" dt="2023-11-09T11:34:52.251" v="818" actId="27636"/>
        <pc:sldMkLst>
          <pc:docMk/>
          <pc:sldMk cId="2475143282" sldId="319"/>
        </pc:sldMkLst>
        <pc:spChg chg="mod">
          <ac:chgData name="" userId="e50320341bf10971" providerId="LiveId" clId="{3DC3CAE1-016E-4B07-89DE-DC45D57202C7}" dt="2023-11-09T11:34:52.251" v="818" actId="27636"/>
          <ac:spMkLst>
            <pc:docMk/>
            <pc:sldMk cId="2475143282" sldId="319"/>
            <ac:spMk id="3" creationId="{00000000-0000-0000-0000-000000000000}"/>
          </ac:spMkLst>
        </pc:spChg>
        <pc:picChg chg="del">
          <ac:chgData name="" userId="e50320341bf10971" providerId="LiveId" clId="{3DC3CAE1-016E-4B07-89DE-DC45D57202C7}" dt="2023-11-09T11:32:45.154" v="764"/>
          <ac:picMkLst>
            <pc:docMk/>
            <pc:sldMk cId="2475143282" sldId="319"/>
            <ac:picMk id="4" creationId="{00000000-0000-0000-0000-000000000000}"/>
          </ac:picMkLst>
        </pc:picChg>
        <pc:picChg chg="add del">
          <ac:chgData name="" userId="e50320341bf10971" providerId="LiveId" clId="{3DC3CAE1-016E-4B07-89DE-DC45D57202C7}" dt="2023-11-09T11:32:47.357" v="766"/>
          <ac:picMkLst>
            <pc:docMk/>
            <pc:sldMk cId="2475143282" sldId="319"/>
            <ac:picMk id="6" creationId="{593F25C9-847A-4379-B965-4979D39102B4}"/>
          </ac:picMkLst>
        </pc:picChg>
        <pc:picChg chg="add mod">
          <ac:chgData name="" userId="e50320341bf10971" providerId="LiveId" clId="{3DC3CAE1-016E-4B07-89DE-DC45D57202C7}" dt="2023-11-09T11:33:06.847" v="770" actId="1076"/>
          <ac:picMkLst>
            <pc:docMk/>
            <pc:sldMk cId="2475143282" sldId="319"/>
            <ac:picMk id="7" creationId="{D172FFB6-3BD1-435A-86B6-D72B270C9B2F}"/>
          </ac:picMkLst>
        </pc:picChg>
      </pc:sldChg>
      <pc:sldChg chg="modSp">
        <pc:chgData name="" userId="e50320341bf10971" providerId="LiveId" clId="{3DC3CAE1-016E-4B07-89DE-DC45D57202C7}" dt="2023-11-09T11:26:33.420" v="652" actId="20577"/>
        <pc:sldMkLst>
          <pc:docMk/>
          <pc:sldMk cId="332456070" sldId="320"/>
        </pc:sldMkLst>
        <pc:spChg chg="mod">
          <ac:chgData name="" userId="e50320341bf10971" providerId="LiveId" clId="{3DC3CAE1-016E-4B07-89DE-DC45D57202C7}" dt="2023-11-09T11:26:33.420" v="652" actId="20577"/>
          <ac:spMkLst>
            <pc:docMk/>
            <pc:sldMk cId="332456070" sldId="320"/>
            <ac:spMk id="3" creationId="{00000000-0000-0000-0000-000000000000}"/>
          </ac:spMkLst>
        </pc:spChg>
      </pc:sldChg>
      <pc:sldChg chg="addSp delSp modSp">
        <pc:chgData name="" userId="e50320341bf10971" providerId="LiveId" clId="{3DC3CAE1-016E-4B07-89DE-DC45D57202C7}" dt="2023-11-09T11:36:55.837" v="879" actId="1076"/>
        <pc:sldMkLst>
          <pc:docMk/>
          <pc:sldMk cId="1250590654" sldId="321"/>
        </pc:sldMkLst>
        <pc:spChg chg="mod">
          <ac:chgData name="" userId="e50320341bf10971" providerId="LiveId" clId="{3DC3CAE1-016E-4B07-89DE-DC45D57202C7}" dt="2023-11-09T11:36:45.238" v="877" actId="27636"/>
          <ac:spMkLst>
            <pc:docMk/>
            <pc:sldMk cId="1250590654" sldId="321"/>
            <ac:spMk id="3" creationId="{00000000-0000-0000-0000-000000000000}"/>
          </ac:spMkLst>
        </pc:spChg>
        <pc:spChg chg="mod">
          <ac:chgData name="" userId="e50320341bf10971" providerId="LiveId" clId="{3DC3CAE1-016E-4B07-89DE-DC45D57202C7}" dt="2023-11-09T11:35:25.051" v="829" actId="20577"/>
          <ac:spMkLst>
            <pc:docMk/>
            <pc:sldMk cId="1250590654" sldId="321"/>
            <ac:spMk id="6" creationId="{00000000-0000-0000-0000-000000000000}"/>
          </ac:spMkLst>
        </pc:spChg>
        <pc:picChg chg="add mod">
          <ac:chgData name="" userId="e50320341bf10971" providerId="LiveId" clId="{3DC3CAE1-016E-4B07-89DE-DC45D57202C7}" dt="2023-11-09T11:36:55.837" v="879" actId="1076"/>
          <ac:picMkLst>
            <pc:docMk/>
            <pc:sldMk cId="1250590654" sldId="321"/>
            <ac:picMk id="4" creationId="{B5A5A3D8-326E-4981-80DB-2523F085F121}"/>
          </ac:picMkLst>
        </pc:picChg>
        <pc:picChg chg="del mod">
          <ac:chgData name="" userId="e50320341bf10971" providerId="LiveId" clId="{3DC3CAE1-016E-4B07-89DE-DC45D57202C7}" dt="2023-11-09T11:35:20.217" v="827" actId="478"/>
          <ac:picMkLst>
            <pc:docMk/>
            <pc:sldMk cId="1250590654" sldId="321"/>
            <ac:picMk id="7" creationId="{00000000-0000-0000-0000-000000000000}"/>
          </ac:picMkLst>
        </pc:picChg>
        <pc:picChg chg="del">
          <ac:chgData name="" userId="e50320341bf10971" providerId="LiveId" clId="{3DC3CAE1-016E-4B07-89DE-DC45D57202C7}" dt="2023-11-09T11:35:22.448" v="828" actId="478"/>
          <ac:picMkLst>
            <pc:docMk/>
            <pc:sldMk cId="1250590654" sldId="321"/>
            <ac:picMk id="8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7:07.669" v="1033" actId="20577"/>
        <pc:sldMkLst>
          <pc:docMk/>
          <pc:sldMk cId="3381773687" sldId="322"/>
        </pc:sldMkLst>
        <pc:spChg chg="mod">
          <ac:chgData name="" userId="e50320341bf10971" providerId="LiveId" clId="{3DC3CAE1-016E-4B07-89DE-DC45D57202C7}" dt="2023-11-09T14:07:07.669" v="1033" actId="20577"/>
          <ac:spMkLst>
            <pc:docMk/>
            <pc:sldMk cId="3381773687" sldId="322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3:59:11.388" v="924" actId="14100"/>
          <ac:picMkLst>
            <pc:docMk/>
            <pc:sldMk cId="3381773687" sldId="322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3:59:36.828" v="928" actId="14100"/>
          <ac:picMkLst>
            <pc:docMk/>
            <pc:sldMk cId="3381773687" sldId="322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7:00.857" v="1028" actId="20577"/>
        <pc:sldMkLst>
          <pc:docMk/>
          <pc:sldMk cId="3712040450" sldId="323"/>
        </pc:sldMkLst>
        <pc:spChg chg="mod">
          <ac:chgData name="" userId="e50320341bf10971" providerId="LiveId" clId="{3DC3CAE1-016E-4B07-89DE-DC45D57202C7}" dt="2023-11-09T14:07:00.857" v="1028" actId="20577"/>
          <ac:spMkLst>
            <pc:docMk/>
            <pc:sldMk cId="3712040450" sldId="323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4:00:19.319" v="933" actId="14100"/>
          <ac:picMkLst>
            <pc:docMk/>
            <pc:sldMk cId="3712040450" sldId="323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4:00:49.280" v="938" actId="14100"/>
          <ac:picMkLst>
            <pc:docMk/>
            <pc:sldMk cId="3712040450" sldId="323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6:51.297" v="1023" actId="20577"/>
        <pc:sldMkLst>
          <pc:docMk/>
          <pc:sldMk cId="2052416417" sldId="324"/>
        </pc:sldMkLst>
        <pc:spChg chg="mod">
          <ac:chgData name="" userId="e50320341bf10971" providerId="LiveId" clId="{3DC3CAE1-016E-4B07-89DE-DC45D57202C7}" dt="2023-11-09T14:06:51.297" v="1023" actId="20577"/>
          <ac:spMkLst>
            <pc:docMk/>
            <pc:sldMk cId="2052416417" sldId="324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4:01:19.441" v="945" actId="14100"/>
          <ac:picMkLst>
            <pc:docMk/>
            <pc:sldMk cId="2052416417" sldId="324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4:01:45.191" v="949" actId="14100"/>
          <ac:picMkLst>
            <pc:docMk/>
            <pc:sldMk cId="2052416417" sldId="324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6:42.734" v="1018" actId="20577"/>
        <pc:sldMkLst>
          <pc:docMk/>
          <pc:sldMk cId="3899111685" sldId="325"/>
        </pc:sldMkLst>
        <pc:spChg chg="mod">
          <ac:chgData name="" userId="e50320341bf10971" providerId="LiveId" clId="{3DC3CAE1-016E-4B07-89DE-DC45D57202C7}" dt="2023-11-09T14:06:42.734" v="1018" actId="20577"/>
          <ac:spMkLst>
            <pc:docMk/>
            <pc:sldMk cId="3899111685" sldId="325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4:03:07.071" v="966" actId="14100"/>
          <ac:picMkLst>
            <pc:docMk/>
            <pc:sldMk cId="3899111685" sldId="325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4:03:03.410" v="965" actId="1076"/>
          <ac:picMkLst>
            <pc:docMk/>
            <pc:sldMk cId="3899111685" sldId="325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6:28.818" v="1008" actId="20577"/>
        <pc:sldMkLst>
          <pc:docMk/>
          <pc:sldMk cId="2582401029" sldId="327"/>
        </pc:sldMkLst>
        <pc:spChg chg="mod">
          <ac:chgData name="" userId="e50320341bf10971" providerId="LiveId" clId="{3DC3CAE1-016E-4B07-89DE-DC45D57202C7}" dt="2023-11-09T14:06:28.818" v="1008" actId="20577"/>
          <ac:spMkLst>
            <pc:docMk/>
            <pc:sldMk cId="2582401029" sldId="327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4:04:35.368" v="983" actId="14100"/>
          <ac:picMkLst>
            <pc:docMk/>
            <pc:sldMk cId="2582401029" sldId="327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4:05:14.549" v="989" actId="14100"/>
          <ac:picMkLst>
            <pc:docMk/>
            <pc:sldMk cId="2582401029" sldId="327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6:34.941" v="1013" actId="20577"/>
        <pc:sldMkLst>
          <pc:docMk/>
          <pc:sldMk cId="374030580" sldId="328"/>
        </pc:sldMkLst>
        <pc:spChg chg="mod">
          <ac:chgData name="" userId="e50320341bf10971" providerId="LiveId" clId="{3DC3CAE1-016E-4B07-89DE-DC45D57202C7}" dt="2023-11-09T14:06:34.941" v="1013" actId="20577"/>
          <ac:spMkLst>
            <pc:docMk/>
            <pc:sldMk cId="374030580" sldId="328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4:03:41.228" v="973" actId="1076"/>
          <ac:picMkLst>
            <pc:docMk/>
            <pc:sldMk cId="374030580" sldId="328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4:04:02.297" v="977" actId="14100"/>
          <ac:picMkLst>
            <pc:docMk/>
            <pc:sldMk cId="374030580" sldId="328"/>
            <ac:picMk id="6" creationId="{00000000-0000-0000-0000-000000000000}"/>
          </ac:picMkLst>
        </pc:picChg>
      </pc:sldChg>
      <pc:sldChg chg="modSp">
        <pc:chgData name="" userId="e50320341bf10971" providerId="LiveId" clId="{3DC3CAE1-016E-4B07-89DE-DC45D57202C7}" dt="2023-11-09T14:06:23.251" v="1003" actId="20577"/>
        <pc:sldMkLst>
          <pc:docMk/>
          <pc:sldMk cId="558275471" sldId="329"/>
        </pc:sldMkLst>
        <pc:spChg chg="mod">
          <ac:chgData name="" userId="e50320341bf10971" providerId="LiveId" clId="{3DC3CAE1-016E-4B07-89DE-DC45D57202C7}" dt="2023-11-09T14:06:23.251" v="1003" actId="20577"/>
          <ac:spMkLst>
            <pc:docMk/>
            <pc:sldMk cId="558275471" sldId="329"/>
            <ac:spMk id="2" creationId="{00000000-0000-0000-0000-000000000000}"/>
          </ac:spMkLst>
        </pc:spChg>
        <pc:picChg chg="mod">
          <ac:chgData name="" userId="e50320341bf10971" providerId="LiveId" clId="{3DC3CAE1-016E-4B07-89DE-DC45D57202C7}" dt="2023-11-09T14:05:44" v="994" actId="14100"/>
          <ac:picMkLst>
            <pc:docMk/>
            <pc:sldMk cId="558275471" sldId="329"/>
            <ac:picMk id="5" creationId="{00000000-0000-0000-0000-000000000000}"/>
          </ac:picMkLst>
        </pc:picChg>
        <pc:picChg chg="mod">
          <ac:chgData name="" userId="e50320341bf10971" providerId="LiveId" clId="{3DC3CAE1-016E-4B07-89DE-DC45D57202C7}" dt="2023-11-09T14:06:14.728" v="998" actId="14100"/>
          <ac:picMkLst>
            <pc:docMk/>
            <pc:sldMk cId="558275471" sldId="329"/>
            <ac:picMk id="6" creationId="{00000000-0000-0000-0000-000000000000}"/>
          </ac:picMkLst>
        </pc:picChg>
      </pc:sldChg>
    </pc:docChg>
  </pc:docChgLst>
  <pc:docChgLst>
    <pc:chgData userId="e50320341bf10971" providerId="LiveId" clId="{761773B8-0F59-4E0B-9D5F-D0410D17B9B7}"/>
    <pc:docChg chg="undo redo custSel modSld">
      <pc:chgData name="" userId="e50320341bf10971" providerId="LiveId" clId="{761773B8-0F59-4E0B-9D5F-D0410D17B9B7}" dt="2023-11-10T09:12:59.830" v="70" actId="20577"/>
      <pc:docMkLst>
        <pc:docMk/>
      </pc:docMkLst>
      <pc:sldChg chg="modSp">
        <pc:chgData name="" userId="e50320341bf10971" providerId="LiveId" clId="{761773B8-0F59-4E0B-9D5F-D0410D17B9B7}" dt="2023-11-10T09:12:59.830" v="70" actId="20577"/>
        <pc:sldMkLst>
          <pc:docMk/>
          <pc:sldMk cId="0" sldId="257"/>
        </pc:sldMkLst>
        <pc:spChg chg="mod">
          <ac:chgData name="" userId="e50320341bf10971" providerId="LiveId" clId="{761773B8-0F59-4E0B-9D5F-D0410D17B9B7}" dt="2023-11-10T09:12:59.830" v="7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" userId="e50320341bf10971" providerId="LiveId" clId="{761773B8-0F59-4E0B-9D5F-D0410D17B9B7}" dt="2023-11-10T08:50:19.497" v="64" actId="20577"/>
        <pc:sldMkLst>
          <pc:docMk/>
          <pc:sldMk cId="1240976459" sldId="318"/>
        </pc:sldMkLst>
        <pc:spChg chg="mod">
          <ac:chgData name="" userId="e50320341bf10971" providerId="LiveId" clId="{761773B8-0F59-4E0B-9D5F-D0410D17B9B7}" dt="2023-11-10T06:44:18.664" v="46" actId="20577"/>
          <ac:spMkLst>
            <pc:docMk/>
            <pc:sldMk cId="1240976459" sldId="318"/>
            <ac:spMk id="3" creationId="{00000000-0000-0000-0000-000000000000}"/>
          </ac:spMkLst>
        </pc:spChg>
        <pc:spChg chg="mod">
          <ac:chgData name="" userId="e50320341bf10971" providerId="LiveId" clId="{761773B8-0F59-4E0B-9D5F-D0410D17B9B7}" dt="2023-11-10T08:50:19.497" v="64" actId="20577"/>
          <ac:spMkLst>
            <pc:docMk/>
            <pc:sldMk cId="1240976459" sldId="318"/>
            <ac:spMk id="8" creationId="{00000000-0000-0000-0000-000000000000}"/>
          </ac:spMkLst>
        </pc:spChg>
      </pc:sldChg>
      <pc:sldChg chg="modSp">
        <pc:chgData name="" userId="e50320341bf10971" providerId="LiveId" clId="{761773B8-0F59-4E0B-9D5F-D0410D17B9B7}" dt="2023-11-10T08:52:03.124" v="65" actId="20577"/>
        <pc:sldMkLst>
          <pc:docMk/>
          <pc:sldMk cId="2475143282" sldId="319"/>
        </pc:sldMkLst>
        <pc:spChg chg="mod">
          <ac:chgData name="" userId="e50320341bf10971" providerId="LiveId" clId="{761773B8-0F59-4E0B-9D5F-D0410D17B9B7}" dt="2023-11-10T08:52:03.124" v="65" actId="20577"/>
          <ac:spMkLst>
            <pc:docMk/>
            <pc:sldMk cId="2475143282" sldId="319"/>
            <ac:spMk id="3" creationId="{00000000-0000-0000-0000-000000000000}"/>
          </ac:spMkLst>
        </pc:spChg>
      </pc:sldChg>
      <pc:sldChg chg="addSp delSp modSp">
        <pc:chgData name="" userId="e50320341bf10971" providerId="LiveId" clId="{761773B8-0F59-4E0B-9D5F-D0410D17B9B7}" dt="2023-11-10T05:54:09.963" v="15" actId="14100"/>
        <pc:sldMkLst>
          <pc:docMk/>
          <pc:sldMk cId="2582401029" sldId="327"/>
        </pc:sldMkLst>
        <pc:picChg chg="add mod">
          <ac:chgData name="" userId="e50320341bf10971" providerId="LiveId" clId="{761773B8-0F59-4E0B-9D5F-D0410D17B9B7}" dt="2023-11-10T05:54:09.963" v="15" actId="14100"/>
          <ac:picMkLst>
            <pc:docMk/>
            <pc:sldMk cId="2582401029" sldId="327"/>
            <ac:picMk id="3" creationId="{CC6F5786-DA4D-4344-90FF-520DD2131F8A}"/>
          </ac:picMkLst>
        </pc:picChg>
        <pc:picChg chg="del mod">
          <ac:chgData name="" userId="e50320341bf10971" providerId="LiveId" clId="{761773B8-0F59-4E0B-9D5F-D0410D17B9B7}" dt="2023-11-10T05:53:58.807" v="11"/>
          <ac:picMkLst>
            <pc:docMk/>
            <pc:sldMk cId="2582401029" sldId="327"/>
            <ac:picMk id="6" creationId="{00000000-0000-0000-0000-000000000000}"/>
          </ac:picMkLst>
        </pc:picChg>
      </pc:sldChg>
      <pc:sldChg chg="addSp delSp modSp">
        <pc:chgData name="" userId="e50320341bf10971" providerId="LiveId" clId="{761773B8-0F59-4E0B-9D5F-D0410D17B9B7}" dt="2023-11-10T05:54:29.104" v="22" actId="14100"/>
        <pc:sldMkLst>
          <pc:docMk/>
          <pc:sldMk cId="558275471" sldId="329"/>
        </pc:sldMkLst>
        <pc:picChg chg="add mod">
          <ac:chgData name="" userId="e50320341bf10971" providerId="LiveId" clId="{761773B8-0F59-4E0B-9D5F-D0410D17B9B7}" dt="2023-11-10T05:54:29.104" v="22" actId="14100"/>
          <ac:picMkLst>
            <pc:docMk/>
            <pc:sldMk cId="558275471" sldId="329"/>
            <ac:picMk id="3" creationId="{C0A7F739-161E-468C-8603-EBD7CC98AD4F}"/>
          </ac:picMkLst>
        </pc:picChg>
        <pc:picChg chg="del mod">
          <ac:chgData name="" userId="e50320341bf10971" providerId="LiveId" clId="{761773B8-0F59-4E0B-9D5F-D0410D17B9B7}" dt="2023-11-10T05:53:47.615" v="9"/>
          <ac:picMkLst>
            <pc:docMk/>
            <pc:sldMk cId="558275471" sldId="329"/>
            <ac:picMk id="5" creationId="{00000000-0000-0000-0000-000000000000}"/>
          </ac:picMkLst>
        </pc:picChg>
        <pc:picChg chg="del mod">
          <ac:chgData name="" userId="e50320341bf10971" providerId="LiveId" clId="{761773B8-0F59-4E0B-9D5F-D0410D17B9B7}" dt="2023-11-10T05:53:40.283" v="5" actId="478"/>
          <ac:picMkLst>
            <pc:docMk/>
            <pc:sldMk cId="558275471" sldId="329"/>
            <ac:picMk id="6" creationId="{00000000-0000-0000-0000-000000000000}"/>
          </ac:picMkLst>
        </pc:picChg>
        <pc:picChg chg="add mod">
          <ac:chgData name="" userId="e50320341bf10971" providerId="LiveId" clId="{761773B8-0F59-4E0B-9D5F-D0410D17B9B7}" dt="2023-11-10T05:54:24.006" v="20" actId="1076"/>
          <ac:picMkLst>
            <pc:docMk/>
            <pc:sldMk cId="558275471" sldId="329"/>
            <ac:picMk id="7" creationId="{5B770ADF-11C4-4BB4-B080-0971B25AAF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283" y="166381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	GGC Library Management System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30" y="7768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 Title</a:t>
            </a:r>
            <a:endParaRPr 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83807" y="407699"/>
            <a:ext cx="8911687" cy="1280890"/>
          </a:xfrm>
        </p:spPr>
        <p:txBody>
          <a:bodyPr/>
          <a:lstStyle/>
          <a:p>
            <a:r>
              <a:rPr lang="en-US" dirty="0"/>
              <a:t>Web Demonstration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93" y="2241618"/>
            <a:ext cx="9613720" cy="3626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8902" y="1661824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Admin:</a:t>
            </a:r>
          </a:p>
        </p:txBody>
      </p:sp>
    </p:spTree>
    <p:extLst>
      <p:ext uri="{BB962C8B-B14F-4D97-AF65-F5344CB8AC3E}">
        <p14:creationId xmlns:p14="http://schemas.microsoft.com/office/powerpoint/2010/main" val="8160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7" y="2704818"/>
            <a:ext cx="4105925" cy="297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87" y="2704818"/>
            <a:ext cx="4742313" cy="29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2137893"/>
            <a:ext cx="5074276" cy="352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76" y="2137893"/>
            <a:ext cx="5074276" cy="35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6" y="2382593"/>
            <a:ext cx="4718566" cy="3258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76" y="2382593"/>
            <a:ext cx="5302332" cy="32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4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2150772"/>
            <a:ext cx="5009882" cy="3644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5" y="2150772"/>
            <a:ext cx="5543507" cy="36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2" y="2331076"/>
            <a:ext cx="5320272" cy="3155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07" y="2331076"/>
            <a:ext cx="5320272" cy="31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948899"/>
            <a:ext cx="5170696" cy="3346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97" y="1948899"/>
            <a:ext cx="5477064" cy="33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948899"/>
            <a:ext cx="4997003" cy="3794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6F5786-DA4D-4344-90FF-520DD213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05" y="1948898"/>
            <a:ext cx="4997002" cy="37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2" y="668009"/>
            <a:ext cx="8911687" cy="1280890"/>
          </a:xfrm>
        </p:spPr>
        <p:txBody>
          <a:bodyPr/>
          <a:lstStyle/>
          <a:p>
            <a:r>
              <a:rPr lang="en-US" dirty="0"/>
              <a:t>Web Interface: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70ADF-11C4-4BB4-B080-0971B25A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9" y="2083363"/>
            <a:ext cx="5581571" cy="3794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A7F739-161E-468C-8603-EBD7CC98A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22" y="2083363"/>
            <a:ext cx="5448300" cy="37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7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b="1" i="1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8501" y="2215166"/>
            <a:ext cx="6780671" cy="36820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Muhammad Shahzaib Afzal (19721556-017)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Nouman Aziz (19721556-046)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Mehran Ali    (19821556-002)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Supervised By:</a:t>
            </a:r>
            <a:endParaRPr lang="en-US" sz="24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Miss Faiza Rasheed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975645"/>
            <a:ext cx="7680402" cy="41954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existing system of GGC Library is totally manual that why it’s difficult to manage the all the library affairs include books management, student record management and transaction management.</a:t>
            </a:r>
          </a:p>
          <a:p>
            <a:pPr algn="just"/>
            <a:r>
              <a:rPr lang="en-US" dirty="0"/>
              <a:t>The manual library system was a time-consuming process and required a lot of effort from the librarians.</a:t>
            </a:r>
          </a:p>
          <a:p>
            <a:pPr algn="just"/>
            <a:r>
              <a:rPr lang="en-US" dirty="0"/>
              <a:t> The librarians have to manually enter the details of the books in the register, and they have to manually update the register when the books are returned.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34" y="1192690"/>
            <a:ext cx="3490625" cy="3880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75645"/>
            <a:ext cx="7076103" cy="4195481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Proposed Library Management System is a Computer-based system that helps in managing and organizing the resources of a library, and the specific requirements and features would vary depending on the context and needs of the institutions implementing it.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Interactive and Engaging Features.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Integration of Library functions in a systematic way.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Fast and Effortless gathering of all information in the library.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Web-Based System.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Efficient management of the library. 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48" y="429370"/>
            <a:ext cx="3372130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14" y="563939"/>
            <a:ext cx="8911687" cy="1280890"/>
          </a:xfrm>
        </p:spPr>
        <p:txBody>
          <a:bodyPr/>
          <a:lstStyle/>
          <a:p>
            <a:r>
              <a:rPr lang="en-US" dirty="0"/>
              <a:t>Tools and </a:t>
            </a:r>
            <a:r>
              <a:rPr lang="en-US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225" y="2062038"/>
            <a:ext cx="8915400" cy="3777622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dirty="0"/>
              <a:t>             Visual studio code (targeted platform and used in many different professional developers app).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             React JS framework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JavaScript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                    Node.js (for backend development). 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 MongoDB database (for saving and retrieval of records)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09" y="280988"/>
            <a:ext cx="1360513" cy="146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8" y="1931866"/>
            <a:ext cx="803384" cy="80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78" y="4198850"/>
            <a:ext cx="1040065" cy="291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78" y="3080898"/>
            <a:ext cx="621787" cy="431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777" y="1919986"/>
            <a:ext cx="3257048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Admin:</a:t>
            </a:r>
          </a:p>
          <a:p>
            <a:pPr marL="0" indent="0" algn="just">
              <a:buNone/>
            </a:pPr>
            <a:endParaRPr lang="en-US" sz="2800" b="1" dirty="0"/>
          </a:p>
          <a:p>
            <a:r>
              <a:rPr lang="en-US" sz="2400" dirty="0"/>
              <a:t>Manage Students</a:t>
            </a:r>
          </a:p>
          <a:p>
            <a:r>
              <a:rPr lang="en-US" sz="2400" dirty="0"/>
              <a:t>Manage Faculty Staff</a:t>
            </a:r>
          </a:p>
          <a:p>
            <a:r>
              <a:rPr lang="en-US" sz="2400" dirty="0"/>
              <a:t> Manage Books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69" y="525459"/>
            <a:ext cx="938255" cy="9141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48554" y="1937435"/>
            <a:ext cx="37196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r>
              <a:rPr lang="en-US" sz="2400" dirty="0"/>
              <a:t>Manage Transactions</a:t>
            </a:r>
          </a:p>
          <a:p>
            <a:r>
              <a:rPr lang="en-US" sz="2400" dirty="0"/>
              <a:t> View Details</a:t>
            </a:r>
          </a:p>
          <a:p>
            <a:r>
              <a:rPr lang="en-US" sz="2400" dirty="0"/>
              <a:t>  Generate Reports</a:t>
            </a:r>
          </a:p>
          <a:p>
            <a:r>
              <a:rPr lang="en-US" sz="2400" dirty="0"/>
              <a:t> Maintain Records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30B3C7-AA61-4D36-ADE5-7913E9B88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93" y="1843825"/>
            <a:ext cx="4619707" cy="46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853" y="624110"/>
            <a:ext cx="8911687" cy="1280890"/>
          </a:xfrm>
        </p:spPr>
        <p:txBody>
          <a:bodyPr/>
          <a:lstStyle/>
          <a:p>
            <a:r>
              <a:rPr lang="en-US" b="1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053" y="1824566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Student:</a:t>
            </a:r>
          </a:p>
          <a:p>
            <a:pPr lvl="1" algn="just"/>
            <a:r>
              <a:rPr lang="en-US" sz="2600" dirty="0"/>
              <a:t>Login</a:t>
            </a:r>
          </a:p>
          <a:p>
            <a:pPr lvl="1" algn="just"/>
            <a:r>
              <a:rPr lang="en-US" sz="2600" dirty="0"/>
              <a:t>Profile setup </a:t>
            </a:r>
          </a:p>
          <a:p>
            <a:pPr lvl="1" algn="just"/>
            <a:r>
              <a:rPr lang="en-US" sz="2600" dirty="0"/>
              <a:t>Search books </a:t>
            </a:r>
          </a:p>
          <a:p>
            <a:pPr lvl="1" algn="just"/>
            <a:r>
              <a:rPr lang="en-US" sz="2600" dirty="0"/>
              <a:t>View book details </a:t>
            </a:r>
          </a:p>
          <a:p>
            <a:pPr lvl="1" algn="just"/>
            <a:r>
              <a:rPr lang="en-US" sz="2600" dirty="0"/>
              <a:t>Reserve books </a:t>
            </a:r>
          </a:p>
          <a:p>
            <a:pPr lvl="1" algn="just"/>
            <a:r>
              <a:rPr lang="en-US" sz="2600" dirty="0"/>
              <a:t>Borrow books</a:t>
            </a:r>
          </a:p>
          <a:p>
            <a:pPr lvl="1" algn="just"/>
            <a:r>
              <a:rPr lang="en-US" sz="2600" dirty="0"/>
              <a:t>Renew books</a:t>
            </a:r>
          </a:p>
          <a:p>
            <a:pPr lvl="1" algn="just"/>
            <a:r>
              <a:rPr lang="en-US" sz="2600" dirty="0"/>
              <a:t>Read </a:t>
            </a:r>
            <a:r>
              <a:rPr lang="en-US" sz="2600" dirty="0" err="1"/>
              <a:t>Ebooks</a:t>
            </a:r>
            <a:r>
              <a:rPr lang="en-US" sz="2600" dirty="0"/>
              <a:t> 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97" y="477753"/>
            <a:ext cx="938255" cy="91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2FFB6-3BD1-435A-86B6-D72B270C9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44" y="2366640"/>
            <a:ext cx="3829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853" y="624110"/>
            <a:ext cx="8911687" cy="1280890"/>
          </a:xfrm>
        </p:spPr>
        <p:txBody>
          <a:bodyPr/>
          <a:lstStyle/>
          <a:p>
            <a:r>
              <a:rPr lang="en-US" b="1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054" y="1824566"/>
            <a:ext cx="5340104" cy="476176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Staff:</a:t>
            </a:r>
          </a:p>
          <a:p>
            <a:pPr lvl="1"/>
            <a:r>
              <a:rPr lang="en-US" sz="2600" dirty="0"/>
              <a:t>Login</a:t>
            </a:r>
          </a:p>
          <a:p>
            <a:pPr lvl="1"/>
            <a:r>
              <a:rPr lang="en-US" sz="2600" dirty="0"/>
              <a:t>Profile setup </a:t>
            </a:r>
          </a:p>
          <a:p>
            <a:pPr lvl="1"/>
            <a:r>
              <a:rPr lang="en-US" sz="2600" dirty="0"/>
              <a:t>Search books</a:t>
            </a:r>
          </a:p>
          <a:p>
            <a:pPr lvl="1"/>
            <a:r>
              <a:rPr lang="en-US" sz="2600" dirty="0"/>
              <a:t>View books details </a:t>
            </a:r>
          </a:p>
          <a:p>
            <a:pPr lvl="1"/>
            <a:r>
              <a:rPr lang="en-US" sz="2600" dirty="0"/>
              <a:t>Reserve books </a:t>
            </a:r>
          </a:p>
          <a:p>
            <a:pPr lvl="1"/>
            <a:r>
              <a:rPr lang="en-US" sz="2600" dirty="0"/>
              <a:t> Borrow books </a:t>
            </a:r>
          </a:p>
          <a:p>
            <a:pPr lvl="1"/>
            <a:r>
              <a:rPr lang="en-US" sz="2600" dirty="0"/>
              <a:t> Renew books </a:t>
            </a:r>
          </a:p>
          <a:p>
            <a:pPr lvl="1"/>
            <a:r>
              <a:rPr lang="en-US" sz="2600" dirty="0"/>
              <a:t>Read books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97" y="477753"/>
            <a:ext cx="938255" cy="9141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17567" y="1815546"/>
            <a:ext cx="8946541" cy="254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5A3D8-326E-4981-80DB-2523F085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67" y="2524126"/>
            <a:ext cx="3829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83807" y="407699"/>
            <a:ext cx="8911687" cy="1280890"/>
          </a:xfrm>
        </p:spPr>
        <p:txBody>
          <a:bodyPr/>
          <a:lstStyle/>
          <a:p>
            <a:r>
              <a:rPr lang="en-US" dirty="0"/>
              <a:t>Web Demonstration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14" y="2325354"/>
            <a:ext cx="9888725" cy="36633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43486" y="1956022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User:</a:t>
            </a:r>
          </a:p>
        </p:txBody>
      </p:sp>
    </p:spTree>
    <p:extLst>
      <p:ext uri="{BB962C8B-B14F-4D97-AF65-F5344CB8AC3E}">
        <p14:creationId xmlns:p14="http://schemas.microsoft.com/office/powerpoint/2010/main" val="4112219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546</TotalTime>
  <Words>334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Wisp</vt:lpstr>
      <vt:lpstr> GGC Library Management System </vt:lpstr>
      <vt:lpstr> Group Members</vt:lpstr>
      <vt:lpstr>Problem Statement</vt:lpstr>
      <vt:lpstr>Proposed Solution</vt:lpstr>
      <vt:lpstr>Tools and technologies used</vt:lpstr>
      <vt:lpstr>Modules</vt:lpstr>
      <vt:lpstr>Modules</vt:lpstr>
      <vt:lpstr>Modules</vt:lpstr>
      <vt:lpstr>Web Demonstration</vt:lpstr>
      <vt:lpstr>Web Demonstration</vt:lpstr>
      <vt:lpstr>Web Interface:</vt:lpstr>
      <vt:lpstr>Web Interface:</vt:lpstr>
      <vt:lpstr>Web Interface:</vt:lpstr>
      <vt:lpstr>Web Interface:</vt:lpstr>
      <vt:lpstr>Web Interface:</vt:lpstr>
      <vt:lpstr>Web Interface:</vt:lpstr>
      <vt:lpstr>Web Interface:</vt:lpstr>
      <vt:lpstr>Web Interface: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web and android based hostel management system</dc:title>
  <dc:creator>Muhammad waqas</dc:creator>
  <cp:lastModifiedBy>HP</cp:lastModifiedBy>
  <cp:revision>188</cp:revision>
  <dcterms:created xsi:type="dcterms:W3CDTF">2018-11-18T15:48:00Z</dcterms:created>
  <dcterms:modified xsi:type="dcterms:W3CDTF">2023-11-10T09:13:05Z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