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3"/>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74" r:id="rId24"/>
    <p:sldId id="319" r:id="rId25"/>
    <p:sldId id="322" r:id="rId26"/>
    <p:sldId id="272" r:id="rId27"/>
    <p:sldId id="260" r:id="rId28"/>
    <p:sldId id="324" r:id="rId29"/>
    <p:sldId id="325" r:id="rId30"/>
    <p:sldId id="326" r:id="rId31"/>
    <p:sldId id="327" r:id="rId32"/>
    <p:sldId id="328" r:id="rId33"/>
    <p:sldId id="329" r:id="rId34"/>
    <p:sldId id="330" r:id="rId35"/>
    <p:sldId id="334" r:id="rId36"/>
    <p:sldId id="335" r:id="rId37"/>
    <p:sldId id="331" r:id="rId38"/>
    <p:sldId id="332" r:id="rId39"/>
    <p:sldId id="333" r:id="rId40"/>
    <p:sldId id="336" r:id="rId41"/>
    <p:sldId id="337" r:id="rId42"/>
    <p:sldId id="338" r:id="rId43"/>
    <p:sldId id="301" r:id="rId44"/>
    <p:sldId id="263" r:id="rId45"/>
    <p:sldId id="270" r:id="rId46"/>
    <p:sldId id="262" r:id="rId47"/>
    <p:sldId id="339" r:id="rId48"/>
    <p:sldId id="303" r:id="rId49"/>
    <p:sldId id="312" r:id="rId50"/>
    <p:sldId id="343" r:id="rId51"/>
    <p:sldId id="365" r:id="rId52"/>
    <p:sldId id="344" r:id="rId53"/>
    <p:sldId id="342" r:id="rId54"/>
    <p:sldId id="281" r:id="rId55"/>
    <p:sldId id="269" r:id="rId56"/>
    <p:sldId id="280" r:id="rId57"/>
    <p:sldId id="276" r:id="rId58"/>
    <p:sldId id="266" r:id="rId59"/>
    <p:sldId id="291" r:id="rId60"/>
    <p:sldId id="268" r:id="rId61"/>
    <p:sldId id="267" r:id="rId62"/>
    <p:sldId id="282" r:id="rId63"/>
    <p:sldId id="279" r:id="rId64"/>
    <p:sldId id="313" r:id="rId65"/>
    <p:sldId id="352" r:id="rId66"/>
    <p:sldId id="287" r:id="rId67"/>
    <p:sldId id="368" r:id="rId68"/>
    <p:sldId id="345" r:id="rId69"/>
    <p:sldId id="346" r:id="rId70"/>
    <p:sldId id="347" r:id="rId71"/>
    <p:sldId id="369" r:id="rId72"/>
    <p:sldId id="348" r:id="rId73"/>
    <p:sldId id="349" r:id="rId74"/>
    <p:sldId id="375" r:id="rId75"/>
    <p:sldId id="350" r:id="rId76"/>
    <p:sldId id="372" r:id="rId77"/>
    <p:sldId id="351" r:id="rId78"/>
    <p:sldId id="354" r:id="rId79"/>
    <p:sldId id="353" r:id="rId80"/>
    <p:sldId id="297" r:id="rId81"/>
    <p:sldId id="310" r:id="rId82"/>
    <p:sldId id="355" r:id="rId83"/>
    <p:sldId id="367" r:id="rId84"/>
    <p:sldId id="356" r:id="rId85"/>
    <p:sldId id="366" r:id="rId86"/>
    <p:sldId id="370" r:id="rId87"/>
    <p:sldId id="371" r:id="rId88"/>
    <p:sldId id="373" r:id="rId89"/>
    <p:sldId id="308" r:id="rId90"/>
    <p:sldId id="293" r:id="rId91"/>
    <p:sldId id="30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p:scale>
          <a:sx n="75" d="100"/>
          <a:sy n="75" d="100"/>
        </p:scale>
        <p:origin x="516"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6.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11-Jul-20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11-Jul-20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11-Jul-20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11-Jul-20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11-Jul-20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11-Jul-20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11-Jul-20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11-Jul-20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11-Jul-20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11-Jul-20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11-Jul-20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11-Jul-20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11-Jul-20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84.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09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2.1. Simulation of Non-Linear Reluctance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Picture 5"/>
          <p:cNvPicPr>
            <a:picLocks noChangeAspect="1"/>
          </p:cNvPicPr>
          <p:nvPr/>
        </p:nvPicPr>
        <p:blipFill>
          <a:blip r:embed="rId2"/>
          <a:stretch>
            <a:fillRect/>
          </a:stretch>
        </p:blipFill>
        <p:spPr>
          <a:xfrm>
            <a:off x="104502" y="1766638"/>
            <a:ext cx="5773783" cy="433363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048104" y="1759785"/>
            <a:ext cx="5782914" cy="4340483"/>
          </a:xfrm>
          <a:prstGeom prst="rect">
            <a:avLst/>
          </a:prstGeom>
          <a:ln>
            <a:solidFill>
              <a:schemeClr val="tx1"/>
            </a:solidFill>
          </a:ln>
        </p:spPr>
      </p:pic>
    </p:spTree>
    <p:extLst>
      <p:ext uri="{BB962C8B-B14F-4D97-AF65-F5344CB8AC3E}">
        <p14:creationId xmlns:p14="http://schemas.microsoft.com/office/powerpoint/2010/main" val="167706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32</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3869" cy="1325563"/>
          </a:xfrm>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Manganese, Zinc and </a:t>
            </a:r>
            <a:r>
              <a:rPr lang="en-US" dirty="0">
                <a:latin typeface="Times New Roman" pitchFamily="18" charset="0"/>
                <a:cs typeface="Times New Roman" pitchFamily="18" charset="0"/>
              </a:rPr>
              <a:t>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a:t>
            </a:r>
            <a:r>
              <a:rPr lang="en-US" smtClean="0">
                <a:latin typeface="Times New Roman" pitchFamily="18" charset="0"/>
                <a:cs typeface="Times New Roman" pitchFamily="18" charset="0"/>
              </a:rPr>
              <a:t>) was </a:t>
            </a:r>
            <a:r>
              <a:rPr lang="en-US" dirty="0">
                <a:latin typeface="Times New Roman" pitchFamily="18" charset="0"/>
                <a:cs typeface="Times New Roman" pitchFamily="18" charset="0"/>
              </a:rPr>
              <a:t>used </a:t>
            </a:r>
            <a:r>
              <a:rPr lang="en-US" dirty="0" smtClean="0">
                <a:latin typeface="Times New Roman" pitchFamily="18" charset="0"/>
                <a:cs typeface="Times New Roman" pitchFamily="18" charset="0"/>
              </a:rPr>
              <a:t>to determine the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70</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pic>
        <p:nvPicPr>
          <p:cNvPr id="8" name="Picture 7"/>
          <p:cNvPicPr>
            <a:picLocks noChangeAspect="1"/>
          </p:cNvPicPr>
          <p:nvPr/>
        </p:nvPicPr>
        <p:blipFill>
          <a:blip r:embed="rId3"/>
          <a:stretch>
            <a:fillRect/>
          </a:stretch>
        </p:blipFill>
        <p:spPr>
          <a:xfrm>
            <a:off x="995253" y="2142212"/>
            <a:ext cx="5100747" cy="3828469"/>
          </a:xfrm>
          <a:prstGeom prst="rect">
            <a:avLst/>
          </a:prstGeom>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73</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Fourier Transform of Magnetic Field</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p:pic>
        <p:nvPicPr>
          <p:cNvPr id="9" name="Picture 8"/>
          <p:cNvPicPr>
            <a:picLocks noChangeAspect="1"/>
          </p:cNvPicPr>
          <p:nvPr/>
        </p:nvPicPr>
        <p:blipFill>
          <a:blip r:embed="rId2"/>
          <a:stretch>
            <a:fillRect/>
          </a:stretch>
        </p:blipFill>
        <p:spPr>
          <a:xfrm>
            <a:off x="650026" y="1984664"/>
            <a:ext cx="5100747" cy="3828469"/>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6479326" y="1984663"/>
            <a:ext cx="5100747" cy="3828469"/>
          </a:xfrm>
          <a:prstGeom prst="rect">
            <a:avLst/>
          </a:prstGeom>
          <a:ln>
            <a:solidFill>
              <a:schemeClr val="tx1"/>
            </a:solidFill>
          </a:ln>
        </p:spPr>
      </p:pic>
    </p:spTree>
    <p:extLst>
      <p:ext uri="{BB962C8B-B14F-4D97-AF65-F5344CB8AC3E}">
        <p14:creationId xmlns:p14="http://schemas.microsoft.com/office/powerpoint/2010/main" val="5696757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75</a:t>
            </a:fld>
            <a:endParaRPr lang="en-US">
              <a:latin typeface="Times New Roman" pitchFamily="18" charset="0"/>
              <a:cs typeface="Times New Roman" pitchFamily="18" charset="0"/>
            </a:endParaRPr>
          </a:p>
        </p:txBody>
      </p:sp>
      <p:pic>
        <p:nvPicPr>
          <p:cNvPr id="16" name="Picture 15"/>
          <p:cNvPicPr>
            <a:picLocks noChangeAspect="1"/>
          </p:cNvPicPr>
          <p:nvPr/>
        </p:nvPicPr>
        <p:blipFill>
          <a:blip r:embed="rId2"/>
          <a:stretch>
            <a:fillRect/>
          </a:stretch>
        </p:blipFill>
        <p:spPr>
          <a:xfrm>
            <a:off x="738926" y="2109284"/>
            <a:ext cx="5100747" cy="3828469"/>
          </a:xfrm>
          <a:prstGeom prst="rect">
            <a:avLst/>
          </a:prstGeom>
          <a:ln>
            <a:solidFill>
              <a:schemeClr val="tx1"/>
            </a:solidFill>
          </a:ln>
        </p:spPr>
      </p:pic>
      <p:pic>
        <p:nvPicPr>
          <p:cNvPr id="17" name="Picture 16"/>
          <p:cNvPicPr>
            <a:picLocks noChangeAspect="1"/>
          </p:cNvPicPr>
          <p:nvPr/>
        </p:nvPicPr>
        <p:blipFill>
          <a:blip r:embed="rId3"/>
          <a:stretch>
            <a:fillRect/>
          </a:stretch>
        </p:blipFill>
        <p:spPr>
          <a:xfrm>
            <a:off x="6096000" y="2109283"/>
            <a:ext cx="5100747" cy="3828469"/>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76</a:t>
            </a:fld>
            <a:endParaRPr lang="en-US"/>
          </a:p>
        </p:txBody>
      </p:sp>
      <mc:AlternateContent xmlns:mc="http://schemas.openxmlformats.org/markup-compatibility/2006">
        <mc:Choice xmlns:a14="http://schemas.microsoft.com/office/drawing/2010/main"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2"/>
                <a:stretch>
                  <a:fillRect l="-3145" t="-2381"/>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6096000" y="1690688"/>
            <a:ext cx="5100747" cy="3828469"/>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77</a:t>
            </a:fld>
            <a:endParaRPr lang="en-US">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00446" y="2116183"/>
                <a:ext cx="5564777" cy="2418804"/>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00446" y="2116183"/>
                <a:ext cx="5564777" cy="2418804"/>
              </a:xfrm>
              <a:prstGeom prst="rect">
                <a:avLst/>
              </a:prstGeom>
              <a:blipFill>
                <a:blip r:embed="rId2"/>
                <a:stretch>
                  <a:fillRect l="-2191" t="-2519" b="-1511"/>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6253053" y="1597816"/>
            <a:ext cx="5100747" cy="3828469"/>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79</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80</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81</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82</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83</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85</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3309</TotalTime>
  <Words>4213</Words>
  <Application>Microsoft Office PowerPoint</Application>
  <PresentationFormat>Widescreen</PresentationFormat>
  <Paragraphs>711</Paragraphs>
  <Slides>91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Fourier Transform of Magnetic Field</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800</cp:revision>
  <dcterms:created xsi:type="dcterms:W3CDTF">2019-10-08T20:14:06Z</dcterms:created>
  <dcterms:modified xsi:type="dcterms:W3CDTF">2020-07-11T09:42:03Z</dcterms:modified>
</cp:coreProperties>
</file>