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5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1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3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4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4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1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0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6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8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5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0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4A3BF-C584-4442-96EB-982982DC3A74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6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and Simulation of Magnetic Transmission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Shamaas</a:t>
            </a:r>
          </a:p>
          <a:p>
            <a:r>
              <a:rPr lang="en-US" dirty="0" smtClean="0"/>
              <a:t>2018-MS-EE-4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7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Magnetic Transmission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Inductors and Magnetic </a:t>
            </a:r>
            <a:r>
              <a:rPr lang="en-US" dirty="0" smtClean="0"/>
              <a:t>Amplifiers.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Transformers: Power Transformers, Ferro-resonant CVT, Wideband Transformers, Pulse Transformers.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 / </a:t>
            </a:r>
            <a:r>
              <a:rPr lang="en-US" dirty="0"/>
              <a:t>DC </a:t>
            </a:r>
            <a:r>
              <a:rPr lang="en-US" dirty="0" smtClean="0"/>
              <a:t>Machines.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Computers and RF Electronics: Noise and skin effect suppression using magnetic thin films, ferrite beads and ribbons.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Directional Couplers and Magnetometers.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Induction Heaters and Magneto-resistive Sensors.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Gyromagnetic Devices: Microwave generators and Magnetic Resonance Imaging.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1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Lossy Complex Magnetic Reluctance Model for Magnetic Circuits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Hopkinson’s Law is the counterpart of Ohm’s Law for Magnetic circuits. It defines reluctance as the ratio of sinusoidal </a:t>
                </a:r>
                <a:r>
                  <a:rPr lang="en-US" dirty="0" err="1" smtClean="0"/>
                  <a:t>Magnetomotive</a:t>
                </a:r>
                <a:r>
                  <a:rPr lang="en-US" dirty="0" smtClean="0"/>
                  <a:t> Force and sinusoidal Magnetic Flux 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𝓕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∬"/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Lossy Complex Magnetic Reluctance is non-linear and varies with the magnetic field. It resists both Magnetic flux and changes in Magnetic flux. The real part of reluctance is responsible for power loss in Magnetic materials.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52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1073" cy="1325563"/>
          </a:xfrm>
        </p:spPr>
        <p:txBody>
          <a:bodyPr/>
          <a:lstStyle/>
          <a:p>
            <a:r>
              <a:rPr lang="en-US" dirty="0" smtClean="0"/>
              <a:t>Gyrator-Capacitor Model for Magnetic Circuits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01491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Tellegen’s Gyrator theory describes power invariant transformation of magnetic and electric quantities. The effort and flow quantities are related by the gyration constant.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𝑁𝐼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Magnetic Current is the rate of change of Magnetic Flux. It results from the polarization of Magnetic Dipoles hence it </a:t>
                </a:r>
                <a:r>
                  <a:rPr lang="en-US" dirty="0"/>
                  <a:t>can be described as displacement current of magnetic </a:t>
                </a:r>
                <a:r>
                  <a:rPr lang="en-US" dirty="0" smtClean="0"/>
                  <a:t>dipoles. Magnetic Impedance is defined as</a:t>
                </a:r>
              </a:p>
              <a:p>
                <a:pPr marL="0" indent="0" algn="ctr">
                  <a:buNone/>
                </a:pPr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𝑑𝑙</m:t>
                            </m:r>
                          </m:e>
                        </m:nary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nary>
                          <m:naryPr>
                            <m:chr m:val="∬"/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𝑑𝑆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014913"/>
              </a:xfrm>
              <a:blipFill>
                <a:blip r:embed="rId2"/>
                <a:stretch>
                  <a:fillRect l="-1043" t="-1944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013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149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Modeling and Simulation of Magnetic Transmission Lines</vt:lpstr>
      <vt:lpstr>Applications of Magnetic Transmission Lines</vt:lpstr>
      <vt:lpstr>Lossy Complex Magnetic Reluctance Model for Magnetic Circuits</vt:lpstr>
      <vt:lpstr>Gyrator-Capacitor Model for Magnetic Circuits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Simulation of Magnetic Transmission Lines</dc:title>
  <dc:creator>Muhammad Amaar</dc:creator>
  <cp:lastModifiedBy>Muhammad Amaar</cp:lastModifiedBy>
  <cp:revision>57</cp:revision>
  <dcterms:created xsi:type="dcterms:W3CDTF">2019-10-08T20:14:06Z</dcterms:created>
  <dcterms:modified xsi:type="dcterms:W3CDTF">2019-10-09T19:13:59Z</dcterms:modified>
</cp:coreProperties>
</file>