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A3BF-C584-4442-96EB-982982DC3A74}" type="datetimeFigureOut">
              <a:rPr lang="en-US" smtClean="0"/>
              <a:t>09-Oct-19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5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A3BF-C584-4442-96EB-982982DC3A74}" type="datetimeFigureOut">
              <a:rPr lang="en-US" smtClean="0"/>
              <a:t>09-Oct-19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1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A3BF-C584-4442-96EB-982982DC3A74}" type="datetimeFigureOut">
              <a:rPr lang="en-US" smtClean="0"/>
              <a:t>09-Oct-19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3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A3BF-C584-4442-96EB-982982DC3A74}" type="datetimeFigureOut">
              <a:rPr lang="en-US" smtClean="0"/>
              <a:t>09-Oct-19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4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A3BF-C584-4442-96EB-982982DC3A74}" type="datetimeFigureOut">
              <a:rPr lang="en-US" smtClean="0"/>
              <a:t>09-Oct-19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4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A3BF-C584-4442-96EB-982982DC3A74}" type="datetimeFigureOut">
              <a:rPr lang="en-US" smtClean="0"/>
              <a:t>09-Oct-19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1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A3BF-C584-4442-96EB-982982DC3A74}" type="datetimeFigureOut">
              <a:rPr lang="en-US" smtClean="0"/>
              <a:t>09-Oct-19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0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A3BF-C584-4442-96EB-982982DC3A74}" type="datetimeFigureOut">
              <a:rPr lang="en-US" smtClean="0"/>
              <a:t>09-Oct-19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6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A3BF-C584-4442-96EB-982982DC3A74}" type="datetimeFigureOut">
              <a:rPr lang="en-US" smtClean="0"/>
              <a:t>09-Oct-19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8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A3BF-C584-4442-96EB-982982DC3A74}" type="datetimeFigureOut">
              <a:rPr lang="en-US" smtClean="0"/>
              <a:t>09-Oct-19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5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A3BF-C584-4442-96EB-982982DC3A74}" type="datetimeFigureOut">
              <a:rPr lang="en-US" smtClean="0"/>
              <a:t>09-Oct-19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0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4A3BF-C584-4442-96EB-982982DC3A74}" type="datetimeFigureOut">
              <a:rPr lang="en-US" smtClean="0"/>
              <a:t>09-Oct-19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1BDBF-CF61-41E7-A287-A81E5C0F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6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and Simulation of Magnetic Transmission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Shamaas</a:t>
            </a:r>
          </a:p>
          <a:p>
            <a:r>
              <a:rPr lang="en-US" dirty="0" smtClean="0"/>
              <a:t>2018-MS-EE-4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37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Magnetic Transmission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Inductors.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Magnetic Amplifiers.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Transformers: Power Transformers, Ferro-resonant CVT, Wideband Transformers, </a:t>
            </a:r>
            <a:r>
              <a:rPr lang="en-US" smtClean="0"/>
              <a:t>Pulse Transformers.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Computers and RF Electronics: Noise and skin effect suppression using magnetic thin films, ferrite beads and ribbons.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Directional Couplers and Magnetometers.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Induction Heaters and Magneto-resistive Sensors.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Gyromagnetic Devices: Microwave generators and Magnetic Resonance Imaging.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12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Modeling and Simulation of Magnetic Transmission Lines</vt:lpstr>
      <vt:lpstr>Applications of Magnetic Transmission 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and Simulation of Magnetic Transmission Lines</dc:title>
  <dc:creator>Muhammad Amaar</dc:creator>
  <cp:lastModifiedBy>Muhammad Amaar</cp:lastModifiedBy>
  <cp:revision>21</cp:revision>
  <dcterms:created xsi:type="dcterms:W3CDTF">2019-10-08T20:14:06Z</dcterms:created>
  <dcterms:modified xsi:type="dcterms:W3CDTF">2019-10-08T22:00:21Z</dcterms:modified>
</cp:coreProperties>
</file>