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0" Type="http://schemas.openxmlformats.org/officeDocument/2006/relationships/image" Target="../media/image9.gif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914451"/>
              </p:ext>
            </p:extLst>
          </p:nvPr>
        </p:nvGraphicFramePr>
        <p:xfrm>
          <a:off x="381000" y="1524000"/>
          <a:ext cx="822960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D:\New folder\MGTL\Thesis\Codes\Code22\b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33550"/>
            <a:ext cx="952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New folder\MGTL\Thesis\Codes\Code22\b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40477"/>
            <a:ext cx="952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New folder\MGTL\Thesis\Codes\Code22\bz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95895"/>
            <a:ext cx="952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New folder\MGTL\Thesis\Codes\Code22\hx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64823"/>
            <a:ext cx="952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New folder\MGTL\Thesis\Codes\Code22\hy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71750"/>
            <a:ext cx="952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New folder\MGTL\Thesis\Codes\Code22\hz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78677"/>
            <a:ext cx="952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New folder\MGTL\Thesis\Codes\Code22\ex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91" y="3276600"/>
            <a:ext cx="952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New folder\MGTL\Thesis\Codes\Code22\ey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97382"/>
            <a:ext cx="952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New folder\MGTL\Thesis\Codes\Code22\dx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91" y="4191000"/>
            <a:ext cx="952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New folder\MGTL\Thesis\Codes\Code22\dy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170218"/>
            <a:ext cx="952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:\New folder\MGTL\Thesis\Codes\Code22\dz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632" y="4170218"/>
            <a:ext cx="952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Yooshaa</dc:creator>
  <cp:lastModifiedBy>Windows User</cp:lastModifiedBy>
  <cp:revision>1</cp:revision>
  <dcterms:created xsi:type="dcterms:W3CDTF">2006-08-16T00:00:00Z</dcterms:created>
  <dcterms:modified xsi:type="dcterms:W3CDTF">2020-03-15T06:37:30Z</dcterms:modified>
</cp:coreProperties>
</file>