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2" d="100"/>
          <a:sy n="102" d="100"/>
        </p:scale>
        <p:origin x="432" y="-2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6C31696-DB67-4B14-94F2-DD969227C67D}"/>
    <pc:docChg chg="modSld">
      <pc:chgData name="" userId="" providerId="" clId="Web-{86C31696-DB67-4B14-94F2-DD969227C67D}" dt="2018-05-03T05:02:13.933" v="90"/>
      <pc:docMkLst>
        <pc:docMk/>
      </pc:docMkLst>
      <pc:sldChg chg="addSp modSp">
        <pc:chgData name="" userId="" providerId="" clId="Web-{86C31696-DB67-4B14-94F2-DD969227C67D}" dt="2018-05-03T05:02:13.933" v="90"/>
        <pc:sldMkLst>
          <pc:docMk/>
          <pc:sldMk cId="3872628189" sldId="256"/>
        </pc:sldMkLst>
        <pc:spChg chg="mod">
          <ac:chgData name="" userId="" providerId="" clId="Web-{86C31696-DB67-4B14-94F2-DD969227C67D}" dt="2018-05-03T04:56:12.448" v="41"/>
          <ac:spMkLst>
            <pc:docMk/>
            <pc:sldMk cId="3872628189" sldId="256"/>
            <ac:spMk id="31" creationId="{00000000-0000-0000-0000-000000000000}"/>
          </ac:spMkLst>
        </pc:spChg>
        <pc:spChg chg="mod">
          <ac:chgData name="" userId="" providerId="" clId="Web-{86C31696-DB67-4B14-94F2-DD969227C67D}" dt="2018-05-03T05:01:55.644" v="86"/>
          <ac:spMkLst>
            <pc:docMk/>
            <pc:sldMk cId="3872628189" sldId="256"/>
            <ac:spMk id="32" creationId="{00000000-0000-0000-0000-000000000000}"/>
          </ac:spMkLst>
        </pc:spChg>
        <pc:spChg chg="mod">
          <ac:chgData name="" userId="" providerId="" clId="Web-{86C31696-DB67-4B14-94F2-DD969227C67D}" dt="2018-05-03T04:56:02.979" v="12"/>
          <ac:spMkLst>
            <pc:docMk/>
            <pc:sldMk cId="3872628189" sldId="256"/>
            <ac:spMk id="34" creationId="{00000000-0000-0000-0000-000000000000}"/>
          </ac:spMkLst>
        </pc:spChg>
        <pc:picChg chg="add mod">
          <ac:chgData name="" userId="" providerId="" clId="Web-{86C31696-DB67-4B14-94F2-DD969227C67D}" dt="2018-05-03T05:00:27.275" v="76"/>
          <ac:picMkLst>
            <pc:docMk/>
            <pc:sldMk cId="3872628189" sldId="256"/>
            <ac:picMk id="2" creationId="{0DB09A86-AE7D-4A8A-AF2F-413B19E56390}"/>
          </ac:picMkLst>
        </pc:picChg>
        <pc:picChg chg="add mod">
          <ac:chgData name="" userId="" providerId="" clId="Web-{86C31696-DB67-4B14-94F2-DD969227C67D}" dt="2018-05-03T05:00:13.629" v="74"/>
          <ac:picMkLst>
            <pc:docMk/>
            <pc:sldMk cId="3872628189" sldId="256"/>
            <ac:picMk id="17" creationId="{3AF18504-E59A-459A-BB28-2B93E31DFC3E}"/>
          </ac:picMkLst>
        </pc:picChg>
        <pc:picChg chg="add mod">
          <ac:chgData name="" userId="" providerId="" clId="Web-{86C31696-DB67-4B14-94F2-DD969227C67D}" dt="2018-05-03T05:01:34.009" v="81"/>
          <ac:picMkLst>
            <pc:docMk/>
            <pc:sldMk cId="3872628189" sldId="256"/>
            <ac:picMk id="23" creationId="{24DDE099-A66C-4AAA-A73F-142C06B9BF94}"/>
          </ac:picMkLst>
        </pc:picChg>
        <pc:picChg chg="mod">
          <ac:chgData name="" userId="" providerId="" clId="Web-{86C31696-DB67-4B14-94F2-DD969227C67D}" dt="2018-05-03T05:02:13.933" v="90"/>
          <ac:picMkLst>
            <pc:docMk/>
            <pc:sldMk cId="3872628189" sldId="256"/>
            <ac:picMk id="25" creationId="{CBDC0F3D-40C4-4421-B8EB-2D21296DFC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79CE7-7DC8-4282-AFB9-B5CE3BC689A2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8288" y="850900"/>
            <a:ext cx="177006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201" y="3271103"/>
            <a:ext cx="7942238" cy="26764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FD877-77CB-43EB-9CE2-32C0CD2F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FD877-77CB-43EB-9CE2-32C0CD2FB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0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B24AA-E7A1-44C6-B9A8-4C46D6744D5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4E71-9A3A-4C4B-A0A8-18A8D975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81"/>
            <a:ext cx="7772400" cy="1005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967" y="1442740"/>
            <a:ext cx="2323831" cy="2550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792" y="1451051"/>
            <a:ext cx="2356265" cy="2550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7532" y="1451050"/>
            <a:ext cx="2332106" cy="2550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1096" y="4190440"/>
            <a:ext cx="2337858" cy="2550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85272" y="4201160"/>
            <a:ext cx="2338785" cy="2550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6911" y="4190439"/>
            <a:ext cx="2311115" cy="2550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48771" y="644325"/>
            <a:ext cx="499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 Center Simulation in NS-3 and Node.js​</a:t>
            </a:r>
            <a:endParaRPr lang="en-US" i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47259" y="18997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4040" y="22258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7846" y="1451050"/>
            <a:ext cx="236433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SProj</a:t>
            </a:r>
            <a:r>
              <a:rPr lang="en-US" dirty="0">
                <a:solidFill>
                  <a:schemeClr val="bg1"/>
                </a:solidFill>
              </a:rPr>
              <a:t> Overview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Call Center Simulation in NS-3 with calls denoted by IP Packets.</a:t>
            </a:r>
          </a:p>
          <a:p>
            <a:pPr marL="400050" indent="-40005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Web based Call Center made using HTTPS and WebRTC in Node.js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30891" y="1487234"/>
            <a:ext cx="243099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Proposed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NS-3 Call Center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A caller generates IP Packets.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Packet Size determines Call Duration.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If all Agents are busy, calls are added to Linked List Queue.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solidFill>
                  <a:schemeClr val="bg1"/>
                </a:solidFill>
              </a:rPr>
              <a:t>Node.js Call Center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A local HTTPS Server listens for connection requests.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A user can choose to visit either Agent or Caller web page.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</a:rPr>
              <a:t>Agent- Caller Pair is connected by a bidirectional Audio and Data channel.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86911" y="1487234"/>
            <a:ext cx="2260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Design and Simulation Results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7847" y="4230772"/>
            <a:ext cx="23627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Related 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1.   NS-3 Call Center</a:t>
            </a: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</a:rPr>
              <a:t>Correlation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between NS-3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Simulator and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Real Call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Center 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performance.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2.   Node.js Call Center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</a:rPr>
              <a:t>Send Audio, Text and Files.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</a:rPr>
              <a:t>Multiple Audio Codecs and Bandwidths.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</a:rPr>
              <a:t>Various Routing Schemes.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bg1"/>
                </a:solidFill>
              </a:rPr>
              <a:t>Fourier Transform Visualizer.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85272" y="4219237"/>
            <a:ext cx="211374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 Methodology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Caller Web Page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Agent Web 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8752" y="4230772"/>
            <a:ext cx="214769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Tweak NS-3 Simulation to enable accurate simulation of different Call Centers and Queuing Systems.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</a:rPr>
              <a:t>Obtain Certification to expand the reach of Web Server so that it can be deployed for education, businesses, marketing, hospitals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494" y="6917808"/>
            <a:ext cx="1164351" cy="13791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0346" y="6890259"/>
            <a:ext cx="1164351" cy="14479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2601" y="6917808"/>
            <a:ext cx="1164351" cy="14163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42890" y="8334201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Muhammad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Shamaas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1788" y="8338177"/>
            <a:ext cx="108042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Hira Tariq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85880" y="8334201"/>
            <a:ext cx="159896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cs typeface="Calibri"/>
              </a:rPr>
              <a:t>Zarmeen</a:t>
            </a:r>
            <a:r>
              <a:rPr lang="en-US" dirty="0">
                <a:solidFill>
                  <a:schemeClr val="bg1"/>
                </a:solidFill>
                <a:cs typeface="Calibri"/>
              </a:rPr>
              <a:t> Khan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32182" y="7335237"/>
            <a:ext cx="128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</a:t>
            </a:r>
          </a:p>
          <a:p>
            <a:r>
              <a:rPr lang="en-US" dirty="0">
                <a:solidFill>
                  <a:schemeClr val="bg1"/>
                </a:solidFill>
              </a:rPr>
              <a:t> photo 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8524" y="7360335"/>
            <a:ext cx="128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</a:t>
            </a:r>
          </a:p>
          <a:p>
            <a:r>
              <a:rPr lang="en-US" dirty="0">
                <a:solidFill>
                  <a:schemeClr val="bg1"/>
                </a:solidFill>
              </a:rPr>
              <a:t> photo 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95861" y="270287"/>
            <a:ext cx="353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Advisor: Dr. Tariq Mahmood </a:t>
            </a:r>
            <a:r>
              <a:rPr lang="en-US" dirty="0" err="1">
                <a:solidFill>
                  <a:schemeClr val="bg1"/>
                </a:solidFill>
              </a:rPr>
              <a:t>Jadoon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1677" y="7302838"/>
            <a:ext cx="128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</a:t>
            </a:r>
          </a:p>
          <a:p>
            <a:r>
              <a:rPr lang="en-US" dirty="0">
                <a:solidFill>
                  <a:schemeClr val="bg1"/>
                </a:solidFill>
              </a:rPr>
              <a:t> photo here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82795" y="6852821"/>
            <a:ext cx="1164351" cy="13791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57848" y="8323344"/>
            <a:ext cx="175195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Ammarah</a:t>
            </a:r>
            <a:r>
              <a:rPr lang="en-US" dirty="0">
                <a:solidFill>
                  <a:schemeClr val="bg1"/>
                </a:solidFill>
              </a:rPr>
              <a:t> Azmat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DC0F3D-40C4-4421-B8EB-2D21296DFC32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34061" t="7688" r="34347" b="14867"/>
          <a:stretch/>
        </p:blipFill>
        <p:spPr>
          <a:xfrm>
            <a:off x="617459" y="6885829"/>
            <a:ext cx="1255900" cy="150039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6D59F61-26D6-44AA-A20B-6A319C6D10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26" t="42459" r="24633" b="14218"/>
          <a:stretch/>
        </p:blipFill>
        <p:spPr>
          <a:xfrm>
            <a:off x="2968862" y="5835810"/>
            <a:ext cx="1669680" cy="868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E6AB906-21A4-485B-8278-32CF915DC9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527" t="41674" r="22887" b="13734"/>
          <a:stretch/>
        </p:blipFill>
        <p:spPr>
          <a:xfrm>
            <a:off x="2953362" y="4755340"/>
            <a:ext cx="1682650" cy="868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EC20CA3-5C44-4B8A-BF13-9C56071887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339" t="22114" r="28267" b="5974"/>
          <a:stretch/>
        </p:blipFill>
        <p:spPr>
          <a:xfrm>
            <a:off x="1272275" y="4758583"/>
            <a:ext cx="1188720" cy="935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53633D6-E42D-461F-BA5D-32A2E36066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936"/>
          <a:stretch/>
        </p:blipFill>
        <p:spPr>
          <a:xfrm>
            <a:off x="5417620" y="2094604"/>
            <a:ext cx="1652929" cy="1870231"/>
          </a:xfrm>
          <a:prstGeom prst="rect">
            <a:avLst/>
          </a:prstGeom>
        </p:spPr>
      </p:pic>
      <p:pic>
        <p:nvPicPr>
          <p:cNvPr id="2" name="Picture 2" descr="A person wearing a black hat&#10;&#10;Description generated with very high confidence">
            <a:extLst>
              <a:ext uri="{FF2B5EF4-FFF2-40B4-BE49-F238E27FC236}">
                <a16:creationId xmlns:a16="http://schemas.microsoft.com/office/drawing/2014/main" id="{0DB09A86-AE7D-4A8A-AF2F-413B19E563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2750" y="6847886"/>
            <a:ext cx="1362695" cy="1423558"/>
          </a:xfrm>
          <a:prstGeom prst="rect">
            <a:avLst/>
          </a:prstGeom>
        </p:spPr>
      </p:pic>
      <p:pic>
        <p:nvPicPr>
          <p:cNvPr id="17" name="Picture 18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3AF18504-E59A-459A-BB28-2B93E31DFC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5509" y="6854263"/>
            <a:ext cx="1219936" cy="1474265"/>
          </a:xfrm>
          <a:prstGeom prst="rect">
            <a:avLst/>
          </a:prstGeom>
        </p:spPr>
      </p:pic>
      <p:pic>
        <p:nvPicPr>
          <p:cNvPr id="23" name="Picture 23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24DDE099-A66C-4AAA-A73F-142C06B9BF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8271" y="6879124"/>
            <a:ext cx="1172350" cy="14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2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243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Affan Anwar</dc:creator>
  <cp:lastModifiedBy>Mohammad Yooshaa</cp:lastModifiedBy>
  <cp:revision>69</cp:revision>
  <cp:lastPrinted>2018-05-02T13:36:04Z</cp:lastPrinted>
  <dcterms:created xsi:type="dcterms:W3CDTF">2018-05-02T09:40:46Z</dcterms:created>
  <dcterms:modified xsi:type="dcterms:W3CDTF">2018-05-03T05:02:34Z</dcterms:modified>
</cp:coreProperties>
</file>