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7" r:id="rId1"/>
  </p:sldMasterIdLst>
  <p:notesMasterIdLst>
    <p:notesMasterId r:id="rId52"/>
  </p:notesMasterIdLst>
  <p:sldIdLst>
    <p:sldId id="304" r:id="rId2"/>
    <p:sldId id="264" r:id="rId3"/>
    <p:sldId id="318" r:id="rId4"/>
    <p:sldId id="276" r:id="rId5"/>
    <p:sldId id="265" r:id="rId6"/>
    <p:sldId id="266" r:id="rId7"/>
    <p:sldId id="268" r:id="rId8"/>
    <p:sldId id="267" r:id="rId9"/>
    <p:sldId id="258" r:id="rId10"/>
    <p:sldId id="260" r:id="rId11"/>
    <p:sldId id="272" r:id="rId12"/>
    <p:sldId id="275" r:id="rId13"/>
    <p:sldId id="319" r:id="rId14"/>
    <p:sldId id="302" r:id="rId15"/>
    <p:sldId id="307" r:id="rId16"/>
    <p:sldId id="277" r:id="rId17"/>
    <p:sldId id="278" r:id="rId18"/>
    <p:sldId id="280" r:id="rId19"/>
    <p:sldId id="281" r:id="rId20"/>
    <p:sldId id="282" r:id="rId21"/>
    <p:sldId id="284" r:id="rId22"/>
    <p:sldId id="285" r:id="rId23"/>
    <p:sldId id="283" r:id="rId24"/>
    <p:sldId id="286" r:id="rId25"/>
    <p:sldId id="287" r:id="rId26"/>
    <p:sldId id="288" r:id="rId27"/>
    <p:sldId id="289" r:id="rId28"/>
    <p:sldId id="320" r:id="rId29"/>
    <p:sldId id="317" r:id="rId30"/>
    <p:sldId id="309" r:id="rId31"/>
    <p:sldId id="310" r:id="rId32"/>
    <p:sldId id="311" r:id="rId33"/>
    <p:sldId id="312" r:id="rId34"/>
    <p:sldId id="313" r:id="rId35"/>
    <p:sldId id="314" r:id="rId36"/>
    <p:sldId id="315" r:id="rId37"/>
    <p:sldId id="316" r:id="rId38"/>
    <p:sldId id="321" r:id="rId39"/>
    <p:sldId id="293" r:id="rId40"/>
    <p:sldId id="305" r:id="rId41"/>
    <p:sldId id="294" r:id="rId42"/>
    <p:sldId id="295" r:id="rId43"/>
    <p:sldId id="296" r:id="rId44"/>
    <p:sldId id="297" r:id="rId45"/>
    <p:sldId id="298" r:id="rId46"/>
    <p:sldId id="299" r:id="rId47"/>
    <p:sldId id="306" r:id="rId48"/>
    <p:sldId id="322" r:id="rId49"/>
    <p:sldId id="308" r:id="rId50"/>
    <p:sldId id="30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EDFF3C7-DA81-45F2-9041-B906F832662D}"/>
    <pc:docChg chg="addSld delSld modSld">
      <pc:chgData name="" userId="" providerId="" clId="Web-{4EDFF3C7-DA81-45F2-9041-B906F832662D}" dt="2018-04-18T13:25:35.778" v="91"/>
      <pc:docMkLst>
        <pc:docMk/>
      </pc:docMkLst>
      <pc:sldChg chg="modSp">
        <pc:chgData name="" userId="" providerId="" clId="Web-{4EDFF3C7-DA81-45F2-9041-B906F832662D}" dt="2018-04-18T13:25:35.778" v="91"/>
        <pc:sldMkLst>
          <pc:docMk/>
          <pc:sldMk cId="2390312747" sldId="258"/>
        </pc:sldMkLst>
        <pc:spChg chg="mod">
          <ac:chgData name="" userId="" providerId="" clId="Web-{4EDFF3C7-DA81-45F2-9041-B906F832662D}" dt="2018-04-18T13:24:59.949" v="87"/>
          <ac:spMkLst>
            <pc:docMk/>
            <pc:sldMk cId="2390312747" sldId="258"/>
            <ac:spMk id="2" creationId="{00000000-0000-0000-0000-000000000000}"/>
          </ac:spMkLst>
        </pc:spChg>
        <pc:picChg chg="mod">
          <ac:chgData name="" userId="" providerId="" clId="Web-{4EDFF3C7-DA81-45F2-9041-B906F832662D}" dt="2018-04-18T13:25:35.778" v="91"/>
          <ac:picMkLst>
            <pc:docMk/>
            <pc:sldMk cId="2390312747" sldId="258"/>
            <ac:picMk id="8" creationId="{00000000-0000-0000-0000-000000000000}"/>
          </ac:picMkLst>
        </pc:picChg>
      </pc:sldChg>
      <pc:sldChg chg="modSp">
        <pc:chgData name="" userId="" providerId="" clId="Web-{4EDFF3C7-DA81-45F2-9041-B906F832662D}" dt="2018-04-18T13:17:18.901" v="18"/>
        <pc:sldMkLst>
          <pc:docMk/>
          <pc:sldMk cId="1066621631" sldId="266"/>
        </pc:sldMkLst>
        <pc:spChg chg="mod">
          <ac:chgData name="" userId="" providerId="" clId="Web-{4EDFF3C7-DA81-45F2-9041-B906F832662D}" dt="2018-04-18T13:17:18.901" v="18"/>
          <ac:spMkLst>
            <pc:docMk/>
            <pc:sldMk cId="1066621631" sldId="266"/>
            <ac:spMk id="5" creationId="{00000000-0000-0000-0000-000000000000}"/>
          </ac:spMkLst>
        </pc:spChg>
      </pc:sldChg>
      <pc:sldChg chg="modSp">
        <pc:chgData name="" userId="" providerId="" clId="Web-{4EDFF3C7-DA81-45F2-9041-B906F832662D}" dt="2018-04-18T13:24:46.636" v="86"/>
        <pc:sldMkLst>
          <pc:docMk/>
          <pc:sldMk cId="3466316569" sldId="267"/>
        </pc:sldMkLst>
        <pc:spChg chg="mod">
          <ac:chgData name="" userId="" providerId="" clId="Web-{4EDFF3C7-DA81-45F2-9041-B906F832662D}" dt="2018-04-18T13:24:46.636" v="86"/>
          <ac:spMkLst>
            <pc:docMk/>
            <pc:sldMk cId="3466316569" sldId="267"/>
            <ac:spMk id="2" creationId="{00000000-0000-0000-0000-000000000000}"/>
          </ac:spMkLst>
        </pc:spChg>
        <pc:spChg chg="mod">
          <ac:chgData name="" userId="" providerId="" clId="Web-{4EDFF3C7-DA81-45F2-9041-B906F832662D}" dt="2018-04-18T13:24:18.103" v="82"/>
          <ac:spMkLst>
            <pc:docMk/>
            <pc:sldMk cId="3466316569" sldId="267"/>
            <ac:spMk id="20" creationId="{00000000-0000-0000-0000-000000000000}"/>
          </ac:spMkLst>
        </pc:spChg>
        <pc:spChg chg="mod">
          <ac:chgData name="" userId="" providerId="" clId="Web-{4EDFF3C7-DA81-45F2-9041-B906F832662D}" dt="2018-04-18T13:24:14.432" v="81"/>
          <ac:spMkLst>
            <pc:docMk/>
            <pc:sldMk cId="3466316569" sldId="267"/>
            <ac:spMk id="34" creationId="{00000000-0000-0000-0000-000000000000}"/>
          </ac:spMkLst>
        </pc:spChg>
        <pc:spChg chg="mod">
          <ac:chgData name="" userId="" providerId="" clId="Web-{4EDFF3C7-DA81-45F2-9041-B906F832662D}" dt="2018-04-18T13:24:25.385" v="84"/>
          <ac:spMkLst>
            <pc:docMk/>
            <pc:sldMk cId="3466316569" sldId="267"/>
            <ac:spMk id="35" creationId="{00000000-0000-0000-0000-000000000000}"/>
          </ac:spMkLst>
        </pc:spChg>
        <pc:spChg chg="mod">
          <ac:chgData name="" userId="" providerId="" clId="Web-{4EDFF3C7-DA81-45F2-9041-B906F832662D}" dt="2018-04-18T13:24:28.994" v="85"/>
          <ac:spMkLst>
            <pc:docMk/>
            <pc:sldMk cId="3466316569" sldId="267"/>
            <ac:spMk id="39" creationId="{00000000-0000-0000-0000-000000000000}"/>
          </ac:spMkLst>
        </pc:spChg>
        <pc:spChg chg="mod">
          <ac:chgData name="" userId="" providerId="" clId="Web-{4EDFF3C7-DA81-45F2-9041-B906F832662D}" dt="2018-04-18T13:24:21.557" v="83"/>
          <ac:spMkLst>
            <pc:docMk/>
            <pc:sldMk cId="3466316569" sldId="267"/>
            <ac:spMk id="52" creationId="{CBA8A512-4BFB-4DF8-A2DF-D871720D47EA}"/>
          </ac:spMkLst>
        </pc:spChg>
      </pc:sldChg>
      <pc:sldChg chg="modSp">
        <pc:chgData name="" userId="" providerId="" clId="Web-{4EDFF3C7-DA81-45F2-9041-B906F832662D}" dt="2018-04-18T13:16:50.650" v="16"/>
        <pc:sldMkLst>
          <pc:docMk/>
          <pc:sldMk cId="3728440324" sldId="272"/>
        </pc:sldMkLst>
        <pc:picChg chg="mod">
          <ac:chgData name="" userId="" providerId="" clId="Web-{4EDFF3C7-DA81-45F2-9041-B906F832662D}" dt="2018-04-18T13:16:50.650" v="16"/>
          <ac:picMkLst>
            <pc:docMk/>
            <pc:sldMk cId="3728440324" sldId="272"/>
            <ac:picMk id="4" creationId="{00000000-0000-0000-0000-000000000000}"/>
          </ac:picMkLst>
        </pc:picChg>
      </pc:sldChg>
      <pc:sldChg chg="modSp">
        <pc:chgData name="" userId="" providerId="" clId="Web-{4EDFF3C7-DA81-45F2-9041-B906F832662D}" dt="2018-04-18T13:17:04.150" v="17"/>
        <pc:sldMkLst>
          <pc:docMk/>
          <pc:sldMk cId="2075332489" sldId="276"/>
        </pc:sldMkLst>
        <pc:spChg chg="mod">
          <ac:chgData name="" userId="" providerId="" clId="Web-{4EDFF3C7-DA81-45F2-9041-B906F832662D}" dt="2018-04-18T13:17:04.150" v="17"/>
          <ac:spMkLst>
            <pc:docMk/>
            <pc:sldMk cId="2075332489" sldId="276"/>
            <ac:spMk id="3" creationId="{00000000-0000-0000-0000-000000000000}"/>
          </ac:spMkLst>
        </pc:spChg>
      </pc:sldChg>
      <pc:sldChg chg="modSp">
        <pc:chgData name="" userId="" providerId="" clId="Web-{4EDFF3C7-DA81-45F2-9041-B906F832662D}" dt="2018-04-18T13:17:58.699" v="23"/>
        <pc:sldMkLst>
          <pc:docMk/>
          <pc:sldMk cId="153570473" sldId="282"/>
        </pc:sldMkLst>
        <pc:spChg chg="mod">
          <ac:chgData name="" userId="" providerId="" clId="Web-{4EDFF3C7-DA81-45F2-9041-B906F832662D}" dt="2018-04-18T13:17:58.699" v="23"/>
          <ac:spMkLst>
            <pc:docMk/>
            <pc:sldMk cId="153570473" sldId="282"/>
            <ac:spMk id="3" creationId="{00000000-0000-0000-0000-000000000000}"/>
          </ac:spMkLst>
        </pc:spChg>
      </pc:sldChg>
      <pc:sldChg chg="modSp">
        <pc:chgData name="" userId="" providerId="" clId="Web-{4EDFF3C7-DA81-45F2-9041-B906F832662D}" dt="2018-04-18T13:15:41.960" v="11"/>
        <pc:sldMkLst>
          <pc:docMk/>
          <pc:sldMk cId="3940303238" sldId="286"/>
        </pc:sldMkLst>
        <pc:picChg chg="mod">
          <ac:chgData name="" userId="" providerId="" clId="Web-{4EDFF3C7-DA81-45F2-9041-B906F832662D}" dt="2018-04-18T13:15:41.960" v="11"/>
          <ac:picMkLst>
            <pc:docMk/>
            <pc:sldMk cId="3940303238" sldId="286"/>
            <ac:picMk id="4" creationId="{00000000-0000-0000-0000-000000000000}"/>
          </ac:picMkLst>
        </pc:picChg>
      </pc:sldChg>
      <pc:sldChg chg="addSp delSp modSp">
        <pc:chgData name="" userId="" providerId="" clId="Web-{4EDFF3C7-DA81-45F2-9041-B906F832662D}" dt="2018-04-18T13:19:56.392" v="48"/>
        <pc:sldMkLst>
          <pc:docMk/>
          <pc:sldMk cId="3032145169" sldId="287"/>
        </pc:sldMkLst>
        <pc:spChg chg="mod">
          <ac:chgData name="" userId="" providerId="" clId="Web-{4EDFF3C7-DA81-45F2-9041-B906F832662D}" dt="2018-04-18T13:19:40.313" v="43"/>
          <ac:spMkLst>
            <pc:docMk/>
            <pc:sldMk cId="3032145169" sldId="287"/>
            <ac:spMk id="2" creationId="{00000000-0000-0000-0000-000000000000}"/>
          </ac:spMkLst>
        </pc:spChg>
        <pc:spChg chg="del mod">
          <ac:chgData name="" userId="" providerId="" clId="Web-{4EDFF3C7-DA81-45F2-9041-B906F832662D}" dt="2018-04-18T13:19:24.061" v="30"/>
          <ac:spMkLst>
            <pc:docMk/>
            <pc:sldMk cId="3032145169" sldId="287"/>
            <ac:spMk id="3" creationId="{00000000-0000-0000-0000-000000000000}"/>
          </ac:spMkLst>
        </pc:spChg>
        <pc:spChg chg="del mod">
          <ac:chgData name="" userId="" providerId="" clId="Web-{4EDFF3C7-DA81-45F2-9041-B906F832662D}" dt="2018-04-18T13:19:20.701" v="29"/>
          <ac:spMkLst>
            <pc:docMk/>
            <pc:sldMk cId="3032145169" sldId="287"/>
            <ac:spMk id="4" creationId="{00000000-0000-0000-0000-000000000000}"/>
          </ac:spMkLst>
        </pc:spChg>
        <pc:spChg chg="del mod">
          <ac:chgData name="" userId="" providerId="" clId="Web-{4EDFF3C7-DA81-45F2-9041-B906F832662D}" dt="2018-04-18T13:19:44.689" v="46"/>
          <ac:spMkLst>
            <pc:docMk/>
            <pc:sldMk cId="3032145169" sldId="287"/>
            <ac:spMk id="5" creationId="{00000000-0000-0000-0000-000000000000}"/>
          </ac:spMkLst>
        </pc:spChg>
        <pc:spChg chg="mod">
          <ac:chgData name="" userId="" providerId="" clId="Web-{4EDFF3C7-DA81-45F2-9041-B906F832662D}" dt="2018-04-18T13:19:51.798" v="47"/>
          <ac:spMkLst>
            <pc:docMk/>
            <pc:sldMk cId="3032145169" sldId="287"/>
            <ac:spMk id="6" creationId="{00000000-0000-0000-0000-000000000000}"/>
          </ac:spMkLst>
        </pc:spChg>
        <pc:spChg chg="add del mod">
          <ac:chgData name="" userId="" providerId="" clId="Web-{4EDFF3C7-DA81-45F2-9041-B906F832662D}" dt="2018-04-18T13:19:29.172" v="32"/>
          <ac:spMkLst>
            <pc:docMk/>
            <pc:sldMk cId="3032145169" sldId="287"/>
            <ac:spMk id="8" creationId="{12BCE504-A0FB-43CE-8F04-B6B9722E1F99}"/>
          </ac:spMkLst>
        </pc:spChg>
        <pc:spChg chg="add del mod">
          <ac:chgData name="" userId="" providerId="" clId="Web-{4EDFF3C7-DA81-45F2-9041-B906F832662D}" dt="2018-04-18T13:19:27.329" v="31"/>
          <ac:spMkLst>
            <pc:docMk/>
            <pc:sldMk cId="3032145169" sldId="287"/>
            <ac:spMk id="10" creationId="{740C87E6-0BCE-40CF-A501-FCB126057EF4}"/>
          </ac:spMkLst>
        </pc:spChg>
        <pc:spChg chg="add del mod">
          <ac:chgData name="" userId="" providerId="" clId="Web-{4EDFF3C7-DA81-45F2-9041-B906F832662D}" dt="2018-04-18T13:19:56.392" v="48"/>
          <ac:spMkLst>
            <pc:docMk/>
            <pc:sldMk cId="3032145169" sldId="287"/>
            <ac:spMk id="12" creationId="{35D415D4-036B-4C49-A7E6-BE333D3D0A4A}"/>
          </ac:spMkLst>
        </pc:spChg>
      </pc:sldChg>
      <pc:sldChg chg="modSp">
        <pc:chgData name="" userId="" providerId="" clId="Web-{4EDFF3C7-DA81-45F2-9041-B906F832662D}" dt="2018-04-18T13:20:40.050" v="64"/>
        <pc:sldMkLst>
          <pc:docMk/>
          <pc:sldMk cId="729980108" sldId="293"/>
        </pc:sldMkLst>
        <pc:spChg chg="mod">
          <ac:chgData name="" userId="" providerId="" clId="Web-{4EDFF3C7-DA81-45F2-9041-B906F832662D}" dt="2018-04-18T13:20:40.050" v="64"/>
          <ac:spMkLst>
            <pc:docMk/>
            <pc:sldMk cId="729980108" sldId="293"/>
            <ac:spMk id="3" creationId="{D91B6FE3-E4D9-4C13-80EC-4F6B2380B9DC}"/>
          </ac:spMkLst>
        </pc:spChg>
      </pc:sldChg>
      <pc:sldChg chg="modSp">
        <pc:chgData name="" userId="" providerId="" clId="Web-{4EDFF3C7-DA81-45F2-9041-B906F832662D}" dt="2018-04-18T13:14:34.239" v="1"/>
        <pc:sldMkLst>
          <pc:docMk/>
          <pc:sldMk cId="2678103234" sldId="296"/>
        </pc:sldMkLst>
        <pc:picChg chg="mod">
          <ac:chgData name="" userId="" providerId="" clId="Web-{4EDFF3C7-DA81-45F2-9041-B906F832662D}" dt="2018-04-18T13:14:34.239" v="1"/>
          <ac:picMkLst>
            <pc:docMk/>
            <pc:sldMk cId="2678103234" sldId="296"/>
            <ac:picMk id="4" creationId="{00000000-0000-0000-0000-000000000000}"/>
          </ac:picMkLst>
        </pc:picChg>
      </pc:sldChg>
      <pc:sldChg chg="modSp">
        <pc:chgData name="" userId="" providerId="" clId="Web-{4EDFF3C7-DA81-45F2-9041-B906F832662D}" dt="2018-04-18T13:14:23.692" v="0"/>
        <pc:sldMkLst>
          <pc:docMk/>
          <pc:sldMk cId="621356868" sldId="298"/>
        </pc:sldMkLst>
        <pc:picChg chg="mod">
          <ac:chgData name="" userId="" providerId="" clId="Web-{4EDFF3C7-DA81-45F2-9041-B906F832662D}" dt="2018-04-18T13:14:23.692" v="0"/>
          <ac:picMkLst>
            <pc:docMk/>
            <pc:sldMk cId="621356868" sldId="298"/>
            <ac:picMk id="5" creationId="{00000000-0000-0000-0000-000000000000}"/>
          </ac:picMkLst>
        </pc:picChg>
      </pc:sldChg>
      <pc:sldChg chg="addSp modSp add del">
        <pc:chgData name="" userId="" providerId="" clId="Web-{4EDFF3C7-DA81-45F2-9041-B906F832662D}" dt="2018-04-18T13:23:40.430" v="80"/>
        <pc:sldMkLst>
          <pc:docMk/>
          <pc:sldMk cId="1917979695" sldId="300"/>
        </pc:sldMkLst>
        <pc:spChg chg="add mod ord">
          <ac:chgData name="" userId="" providerId="" clId="Web-{4EDFF3C7-DA81-45F2-9041-B906F832662D}" dt="2018-04-18T13:22:30.663" v="72"/>
          <ac:spMkLst>
            <pc:docMk/>
            <pc:sldMk cId="1917979695" sldId="300"/>
            <ac:spMk id="2" creationId="{4F0D1ADF-7EC1-4DDE-B823-35A4704647A6}"/>
          </ac:spMkLst>
        </pc:spChg>
        <pc:spChg chg="mod">
          <ac:chgData name="" userId="" providerId="" clId="Web-{4EDFF3C7-DA81-45F2-9041-B906F832662D}" dt="2018-04-18T13:22:45.522" v="73"/>
          <ac:spMkLst>
            <pc:docMk/>
            <pc:sldMk cId="1917979695" sldId="300"/>
            <ac:spMk id="44" creationId="{00000000-0000-0000-0000-000000000000}"/>
          </ac:spMkLst>
        </pc:spChg>
        <pc:spChg chg="mod">
          <ac:chgData name="" userId="" providerId="" clId="Web-{4EDFF3C7-DA81-45F2-9041-B906F832662D}" dt="2018-04-18T13:23:33.118" v="77"/>
          <ac:spMkLst>
            <pc:docMk/>
            <pc:sldMk cId="1917979695" sldId="300"/>
            <ac:spMk id="81" creationId="{00000000-0000-0000-0000-000000000000}"/>
          </ac:spMkLst>
        </pc:spChg>
        <pc:cxnChg chg="mod">
          <ac:chgData name="" userId="" providerId="" clId="Web-{4EDFF3C7-DA81-45F2-9041-B906F832662D}" dt="2018-04-18T13:23:40.430" v="80"/>
          <ac:cxnSpMkLst>
            <pc:docMk/>
            <pc:sldMk cId="1917979695" sldId="300"/>
            <ac:cxnSpMk id="85" creationId="{00000000-0000-0000-0000-000000000000}"/>
          </ac:cxnSpMkLst>
        </pc:cxnChg>
      </pc:sldChg>
    </pc:docChg>
  </pc:docChgLst>
  <pc:docChgLst>
    <pc:chgData clId="Web-{136F381B-7E37-492D-908F-9620B2CB9C7E}"/>
    <pc:docChg chg="modSld">
      <pc:chgData name="" userId="" providerId="" clId="Web-{136F381B-7E37-492D-908F-9620B2CB9C7E}" dt="2018-04-25T05:48:26.460" v="117"/>
      <pc:docMkLst>
        <pc:docMk/>
      </pc:docMkLst>
      <pc:sldChg chg="modSp">
        <pc:chgData name="" userId="" providerId="" clId="Web-{136F381B-7E37-492D-908F-9620B2CB9C7E}" dt="2018-04-25T05:48:26.460" v="117"/>
        <pc:sldMkLst>
          <pc:docMk/>
          <pc:sldMk cId="2075332489" sldId="276"/>
        </pc:sldMkLst>
        <pc:spChg chg="mod">
          <ac:chgData name="" userId="" providerId="" clId="Web-{136F381B-7E37-492D-908F-9620B2CB9C7E}" dt="2018-04-25T05:48:26.460" v="117"/>
          <ac:spMkLst>
            <pc:docMk/>
            <pc:sldMk cId="2075332489" sldId="276"/>
            <ac:spMk id="3" creationId="{00000000-0000-0000-0000-000000000000}"/>
          </ac:spMkLst>
        </pc:spChg>
      </pc:sldChg>
    </pc:docChg>
  </pc:docChgLst>
  <pc:docChgLst>
    <pc:chgData clId="Web-{9C7C021A-A2A2-43BE-B185-EB9C087EAFAD}"/>
    <pc:docChg chg="modSld">
      <pc:chgData name="" userId="" providerId="" clId="Web-{9C7C021A-A2A2-43BE-B185-EB9C087EAFAD}" dt="2018-04-18T13:30:32.412" v="64"/>
      <pc:docMkLst>
        <pc:docMk/>
      </pc:docMkLst>
      <pc:sldChg chg="addSp delSp modSp">
        <pc:chgData name="" userId="" providerId="" clId="Web-{9C7C021A-A2A2-43BE-B185-EB9C087EAFAD}" dt="2018-04-18T13:30:32.412" v="64"/>
        <pc:sldMkLst>
          <pc:docMk/>
          <pc:sldMk cId="1917979695" sldId="300"/>
        </pc:sldMkLst>
        <pc:spChg chg="mod">
          <ac:chgData name="" userId="" providerId="" clId="Web-{9C7C021A-A2A2-43BE-B185-EB9C087EAFAD}" dt="2018-04-18T13:30:24.334" v="63"/>
          <ac:spMkLst>
            <pc:docMk/>
            <pc:sldMk cId="1917979695" sldId="300"/>
            <ac:spMk id="2" creationId="{4F0D1ADF-7EC1-4DDE-B823-35A4704647A6}"/>
          </ac:spMkLst>
        </pc:spChg>
        <pc:spChg chg="del">
          <ac:chgData name="" userId="" providerId="" clId="Web-{9C7C021A-A2A2-43BE-B185-EB9C087EAFAD}" dt="2018-04-18T13:30:02.302" v="53"/>
          <ac:spMkLst>
            <pc:docMk/>
            <pc:sldMk cId="1917979695" sldId="300"/>
            <ac:spMk id="5" creationId="{00000000-0000-0000-0000-000000000000}"/>
          </ac:spMkLst>
        </pc:spChg>
        <pc:spChg chg="del">
          <ac:chgData name="" userId="" providerId="" clId="Web-{9C7C021A-A2A2-43BE-B185-EB9C087EAFAD}" dt="2018-04-18T13:30:02.302" v="52"/>
          <ac:spMkLst>
            <pc:docMk/>
            <pc:sldMk cId="1917979695" sldId="300"/>
            <ac:spMk id="6" creationId="{00000000-0000-0000-0000-000000000000}"/>
          </ac:spMkLst>
        </pc:spChg>
        <pc:spChg chg="del">
          <ac:chgData name="" userId="" providerId="" clId="Web-{9C7C021A-A2A2-43BE-B185-EB9C087EAFAD}" dt="2018-04-18T13:30:02.302" v="51"/>
          <ac:spMkLst>
            <pc:docMk/>
            <pc:sldMk cId="1917979695" sldId="300"/>
            <ac:spMk id="7" creationId="{00000000-0000-0000-0000-000000000000}"/>
          </ac:spMkLst>
        </pc:spChg>
        <pc:spChg chg="del">
          <ac:chgData name="" userId="" providerId="" clId="Web-{9C7C021A-A2A2-43BE-B185-EB9C087EAFAD}" dt="2018-04-18T13:30:02.302" v="50"/>
          <ac:spMkLst>
            <pc:docMk/>
            <pc:sldMk cId="1917979695" sldId="300"/>
            <ac:spMk id="13" creationId="{00000000-0000-0000-0000-000000000000}"/>
          </ac:spMkLst>
        </pc:spChg>
        <pc:spChg chg="del">
          <ac:chgData name="" userId="" providerId="" clId="Web-{9C7C021A-A2A2-43BE-B185-EB9C087EAFAD}" dt="2018-04-18T13:30:02.302" v="49"/>
          <ac:spMkLst>
            <pc:docMk/>
            <pc:sldMk cId="1917979695" sldId="300"/>
            <ac:spMk id="16" creationId="{00000000-0000-0000-0000-000000000000}"/>
          </ac:spMkLst>
        </pc:spChg>
        <pc:spChg chg="del">
          <ac:chgData name="" userId="" providerId="" clId="Web-{9C7C021A-A2A2-43BE-B185-EB9C087EAFAD}" dt="2018-04-18T13:30:02.302" v="46"/>
          <ac:spMkLst>
            <pc:docMk/>
            <pc:sldMk cId="1917979695" sldId="300"/>
            <ac:spMk id="21" creationId="{00000000-0000-0000-0000-000000000000}"/>
          </ac:spMkLst>
        </pc:spChg>
        <pc:spChg chg="del">
          <ac:chgData name="" userId="" providerId="" clId="Web-{9C7C021A-A2A2-43BE-B185-EB9C087EAFAD}" dt="2018-04-18T13:30:02.302" v="45"/>
          <ac:spMkLst>
            <pc:docMk/>
            <pc:sldMk cId="1917979695" sldId="300"/>
            <ac:spMk id="22" creationId="{00000000-0000-0000-0000-000000000000}"/>
          </ac:spMkLst>
        </pc:spChg>
        <pc:spChg chg="del">
          <ac:chgData name="" userId="" providerId="" clId="Web-{9C7C021A-A2A2-43BE-B185-EB9C087EAFAD}" dt="2018-04-18T13:30:02.302" v="44"/>
          <ac:spMkLst>
            <pc:docMk/>
            <pc:sldMk cId="1917979695" sldId="300"/>
            <ac:spMk id="23" creationId="{00000000-0000-0000-0000-000000000000}"/>
          </ac:spMkLst>
        </pc:spChg>
        <pc:spChg chg="del">
          <ac:chgData name="" userId="" providerId="" clId="Web-{9C7C021A-A2A2-43BE-B185-EB9C087EAFAD}" dt="2018-04-18T13:30:02.302" v="43"/>
          <ac:spMkLst>
            <pc:docMk/>
            <pc:sldMk cId="1917979695" sldId="300"/>
            <ac:spMk id="24" creationId="{00000000-0000-0000-0000-000000000000}"/>
          </ac:spMkLst>
        </pc:spChg>
        <pc:spChg chg="del">
          <ac:chgData name="" userId="" providerId="" clId="Web-{9C7C021A-A2A2-43BE-B185-EB9C087EAFAD}" dt="2018-04-18T13:30:02.302" v="42"/>
          <ac:spMkLst>
            <pc:docMk/>
            <pc:sldMk cId="1917979695" sldId="300"/>
            <ac:spMk id="25" creationId="{00000000-0000-0000-0000-000000000000}"/>
          </ac:spMkLst>
        </pc:spChg>
        <pc:spChg chg="del">
          <ac:chgData name="" userId="" providerId="" clId="Web-{9C7C021A-A2A2-43BE-B185-EB9C087EAFAD}" dt="2018-04-18T13:30:02.302" v="41"/>
          <ac:spMkLst>
            <pc:docMk/>
            <pc:sldMk cId="1917979695" sldId="300"/>
            <ac:spMk id="26" creationId="{00000000-0000-0000-0000-000000000000}"/>
          </ac:spMkLst>
        </pc:spChg>
        <pc:spChg chg="del">
          <ac:chgData name="" userId="" providerId="" clId="Web-{9C7C021A-A2A2-43BE-B185-EB9C087EAFAD}" dt="2018-04-18T13:30:02.302" v="40"/>
          <ac:spMkLst>
            <pc:docMk/>
            <pc:sldMk cId="1917979695" sldId="300"/>
            <ac:spMk id="27" creationId="{00000000-0000-0000-0000-000000000000}"/>
          </ac:spMkLst>
        </pc:spChg>
        <pc:spChg chg="del">
          <ac:chgData name="" userId="" providerId="" clId="Web-{9C7C021A-A2A2-43BE-B185-EB9C087EAFAD}" dt="2018-04-18T13:30:02.302" v="39"/>
          <ac:spMkLst>
            <pc:docMk/>
            <pc:sldMk cId="1917979695" sldId="300"/>
            <ac:spMk id="28" creationId="{00000000-0000-0000-0000-000000000000}"/>
          </ac:spMkLst>
        </pc:spChg>
        <pc:spChg chg="del">
          <ac:chgData name="" userId="" providerId="" clId="Web-{9C7C021A-A2A2-43BE-B185-EB9C087EAFAD}" dt="2018-04-18T13:30:02.302" v="38"/>
          <ac:spMkLst>
            <pc:docMk/>
            <pc:sldMk cId="1917979695" sldId="300"/>
            <ac:spMk id="29" creationId="{00000000-0000-0000-0000-000000000000}"/>
          </ac:spMkLst>
        </pc:spChg>
        <pc:spChg chg="del">
          <ac:chgData name="" userId="" providerId="" clId="Web-{9C7C021A-A2A2-43BE-B185-EB9C087EAFAD}" dt="2018-04-18T13:30:02.302" v="37"/>
          <ac:spMkLst>
            <pc:docMk/>
            <pc:sldMk cId="1917979695" sldId="300"/>
            <ac:spMk id="30" creationId="{00000000-0000-0000-0000-000000000000}"/>
          </ac:spMkLst>
        </pc:spChg>
        <pc:spChg chg="del">
          <ac:chgData name="" userId="" providerId="" clId="Web-{9C7C021A-A2A2-43BE-B185-EB9C087EAFAD}" dt="2018-04-18T13:30:02.302" v="36"/>
          <ac:spMkLst>
            <pc:docMk/>
            <pc:sldMk cId="1917979695" sldId="300"/>
            <ac:spMk id="31" creationId="{00000000-0000-0000-0000-000000000000}"/>
          </ac:spMkLst>
        </pc:spChg>
        <pc:spChg chg="del">
          <ac:chgData name="" userId="" providerId="" clId="Web-{9C7C021A-A2A2-43BE-B185-EB9C087EAFAD}" dt="2018-04-18T13:30:02.302" v="35"/>
          <ac:spMkLst>
            <pc:docMk/>
            <pc:sldMk cId="1917979695" sldId="300"/>
            <ac:spMk id="32" creationId="{00000000-0000-0000-0000-000000000000}"/>
          </ac:spMkLst>
        </pc:spChg>
        <pc:spChg chg="del">
          <ac:chgData name="" userId="" providerId="" clId="Web-{9C7C021A-A2A2-43BE-B185-EB9C087EAFAD}" dt="2018-04-18T13:30:02.302" v="34"/>
          <ac:spMkLst>
            <pc:docMk/>
            <pc:sldMk cId="1917979695" sldId="300"/>
            <ac:spMk id="33" creationId="{00000000-0000-0000-0000-000000000000}"/>
          </ac:spMkLst>
        </pc:spChg>
        <pc:spChg chg="del">
          <ac:chgData name="" userId="" providerId="" clId="Web-{9C7C021A-A2A2-43BE-B185-EB9C087EAFAD}" dt="2018-04-18T13:30:02.302" v="33"/>
          <ac:spMkLst>
            <pc:docMk/>
            <pc:sldMk cId="1917979695" sldId="300"/>
            <ac:spMk id="34" creationId="{00000000-0000-0000-0000-000000000000}"/>
          </ac:spMkLst>
        </pc:spChg>
        <pc:spChg chg="del mod">
          <ac:chgData name="" userId="" providerId="" clId="Web-{9C7C021A-A2A2-43BE-B185-EB9C087EAFAD}" dt="2018-04-18T13:30:13.927" v="58"/>
          <ac:spMkLst>
            <pc:docMk/>
            <pc:sldMk cId="1917979695" sldId="300"/>
            <ac:spMk id="35" creationId="{00000000-0000-0000-0000-000000000000}"/>
          </ac:spMkLst>
        </pc:spChg>
        <pc:spChg chg="del">
          <ac:chgData name="" userId="" providerId="" clId="Web-{9C7C021A-A2A2-43BE-B185-EB9C087EAFAD}" dt="2018-04-18T13:30:02.302" v="32"/>
          <ac:spMkLst>
            <pc:docMk/>
            <pc:sldMk cId="1917979695" sldId="300"/>
            <ac:spMk id="36" creationId="{00000000-0000-0000-0000-000000000000}"/>
          </ac:spMkLst>
        </pc:spChg>
        <pc:spChg chg="del">
          <ac:chgData name="" userId="" providerId="" clId="Web-{9C7C021A-A2A2-43BE-B185-EB9C087EAFAD}" dt="2018-04-18T13:30:02.302" v="31"/>
          <ac:spMkLst>
            <pc:docMk/>
            <pc:sldMk cId="1917979695" sldId="300"/>
            <ac:spMk id="37" creationId="{00000000-0000-0000-0000-000000000000}"/>
          </ac:spMkLst>
        </pc:spChg>
        <pc:spChg chg="del">
          <ac:chgData name="" userId="" providerId="" clId="Web-{9C7C021A-A2A2-43BE-B185-EB9C087EAFAD}" dt="2018-04-18T13:30:02.302" v="30"/>
          <ac:spMkLst>
            <pc:docMk/>
            <pc:sldMk cId="1917979695" sldId="300"/>
            <ac:spMk id="38" creationId="{00000000-0000-0000-0000-000000000000}"/>
          </ac:spMkLst>
        </pc:spChg>
        <pc:spChg chg="del">
          <ac:chgData name="" userId="" providerId="" clId="Web-{9C7C021A-A2A2-43BE-B185-EB9C087EAFAD}" dt="2018-04-18T13:30:02.302" v="29"/>
          <ac:spMkLst>
            <pc:docMk/>
            <pc:sldMk cId="1917979695" sldId="300"/>
            <ac:spMk id="39" creationId="{00000000-0000-0000-0000-000000000000}"/>
          </ac:spMkLst>
        </pc:spChg>
        <pc:spChg chg="del">
          <ac:chgData name="" userId="" providerId="" clId="Web-{9C7C021A-A2A2-43BE-B185-EB9C087EAFAD}" dt="2018-04-18T13:30:02.302" v="28"/>
          <ac:spMkLst>
            <pc:docMk/>
            <pc:sldMk cId="1917979695" sldId="300"/>
            <ac:spMk id="40" creationId="{00000000-0000-0000-0000-000000000000}"/>
          </ac:spMkLst>
        </pc:spChg>
        <pc:spChg chg="del">
          <ac:chgData name="" userId="" providerId="" clId="Web-{9C7C021A-A2A2-43BE-B185-EB9C087EAFAD}" dt="2018-04-18T13:30:02.302" v="27"/>
          <ac:spMkLst>
            <pc:docMk/>
            <pc:sldMk cId="1917979695" sldId="300"/>
            <ac:spMk id="41" creationId="{00000000-0000-0000-0000-000000000000}"/>
          </ac:spMkLst>
        </pc:spChg>
        <pc:spChg chg="del">
          <ac:chgData name="" userId="" providerId="" clId="Web-{9C7C021A-A2A2-43BE-B185-EB9C087EAFAD}" dt="2018-04-18T13:30:02.302" v="26"/>
          <ac:spMkLst>
            <pc:docMk/>
            <pc:sldMk cId="1917979695" sldId="300"/>
            <ac:spMk id="42" creationId="{00000000-0000-0000-0000-000000000000}"/>
          </ac:spMkLst>
        </pc:spChg>
        <pc:spChg chg="del">
          <ac:chgData name="" userId="" providerId="" clId="Web-{9C7C021A-A2A2-43BE-B185-EB9C087EAFAD}" dt="2018-04-18T13:30:02.302" v="25"/>
          <ac:spMkLst>
            <pc:docMk/>
            <pc:sldMk cId="1917979695" sldId="300"/>
            <ac:spMk id="43" creationId="{00000000-0000-0000-0000-000000000000}"/>
          </ac:spMkLst>
        </pc:spChg>
        <pc:spChg chg="del">
          <ac:chgData name="" userId="" providerId="" clId="Web-{9C7C021A-A2A2-43BE-B185-EB9C087EAFAD}" dt="2018-04-18T13:30:15.193" v="59"/>
          <ac:spMkLst>
            <pc:docMk/>
            <pc:sldMk cId="1917979695" sldId="300"/>
            <ac:spMk id="44" creationId="{00000000-0000-0000-0000-000000000000}"/>
          </ac:spMkLst>
        </pc:spChg>
        <pc:spChg chg="del">
          <ac:chgData name="" userId="" providerId="" clId="Web-{9C7C021A-A2A2-43BE-B185-EB9C087EAFAD}" dt="2018-04-18T13:30:17.740" v="60"/>
          <ac:spMkLst>
            <pc:docMk/>
            <pc:sldMk cId="1917979695" sldId="300"/>
            <ac:spMk id="45" creationId="{00000000-0000-0000-0000-000000000000}"/>
          </ac:spMkLst>
        </pc:spChg>
        <pc:spChg chg="del">
          <ac:chgData name="" userId="" providerId="" clId="Web-{9C7C021A-A2A2-43BE-B185-EB9C087EAFAD}" dt="2018-04-18T13:30:20.021" v="61"/>
          <ac:spMkLst>
            <pc:docMk/>
            <pc:sldMk cId="1917979695" sldId="300"/>
            <ac:spMk id="46" creationId="{00000000-0000-0000-0000-000000000000}"/>
          </ac:spMkLst>
        </pc:spChg>
        <pc:spChg chg="del">
          <ac:chgData name="" userId="" providerId="" clId="Web-{9C7C021A-A2A2-43BE-B185-EB9C087EAFAD}" dt="2018-04-18T13:30:02.302" v="24"/>
          <ac:spMkLst>
            <pc:docMk/>
            <pc:sldMk cId="1917979695" sldId="300"/>
            <ac:spMk id="49" creationId="{00000000-0000-0000-0000-000000000000}"/>
          </ac:spMkLst>
        </pc:spChg>
        <pc:spChg chg="del">
          <ac:chgData name="" userId="" providerId="" clId="Web-{9C7C021A-A2A2-43BE-B185-EB9C087EAFAD}" dt="2018-04-18T13:30:02.302" v="23"/>
          <ac:spMkLst>
            <pc:docMk/>
            <pc:sldMk cId="1917979695" sldId="300"/>
            <ac:spMk id="50" creationId="{00000000-0000-0000-0000-000000000000}"/>
          </ac:spMkLst>
        </pc:spChg>
        <pc:spChg chg="del">
          <ac:chgData name="" userId="" providerId="" clId="Web-{9C7C021A-A2A2-43BE-B185-EB9C087EAFAD}" dt="2018-04-18T13:30:02.302" v="22"/>
          <ac:spMkLst>
            <pc:docMk/>
            <pc:sldMk cId="1917979695" sldId="300"/>
            <ac:spMk id="51" creationId="{00000000-0000-0000-0000-000000000000}"/>
          </ac:spMkLst>
        </pc:spChg>
        <pc:spChg chg="del">
          <ac:chgData name="" userId="" providerId="" clId="Web-{9C7C021A-A2A2-43BE-B185-EB9C087EAFAD}" dt="2018-04-18T13:30:02.302" v="21"/>
          <ac:spMkLst>
            <pc:docMk/>
            <pc:sldMk cId="1917979695" sldId="300"/>
            <ac:spMk id="52" creationId="{00000000-0000-0000-0000-000000000000}"/>
          </ac:spMkLst>
        </pc:spChg>
        <pc:spChg chg="del">
          <ac:chgData name="" userId="" providerId="" clId="Web-{9C7C021A-A2A2-43BE-B185-EB9C087EAFAD}" dt="2018-04-18T13:30:02.302" v="20"/>
          <ac:spMkLst>
            <pc:docMk/>
            <pc:sldMk cId="1917979695" sldId="300"/>
            <ac:spMk id="53" creationId="{00000000-0000-0000-0000-000000000000}"/>
          </ac:spMkLst>
        </pc:spChg>
        <pc:spChg chg="del">
          <ac:chgData name="" userId="" providerId="" clId="Web-{9C7C021A-A2A2-43BE-B185-EB9C087EAFAD}" dt="2018-04-18T13:30:02.302" v="19"/>
          <ac:spMkLst>
            <pc:docMk/>
            <pc:sldMk cId="1917979695" sldId="300"/>
            <ac:spMk id="54" creationId="{00000000-0000-0000-0000-000000000000}"/>
          </ac:spMkLst>
        </pc:spChg>
        <pc:spChg chg="del">
          <ac:chgData name="" userId="" providerId="" clId="Web-{9C7C021A-A2A2-43BE-B185-EB9C087EAFAD}" dt="2018-04-18T13:30:02.302" v="18"/>
          <ac:spMkLst>
            <pc:docMk/>
            <pc:sldMk cId="1917979695" sldId="300"/>
            <ac:spMk id="55" creationId="{00000000-0000-0000-0000-000000000000}"/>
          </ac:spMkLst>
        </pc:spChg>
        <pc:spChg chg="add">
          <ac:chgData name="" userId="" providerId="" clId="Web-{9C7C021A-A2A2-43BE-B185-EB9C087EAFAD}" dt="2018-04-18T13:30:32.412" v="64"/>
          <ac:spMkLst>
            <pc:docMk/>
            <pc:sldMk cId="1917979695" sldId="300"/>
            <ac:spMk id="61" creationId="{D3C6AEBE-1D87-4795-989E-33B2BF648962}"/>
          </ac:spMkLst>
        </pc:spChg>
        <pc:spChg chg="add">
          <ac:chgData name="" userId="" providerId="" clId="Web-{9C7C021A-A2A2-43BE-B185-EB9C087EAFAD}" dt="2018-04-18T13:30:32.412" v="64"/>
          <ac:spMkLst>
            <pc:docMk/>
            <pc:sldMk cId="1917979695" sldId="300"/>
            <ac:spMk id="63" creationId="{D8DC7255-7B09-481D-BCA7-24037F90D97F}"/>
          </ac:spMkLst>
        </pc:spChg>
        <pc:spChg chg="add">
          <ac:chgData name="" userId="" providerId="" clId="Web-{9C7C021A-A2A2-43BE-B185-EB9C087EAFAD}" dt="2018-04-18T13:30:32.412" v="64"/>
          <ac:spMkLst>
            <pc:docMk/>
            <pc:sldMk cId="1917979695" sldId="300"/>
            <ac:spMk id="64" creationId="{014EE6B7-8586-46E4-96CA-965C6B570787}"/>
          </ac:spMkLst>
        </pc:spChg>
        <pc:spChg chg="add">
          <ac:chgData name="" userId="" providerId="" clId="Web-{9C7C021A-A2A2-43BE-B185-EB9C087EAFAD}" dt="2018-04-18T13:30:32.412" v="64"/>
          <ac:spMkLst>
            <pc:docMk/>
            <pc:sldMk cId="1917979695" sldId="300"/>
            <ac:spMk id="65" creationId="{3E95CB4C-39AC-47AB-B5FC-AFAD8B88E895}"/>
          </ac:spMkLst>
        </pc:spChg>
        <pc:spChg chg="add">
          <ac:chgData name="" userId="" providerId="" clId="Web-{9C7C021A-A2A2-43BE-B185-EB9C087EAFAD}" dt="2018-04-18T13:30:32.412" v="64"/>
          <ac:spMkLst>
            <pc:docMk/>
            <pc:sldMk cId="1917979695" sldId="300"/>
            <ac:spMk id="67" creationId="{0424FB5F-E023-4F8C-9C61-6A38EABCF4A9}"/>
          </ac:spMkLst>
        </pc:spChg>
        <pc:spChg chg="add">
          <ac:chgData name="" userId="" providerId="" clId="Web-{9C7C021A-A2A2-43BE-B185-EB9C087EAFAD}" dt="2018-04-18T13:30:32.412" v="64"/>
          <ac:spMkLst>
            <pc:docMk/>
            <pc:sldMk cId="1917979695" sldId="300"/>
            <ac:spMk id="71" creationId="{D6930763-244D-414B-9C9D-4796C9F1BA42}"/>
          </ac:spMkLst>
        </pc:spChg>
        <pc:spChg chg="del">
          <ac:chgData name="" userId="" providerId="" clId="Web-{9C7C021A-A2A2-43BE-B185-EB9C087EAFAD}" dt="2018-04-18T13:30:02.302" v="13"/>
          <ac:spMkLst>
            <pc:docMk/>
            <pc:sldMk cId="1917979695" sldId="300"/>
            <ac:spMk id="72" creationId="{00000000-0000-0000-0000-000000000000}"/>
          </ac:spMkLst>
        </pc:spChg>
        <pc:spChg chg="del">
          <ac:chgData name="" userId="" providerId="" clId="Web-{9C7C021A-A2A2-43BE-B185-EB9C087EAFAD}" dt="2018-04-18T13:30:02.302" v="12"/>
          <ac:spMkLst>
            <pc:docMk/>
            <pc:sldMk cId="1917979695" sldId="300"/>
            <ac:spMk id="73" creationId="{00000000-0000-0000-0000-000000000000}"/>
          </ac:spMkLst>
        </pc:spChg>
        <pc:spChg chg="del">
          <ac:chgData name="" userId="" providerId="" clId="Web-{9C7C021A-A2A2-43BE-B185-EB9C087EAFAD}" dt="2018-04-18T13:30:02.302" v="11"/>
          <ac:spMkLst>
            <pc:docMk/>
            <pc:sldMk cId="1917979695" sldId="300"/>
            <ac:spMk id="74" creationId="{00000000-0000-0000-0000-000000000000}"/>
          </ac:spMkLst>
        </pc:spChg>
        <pc:spChg chg="del">
          <ac:chgData name="" userId="" providerId="" clId="Web-{9C7C021A-A2A2-43BE-B185-EB9C087EAFAD}" dt="2018-04-18T13:30:02.302" v="10"/>
          <ac:spMkLst>
            <pc:docMk/>
            <pc:sldMk cId="1917979695" sldId="300"/>
            <ac:spMk id="75" creationId="{00000000-0000-0000-0000-000000000000}"/>
          </ac:spMkLst>
        </pc:spChg>
        <pc:spChg chg="add">
          <ac:chgData name="" userId="" providerId="" clId="Web-{9C7C021A-A2A2-43BE-B185-EB9C087EAFAD}" dt="2018-04-18T13:30:32.412" v="64"/>
          <ac:spMkLst>
            <pc:docMk/>
            <pc:sldMk cId="1917979695" sldId="300"/>
            <ac:spMk id="80" creationId="{B385E718-BAD2-4BD2-8DA1-076FFCB6B8A1}"/>
          </ac:spMkLst>
        </pc:spChg>
        <pc:spChg chg="del">
          <ac:chgData name="" userId="" providerId="" clId="Web-{9C7C021A-A2A2-43BE-B185-EB9C087EAFAD}" dt="2018-04-18T13:30:02.286" v="5"/>
          <ac:spMkLst>
            <pc:docMk/>
            <pc:sldMk cId="1917979695" sldId="300"/>
            <ac:spMk id="81" creationId="{00000000-0000-0000-0000-000000000000}"/>
          </ac:spMkLst>
        </pc:spChg>
        <pc:spChg chg="del">
          <ac:chgData name="" userId="" providerId="" clId="Web-{9C7C021A-A2A2-43BE-B185-EB9C087EAFAD}" dt="2018-04-18T13:30:02.286" v="4"/>
          <ac:spMkLst>
            <pc:docMk/>
            <pc:sldMk cId="1917979695" sldId="300"/>
            <ac:spMk id="82" creationId="{00000000-0000-0000-0000-000000000000}"/>
          </ac:spMkLst>
        </pc:spChg>
        <pc:spChg chg="add">
          <ac:chgData name="" userId="" providerId="" clId="Web-{9C7C021A-A2A2-43BE-B185-EB9C087EAFAD}" dt="2018-04-18T13:30:32.412" v="64"/>
          <ac:spMkLst>
            <pc:docMk/>
            <pc:sldMk cId="1917979695" sldId="300"/>
            <ac:spMk id="83" creationId="{17026AA2-A3F1-4BCB-809C-6E6EB34524C6}"/>
          </ac:spMkLst>
        </pc:spChg>
        <pc:spChg chg="add">
          <ac:chgData name="" userId="" providerId="" clId="Web-{9C7C021A-A2A2-43BE-B185-EB9C087EAFAD}" dt="2018-04-18T13:30:32.412" v="64"/>
          <ac:spMkLst>
            <pc:docMk/>
            <pc:sldMk cId="1917979695" sldId="300"/>
            <ac:spMk id="86" creationId="{30475D55-2531-4BED-931E-B4581946FCE6}"/>
          </ac:spMkLst>
        </pc:spChg>
        <pc:spChg chg="add">
          <ac:chgData name="" userId="" providerId="" clId="Web-{9C7C021A-A2A2-43BE-B185-EB9C087EAFAD}" dt="2018-04-18T13:30:32.412" v="64"/>
          <ac:spMkLst>
            <pc:docMk/>
            <pc:sldMk cId="1917979695" sldId="300"/>
            <ac:spMk id="87" creationId="{110BB4D5-D7A8-44C1-9477-DEFC048E4483}"/>
          </ac:spMkLst>
        </pc:spChg>
        <pc:spChg chg="add">
          <ac:chgData name="" userId="" providerId="" clId="Web-{9C7C021A-A2A2-43BE-B185-EB9C087EAFAD}" dt="2018-04-18T13:30:32.412" v="64"/>
          <ac:spMkLst>
            <pc:docMk/>
            <pc:sldMk cId="1917979695" sldId="300"/>
            <ac:spMk id="88" creationId="{9ED19502-F233-4AF1-94FB-DFBBA931F2C7}"/>
          </ac:spMkLst>
        </pc:spChg>
        <pc:spChg chg="add">
          <ac:chgData name="" userId="" providerId="" clId="Web-{9C7C021A-A2A2-43BE-B185-EB9C087EAFAD}" dt="2018-04-18T13:30:32.412" v="64"/>
          <ac:spMkLst>
            <pc:docMk/>
            <pc:sldMk cId="1917979695" sldId="300"/>
            <ac:spMk id="89" creationId="{D7C5ACEF-2B1D-41C9-B5EB-E99500CED2AB}"/>
          </ac:spMkLst>
        </pc:spChg>
        <pc:spChg chg="add">
          <ac:chgData name="" userId="" providerId="" clId="Web-{9C7C021A-A2A2-43BE-B185-EB9C087EAFAD}" dt="2018-04-18T13:30:32.412" v="64"/>
          <ac:spMkLst>
            <pc:docMk/>
            <pc:sldMk cId="1917979695" sldId="300"/>
            <ac:spMk id="90" creationId="{61BC307D-9308-4E73-B049-5A4DA8A1FC3C}"/>
          </ac:spMkLst>
        </pc:spChg>
        <pc:spChg chg="add">
          <ac:chgData name="" userId="" providerId="" clId="Web-{9C7C021A-A2A2-43BE-B185-EB9C087EAFAD}" dt="2018-04-18T13:30:32.412" v="64"/>
          <ac:spMkLst>
            <pc:docMk/>
            <pc:sldMk cId="1917979695" sldId="300"/>
            <ac:spMk id="91" creationId="{81891B7B-8479-4249-8702-F47D641CA4AD}"/>
          </ac:spMkLst>
        </pc:spChg>
        <pc:spChg chg="add">
          <ac:chgData name="" userId="" providerId="" clId="Web-{9C7C021A-A2A2-43BE-B185-EB9C087EAFAD}" dt="2018-04-18T13:30:32.412" v="64"/>
          <ac:spMkLst>
            <pc:docMk/>
            <pc:sldMk cId="1917979695" sldId="300"/>
            <ac:spMk id="92" creationId="{84819C14-06B8-400E-AC15-BE26B1729264}"/>
          </ac:spMkLst>
        </pc:spChg>
        <pc:spChg chg="add">
          <ac:chgData name="" userId="" providerId="" clId="Web-{9C7C021A-A2A2-43BE-B185-EB9C087EAFAD}" dt="2018-04-18T13:30:32.412" v="64"/>
          <ac:spMkLst>
            <pc:docMk/>
            <pc:sldMk cId="1917979695" sldId="300"/>
            <ac:spMk id="93" creationId="{E215AC2F-3DCA-4E91-9714-97A605EF5808}"/>
          </ac:spMkLst>
        </pc:spChg>
        <pc:spChg chg="add">
          <ac:chgData name="" userId="" providerId="" clId="Web-{9C7C021A-A2A2-43BE-B185-EB9C087EAFAD}" dt="2018-04-18T13:30:32.412" v="64"/>
          <ac:spMkLst>
            <pc:docMk/>
            <pc:sldMk cId="1917979695" sldId="300"/>
            <ac:spMk id="94" creationId="{FE15555D-21CC-4F0F-86C0-8ACADD511BB2}"/>
          </ac:spMkLst>
        </pc:spChg>
        <pc:spChg chg="add">
          <ac:chgData name="" userId="" providerId="" clId="Web-{9C7C021A-A2A2-43BE-B185-EB9C087EAFAD}" dt="2018-04-18T13:30:32.412" v="64"/>
          <ac:spMkLst>
            <pc:docMk/>
            <pc:sldMk cId="1917979695" sldId="300"/>
            <ac:spMk id="95" creationId="{01238A5F-016F-4A9B-87D8-3B20A3A1FF16}"/>
          </ac:spMkLst>
        </pc:spChg>
        <pc:spChg chg="add">
          <ac:chgData name="" userId="" providerId="" clId="Web-{9C7C021A-A2A2-43BE-B185-EB9C087EAFAD}" dt="2018-04-18T13:30:32.412" v="64"/>
          <ac:spMkLst>
            <pc:docMk/>
            <pc:sldMk cId="1917979695" sldId="300"/>
            <ac:spMk id="96" creationId="{80A8065D-DE5F-4006-A34F-611B0599935D}"/>
          </ac:spMkLst>
        </pc:spChg>
        <pc:spChg chg="add">
          <ac:chgData name="" userId="" providerId="" clId="Web-{9C7C021A-A2A2-43BE-B185-EB9C087EAFAD}" dt="2018-04-18T13:30:32.412" v="64"/>
          <ac:spMkLst>
            <pc:docMk/>
            <pc:sldMk cId="1917979695" sldId="300"/>
            <ac:spMk id="97" creationId="{0BFCEF40-BA85-4637-80F6-F0A686366A2A}"/>
          </ac:spMkLst>
        </pc:spChg>
        <pc:spChg chg="add">
          <ac:chgData name="" userId="" providerId="" clId="Web-{9C7C021A-A2A2-43BE-B185-EB9C087EAFAD}" dt="2018-04-18T13:30:32.412" v="64"/>
          <ac:spMkLst>
            <pc:docMk/>
            <pc:sldMk cId="1917979695" sldId="300"/>
            <ac:spMk id="98" creationId="{C91F497C-10C2-4D12-86DB-70519D7A8E29}"/>
          </ac:spMkLst>
        </pc:spChg>
        <pc:spChg chg="add">
          <ac:chgData name="" userId="" providerId="" clId="Web-{9C7C021A-A2A2-43BE-B185-EB9C087EAFAD}" dt="2018-04-18T13:30:32.412" v="64"/>
          <ac:spMkLst>
            <pc:docMk/>
            <pc:sldMk cId="1917979695" sldId="300"/>
            <ac:spMk id="99" creationId="{ECDDD5D6-191A-4765-9061-29726C8D4607}"/>
          </ac:spMkLst>
        </pc:spChg>
        <pc:spChg chg="add">
          <ac:chgData name="" userId="" providerId="" clId="Web-{9C7C021A-A2A2-43BE-B185-EB9C087EAFAD}" dt="2018-04-18T13:30:32.412" v="64"/>
          <ac:spMkLst>
            <pc:docMk/>
            <pc:sldMk cId="1917979695" sldId="300"/>
            <ac:spMk id="100" creationId="{D19378F7-25E5-45E8-9069-2A6B6ED0DC1A}"/>
          </ac:spMkLst>
        </pc:spChg>
        <pc:spChg chg="add">
          <ac:chgData name="" userId="" providerId="" clId="Web-{9C7C021A-A2A2-43BE-B185-EB9C087EAFAD}" dt="2018-04-18T13:30:32.412" v="64"/>
          <ac:spMkLst>
            <pc:docMk/>
            <pc:sldMk cId="1917979695" sldId="300"/>
            <ac:spMk id="101" creationId="{6F2BC126-48E7-4A1E-BC72-C43A4386FBB7}"/>
          </ac:spMkLst>
        </pc:spChg>
        <pc:spChg chg="add">
          <ac:chgData name="" userId="" providerId="" clId="Web-{9C7C021A-A2A2-43BE-B185-EB9C087EAFAD}" dt="2018-04-18T13:30:32.412" v="64"/>
          <ac:spMkLst>
            <pc:docMk/>
            <pc:sldMk cId="1917979695" sldId="300"/>
            <ac:spMk id="102" creationId="{439A8DF1-14A8-4305-BE74-35B8A8237852}"/>
          </ac:spMkLst>
        </pc:spChg>
        <pc:spChg chg="add">
          <ac:chgData name="" userId="" providerId="" clId="Web-{9C7C021A-A2A2-43BE-B185-EB9C087EAFAD}" dt="2018-04-18T13:30:32.412" v="64"/>
          <ac:spMkLst>
            <pc:docMk/>
            <pc:sldMk cId="1917979695" sldId="300"/>
            <ac:spMk id="104" creationId="{0E22D970-53A3-4F03-9528-2AA1A6BAC1B2}"/>
          </ac:spMkLst>
        </pc:spChg>
        <pc:spChg chg="add">
          <ac:chgData name="" userId="" providerId="" clId="Web-{9C7C021A-A2A2-43BE-B185-EB9C087EAFAD}" dt="2018-04-18T13:30:32.412" v="64"/>
          <ac:spMkLst>
            <pc:docMk/>
            <pc:sldMk cId="1917979695" sldId="300"/>
            <ac:spMk id="105" creationId="{456DD3E2-4E1D-494A-8EC2-2452B83FFE77}"/>
          </ac:spMkLst>
        </pc:spChg>
        <pc:spChg chg="add">
          <ac:chgData name="" userId="" providerId="" clId="Web-{9C7C021A-A2A2-43BE-B185-EB9C087EAFAD}" dt="2018-04-18T13:30:32.412" v="64"/>
          <ac:spMkLst>
            <pc:docMk/>
            <pc:sldMk cId="1917979695" sldId="300"/>
            <ac:spMk id="106" creationId="{CFEFA1A8-CF8C-4788-ACCF-F976601A558E}"/>
          </ac:spMkLst>
        </pc:spChg>
        <pc:spChg chg="add">
          <ac:chgData name="" userId="" providerId="" clId="Web-{9C7C021A-A2A2-43BE-B185-EB9C087EAFAD}" dt="2018-04-18T13:30:32.412" v="64"/>
          <ac:spMkLst>
            <pc:docMk/>
            <pc:sldMk cId="1917979695" sldId="300"/>
            <ac:spMk id="107" creationId="{C47B8DDD-68E0-42A9-A32C-70DD2CC9093F}"/>
          </ac:spMkLst>
        </pc:spChg>
        <pc:spChg chg="add">
          <ac:chgData name="" userId="" providerId="" clId="Web-{9C7C021A-A2A2-43BE-B185-EB9C087EAFAD}" dt="2018-04-18T13:30:32.412" v="64"/>
          <ac:spMkLst>
            <pc:docMk/>
            <pc:sldMk cId="1917979695" sldId="300"/>
            <ac:spMk id="108" creationId="{BB8666D8-3E49-43DB-BEA6-5FE647C69FE2}"/>
          </ac:spMkLst>
        </pc:spChg>
        <pc:spChg chg="add">
          <ac:chgData name="" userId="" providerId="" clId="Web-{9C7C021A-A2A2-43BE-B185-EB9C087EAFAD}" dt="2018-04-18T13:30:32.412" v="64"/>
          <ac:spMkLst>
            <pc:docMk/>
            <pc:sldMk cId="1917979695" sldId="300"/>
            <ac:spMk id="109" creationId="{5357AC0A-9F69-44BC-8965-0F5E327769C2}"/>
          </ac:spMkLst>
        </pc:spChg>
        <pc:spChg chg="add">
          <ac:chgData name="" userId="" providerId="" clId="Web-{9C7C021A-A2A2-43BE-B185-EB9C087EAFAD}" dt="2018-04-18T13:30:32.412" v="64"/>
          <ac:spMkLst>
            <pc:docMk/>
            <pc:sldMk cId="1917979695" sldId="300"/>
            <ac:spMk id="111" creationId="{7801F025-D129-466E-BF4E-7199AE97C5B2}"/>
          </ac:spMkLst>
        </pc:spChg>
        <pc:spChg chg="add">
          <ac:chgData name="" userId="" providerId="" clId="Web-{9C7C021A-A2A2-43BE-B185-EB9C087EAFAD}" dt="2018-04-18T13:30:32.412" v="64"/>
          <ac:spMkLst>
            <pc:docMk/>
            <pc:sldMk cId="1917979695" sldId="300"/>
            <ac:spMk id="112" creationId="{E4A552E5-62BE-4E44-9BEF-A7C40E3C1765}"/>
          </ac:spMkLst>
        </pc:spChg>
        <pc:spChg chg="add">
          <ac:chgData name="" userId="" providerId="" clId="Web-{9C7C021A-A2A2-43BE-B185-EB9C087EAFAD}" dt="2018-04-18T13:30:32.412" v="64"/>
          <ac:spMkLst>
            <pc:docMk/>
            <pc:sldMk cId="1917979695" sldId="300"/>
            <ac:spMk id="113" creationId="{3C8646D9-848A-48BC-A48D-CB3CCE73E1B9}"/>
          </ac:spMkLst>
        </pc:spChg>
        <pc:spChg chg="add">
          <ac:chgData name="" userId="" providerId="" clId="Web-{9C7C021A-A2A2-43BE-B185-EB9C087EAFAD}" dt="2018-04-18T13:30:32.412" v="64"/>
          <ac:spMkLst>
            <pc:docMk/>
            <pc:sldMk cId="1917979695" sldId="300"/>
            <ac:spMk id="114" creationId="{4AD9FE8D-7FF1-42E0-9757-233A5CBD6A0B}"/>
          </ac:spMkLst>
        </pc:spChg>
        <pc:spChg chg="add">
          <ac:chgData name="" userId="" providerId="" clId="Web-{9C7C021A-A2A2-43BE-B185-EB9C087EAFAD}" dt="2018-04-18T13:30:32.412" v="64"/>
          <ac:spMkLst>
            <pc:docMk/>
            <pc:sldMk cId="1917979695" sldId="300"/>
            <ac:spMk id="115" creationId="{B286C0BC-69AA-4A48-A558-66EC3647F695}"/>
          </ac:spMkLst>
        </pc:spChg>
        <pc:spChg chg="add">
          <ac:chgData name="" userId="" providerId="" clId="Web-{9C7C021A-A2A2-43BE-B185-EB9C087EAFAD}" dt="2018-04-18T13:30:32.412" v="64"/>
          <ac:spMkLst>
            <pc:docMk/>
            <pc:sldMk cId="1917979695" sldId="300"/>
            <ac:spMk id="116" creationId="{562BBF68-7B59-4E1C-8345-EE9656F6D2C7}"/>
          </ac:spMkLst>
        </pc:spChg>
        <pc:spChg chg="add">
          <ac:chgData name="" userId="" providerId="" clId="Web-{9C7C021A-A2A2-43BE-B185-EB9C087EAFAD}" dt="2018-04-18T13:30:32.412" v="64"/>
          <ac:spMkLst>
            <pc:docMk/>
            <pc:sldMk cId="1917979695" sldId="300"/>
            <ac:spMk id="117" creationId="{9BC20E30-A2AD-4C61-876D-6684D1A9438A}"/>
          </ac:spMkLst>
        </pc:spChg>
        <pc:spChg chg="add">
          <ac:chgData name="" userId="" providerId="" clId="Web-{9C7C021A-A2A2-43BE-B185-EB9C087EAFAD}" dt="2018-04-18T13:30:32.412" v="64"/>
          <ac:spMkLst>
            <pc:docMk/>
            <pc:sldMk cId="1917979695" sldId="300"/>
            <ac:spMk id="122" creationId="{BC4D2BA9-8CC2-445F-AA54-7F7F4A8D622E}"/>
          </ac:spMkLst>
        </pc:spChg>
        <pc:spChg chg="add">
          <ac:chgData name="" userId="" providerId="" clId="Web-{9C7C021A-A2A2-43BE-B185-EB9C087EAFAD}" dt="2018-04-18T13:30:32.412" v="64"/>
          <ac:spMkLst>
            <pc:docMk/>
            <pc:sldMk cId="1917979695" sldId="300"/>
            <ac:spMk id="123" creationId="{24CCDB88-9AEB-475A-A238-E5E1671FFAC7}"/>
          </ac:spMkLst>
        </pc:spChg>
        <pc:spChg chg="add">
          <ac:chgData name="" userId="" providerId="" clId="Web-{9C7C021A-A2A2-43BE-B185-EB9C087EAFAD}" dt="2018-04-18T13:30:32.412" v="64"/>
          <ac:spMkLst>
            <pc:docMk/>
            <pc:sldMk cId="1917979695" sldId="300"/>
            <ac:spMk id="124" creationId="{EFF85C06-5009-4151-8556-C6832D57F18D}"/>
          </ac:spMkLst>
        </pc:spChg>
        <pc:spChg chg="add">
          <ac:chgData name="" userId="" providerId="" clId="Web-{9C7C021A-A2A2-43BE-B185-EB9C087EAFAD}" dt="2018-04-18T13:30:32.412" v="64"/>
          <ac:spMkLst>
            <pc:docMk/>
            <pc:sldMk cId="1917979695" sldId="300"/>
            <ac:spMk id="125" creationId="{C30FEB39-B5FB-4CF7-97D2-01928641DA2B}"/>
          </ac:spMkLst>
        </pc:spChg>
        <pc:spChg chg="add">
          <ac:chgData name="" userId="" providerId="" clId="Web-{9C7C021A-A2A2-43BE-B185-EB9C087EAFAD}" dt="2018-04-18T13:30:32.412" v="64"/>
          <ac:spMkLst>
            <pc:docMk/>
            <pc:sldMk cId="1917979695" sldId="300"/>
            <ac:spMk id="130" creationId="{5BFA936E-8CBE-4FD6-9FB4-64BEF8D4B14C}"/>
          </ac:spMkLst>
        </pc:spChg>
        <pc:spChg chg="add">
          <ac:chgData name="" userId="" providerId="" clId="Web-{9C7C021A-A2A2-43BE-B185-EB9C087EAFAD}" dt="2018-04-18T13:30:32.412" v="64"/>
          <ac:spMkLst>
            <pc:docMk/>
            <pc:sldMk cId="1917979695" sldId="300"/>
            <ac:spMk id="131" creationId="{D857F3D2-B456-4E84-B3AE-4A96356E0BBA}"/>
          </ac:spMkLst>
        </pc:spChg>
        <pc:cxnChg chg="del mod">
          <ac:chgData name="" userId="" providerId="" clId="Web-{9C7C021A-A2A2-43BE-B185-EB9C087EAFAD}" dt="2018-04-18T13:30:02.302" v="48"/>
          <ac:cxnSpMkLst>
            <pc:docMk/>
            <pc:sldMk cId="1917979695" sldId="300"/>
            <ac:cxnSpMk id="18" creationId="{00000000-0000-0000-0000-000000000000}"/>
          </ac:cxnSpMkLst>
        </pc:cxnChg>
        <pc:cxnChg chg="del mod">
          <ac:chgData name="" userId="" providerId="" clId="Web-{9C7C021A-A2A2-43BE-B185-EB9C087EAFAD}" dt="2018-04-18T13:30:02.302" v="47"/>
          <ac:cxnSpMkLst>
            <pc:docMk/>
            <pc:sldMk cId="1917979695" sldId="300"/>
            <ac:cxnSpMk id="20" creationId="{00000000-0000-0000-0000-000000000000}"/>
          </ac:cxnSpMkLst>
        </pc:cxnChg>
        <pc:cxnChg chg="del mod">
          <ac:chgData name="" userId="" providerId="" clId="Web-{9C7C021A-A2A2-43BE-B185-EB9C087EAFAD}" dt="2018-04-18T13:30:02.302" v="17"/>
          <ac:cxnSpMkLst>
            <pc:docMk/>
            <pc:sldMk cId="1917979695" sldId="300"/>
            <ac:cxnSpMk id="57" creationId="{00000000-0000-0000-0000-000000000000}"/>
          </ac:cxnSpMkLst>
        </pc:cxnChg>
        <pc:cxnChg chg="del mod">
          <ac:chgData name="" userId="" providerId="" clId="Web-{9C7C021A-A2A2-43BE-B185-EB9C087EAFAD}" dt="2018-04-18T13:30:02.302" v="16"/>
          <ac:cxnSpMkLst>
            <pc:docMk/>
            <pc:sldMk cId="1917979695" sldId="300"/>
            <ac:cxnSpMk id="62" creationId="{00000000-0000-0000-0000-000000000000}"/>
          </ac:cxnSpMkLst>
        </pc:cxnChg>
        <pc:cxnChg chg="del mod">
          <ac:chgData name="" userId="" providerId="" clId="Web-{9C7C021A-A2A2-43BE-B185-EB9C087EAFAD}" dt="2018-04-18T13:30:02.302" v="15"/>
          <ac:cxnSpMkLst>
            <pc:docMk/>
            <pc:sldMk cId="1917979695" sldId="300"/>
            <ac:cxnSpMk id="66" creationId="{00000000-0000-0000-0000-000000000000}"/>
          </ac:cxnSpMkLst>
        </pc:cxnChg>
        <pc:cxnChg chg="del mod">
          <ac:chgData name="" userId="" providerId="" clId="Web-{9C7C021A-A2A2-43BE-B185-EB9C087EAFAD}" dt="2018-04-18T13:30:02.302" v="14"/>
          <ac:cxnSpMkLst>
            <pc:docMk/>
            <pc:sldMk cId="1917979695" sldId="300"/>
            <ac:cxnSpMk id="68" creationId="{00000000-0000-0000-0000-000000000000}"/>
          </ac:cxnSpMkLst>
        </pc:cxnChg>
        <pc:cxnChg chg="add">
          <ac:chgData name="" userId="" providerId="" clId="Web-{9C7C021A-A2A2-43BE-B185-EB9C087EAFAD}" dt="2018-04-18T13:30:32.412" v="64"/>
          <ac:cxnSpMkLst>
            <pc:docMk/>
            <pc:sldMk cId="1917979695" sldId="300"/>
            <ac:cxnSpMk id="69" creationId="{5B83F04C-022B-4943-912A-DDDC55BE301C}"/>
          </ac:cxnSpMkLst>
        </pc:cxnChg>
        <pc:cxnChg chg="add">
          <ac:chgData name="" userId="" providerId="" clId="Web-{9C7C021A-A2A2-43BE-B185-EB9C087EAFAD}" dt="2018-04-18T13:30:32.412" v="64"/>
          <ac:cxnSpMkLst>
            <pc:docMk/>
            <pc:sldMk cId="1917979695" sldId="300"/>
            <ac:cxnSpMk id="70" creationId="{7B0E6247-002C-4C75-A0A6-715160950BDA}"/>
          </ac:cxnSpMkLst>
        </pc:cxnChg>
        <pc:cxnChg chg="del mod">
          <ac:chgData name="" userId="" providerId="" clId="Web-{9C7C021A-A2A2-43BE-B185-EB9C087EAFAD}" dt="2018-04-18T13:30:02.302" v="9"/>
          <ac:cxnSpMkLst>
            <pc:docMk/>
            <pc:sldMk cId="1917979695" sldId="300"/>
            <ac:cxnSpMk id="76" creationId="{00000000-0000-0000-0000-000000000000}"/>
          </ac:cxnSpMkLst>
        </pc:cxnChg>
        <pc:cxnChg chg="del mod">
          <ac:chgData name="" userId="" providerId="" clId="Web-{9C7C021A-A2A2-43BE-B185-EB9C087EAFAD}" dt="2018-04-18T13:30:02.302" v="8"/>
          <ac:cxnSpMkLst>
            <pc:docMk/>
            <pc:sldMk cId="1917979695" sldId="300"/>
            <ac:cxnSpMk id="77" creationId="{00000000-0000-0000-0000-000000000000}"/>
          </ac:cxnSpMkLst>
        </pc:cxnChg>
        <pc:cxnChg chg="del mod">
          <ac:chgData name="" userId="" providerId="" clId="Web-{9C7C021A-A2A2-43BE-B185-EB9C087EAFAD}" dt="2018-04-18T13:30:02.302" v="7"/>
          <ac:cxnSpMkLst>
            <pc:docMk/>
            <pc:sldMk cId="1917979695" sldId="300"/>
            <ac:cxnSpMk id="78" creationId="{00000000-0000-0000-0000-000000000000}"/>
          </ac:cxnSpMkLst>
        </pc:cxnChg>
        <pc:cxnChg chg="del mod">
          <ac:chgData name="" userId="" providerId="" clId="Web-{9C7C021A-A2A2-43BE-B185-EB9C087EAFAD}" dt="2018-04-18T13:30:02.286" v="6"/>
          <ac:cxnSpMkLst>
            <pc:docMk/>
            <pc:sldMk cId="1917979695" sldId="300"/>
            <ac:cxnSpMk id="79" creationId="{00000000-0000-0000-0000-000000000000}"/>
          </ac:cxnSpMkLst>
        </pc:cxnChg>
        <pc:cxnChg chg="del mod">
          <ac:chgData name="" userId="" providerId="" clId="Web-{9C7C021A-A2A2-43BE-B185-EB9C087EAFAD}" dt="2018-04-18T13:30:02.286" v="3"/>
          <ac:cxnSpMkLst>
            <pc:docMk/>
            <pc:sldMk cId="1917979695" sldId="300"/>
            <ac:cxnSpMk id="84" creationId="{00000000-0000-0000-0000-000000000000}"/>
          </ac:cxnSpMkLst>
        </pc:cxnChg>
        <pc:cxnChg chg="del">
          <ac:chgData name="" userId="" providerId="" clId="Web-{9C7C021A-A2A2-43BE-B185-EB9C087EAFAD}" dt="2018-04-18T13:30:02.286" v="2"/>
          <ac:cxnSpMkLst>
            <pc:docMk/>
            <pc:sldMk cId="1917979695" sldId="300"/>
            <ac:cxnSpMk id="85" creationId="{00000000-0000-0000-0000-000000000000}"/>
          </ac:cxnSpMkLst>
        </pc:cxnChg>
        <pc:cxnChg chg="del">
          <ac:chgData name="" userId="" providerId="" clId="Web-{9C7C021A-A2A2-43BE-B185-EB9C087EAFAD}" dt="2018-04-18T13:30:02.286" v="1"/>
          <ac:cxnSpMkLst>
            <pc:docMk/>
            <pc:sldMk cId="1917979695" sldId="300"/>
            <ac:cxnSpMk id="103" creationId="{00000000-0000-0000-0000-000000000000}"/>
          </ac:cxnSpMkLst>
        </pc:cxnChg>
        <pc:cxnChg chg="del">
          <ac:chgData name="" userId="" providerId="" clId="Web-{9C7C021A-A2A2-43BE-B185-EB9C087EAFAD}" dt="2018-04-18T13:30:02.286" v="0"/>
          <ac:cxnSpMkLst>
            <pc:docMk/>
            <pc:sldMk cId="1917979695" sldId="300"/>
            <ac:cxnSpMk id="110" creationId="{00000000-0000-0000-0000-000000000000}"/>
          </ac:cxnSpMkLst>
        </pc:cxnChg>
        <pc:cxnChg chg="add">
          <ac:chgData name="" userId="" providerId="" clId="Web-{9C7C021A-A2A2-43BE-B185-EB9C087EAFAD}" dt="2018-04-18T13:30:32.412" v="64"/>
          <ac:cxnSpMkLst>
            <pc:docMk/>
            <pc:sldMk cId="1917979695" sldId="300"/>
            <ac:cxnSpMk id="118" creationId="{733DB609-8917-47A1-8F78-7D2DBBF833D9}"/>
          </ac:cxnSpMkLst>
        </pc:cxnChg>
        <pc:cxnChg chg="add">
          <ac:chgData name="" userId="" providerId="" clId="Web-{9C7C021A-A2A2-43BE-B185-EB9C087EAFAD}" dt="2018-04-18T13:30:32.412" v="64"/>
          <ac:cxnSpMkLst>
            <pc:docMk/>
            <pc:sldMk cId="1917979695" sldId="300"/>
            <ac:cxnSpMk id="119" creationId="{7667D1A7-0550-4F4B-8888-C9779201905D}"/>
          </ac:cxnSpMkLst>
        </pc:cxnChg>
        <pc:cxnChg chg="add">
          <ac:chgData name="" userId="" providerId="" clId="Web-{9C7C021A-A2A2-43BE-B185-EB9C087EAFAD}" dt="2018-04-18T13:30:32.412" v="64"/>
          <ac:cxnSpMkLst>
            <pc:docMk/>
            <pc:sldMk cId="1917979695" sldId="300"/>
            <ac:cxnSpMk id="120" creationId="{5617EC01-2400-4343-8207-05C3B601E708}"/>
          </ac:cxnSpMkLst>
        </pc:cxnChg>
        <pc:cxnChg chg="add">
          <ac:chgData name="" userId="" providerId="" clId="Web-{9C7C021A-A2A2-43BE-B185-EB9C087EAFAD}" dt="2018-04-18T13:30:32.412" v="64"/>
          <ac:cxnSpMkLst>
            <pc:docMk/>
            <pc:sldMk cId="1917979695" sldId="300"/>
            <ac:cxnSpMk id="121" creationId="{8FFBC3E0-4857-4CF8-8591-2714B5AC7676}"/>
          </ac:cxnSpMkLst>
        </pc:cxnChg>
        <pc:cxnChg chg="add">
          <ac:chgData name="" userId="" providerId="" clId="Web-{9C7C021A-A2A2-43BE-B185-EB9C087EAFAD}" dt="2018-04-18T13:30:32.412" v="64"/>
          <ac:cxnSpMkLst>
            <pc:docMk/>
            <pc:sldMk cId="1917979695" sldId="300"/>
            <ac:cxnSpMk id="126" creationId="{7D4650D6-F4F2-4A30-AC46-B38F96C20867}"/>
          </ac:cxnSpMkLst>
        </pc:cxnChg>
        <pc:cxnChg chg="add">
          <ac:chgData name="" userId="" providerId="" clId="Web-{9C7C021A-A2A2-43BE-B185-EB9C087EAFAD}" dt="2018-04-18T13:30:32.412" v="64"/>
          <ac:cxnSpMkLst>
            <pc:docMk/>
            <pc:sldMk cId="1917979695" sldId="300"/>
            <ac:cxnSpMk id="127" creationId="{8D3325CF-B4BC-4A04-A5FD-8437DF19666E}"/>
          </ac:cxnSpMkLst>
        </pc:cxnChg>
        <pc:cxnChg chg="add">
          <ac:chgData name="" userId="" providerId="" clId="Web-{9C7C021A-A2A2-43BE-B185-EB9C087EAFAD}" dt="2018-04-18T13:30:32.412" v="64"/>
          <ac:cxnSpMkLst>
            <pc:docMk/>
            <pc:sldMk cId="1917979695" sldId="300"/>
            <ac:cxnSpMk id="128" creationId="{52552A8A-7374-4873-90D2-AF7B643D7640}"/>
          </ac:cxnSpMkLst>
        </pc:cxnChg>
        <pc:cxnChg chg="add">
          <ac:chgData name="" userId="" providerId="" clId="Web-{9C7C021A-A2A2-43BE-B185-EB9C087EAFAD}" dt="2018-04-18T13:30:32.412" v="64"/>
          <ac:cxnSpMkLst>
            <pc:docMk/>
            <pc:sldMk cId="1917979695" sldId="300"/>
            <ac:cxnSpMk id="129" creationId="{CC25BB7D-4418-4606-93A3-5AEE87084C0A}"/>
          </ac:cxnSpMkLst>
        </pc:cxnChg>
        <pc:cxnChg chg="add">
          <ac:chgData name="" userId="" providerId="" clId="Web-{9C7C021A-A2A2-43BE-B185-EB9C087EAFAD}" dt="2018-04-18T13:30:32.412" v="64"/>
          <ac:cxnSpMkLst>
            <pc:docMk/>
            <pc:sldMk cId="1917979695" sldId="300"/>
            <ac:cxnSpMk id="132" creationId="{9C224CB7-587B-4E80-8E61-498163CDAC62}"/>
          </ac:cxnSpMkLst>
        </pc:cxnChg>
        <pc:cxnChg chg="add">
          <ac:chgData name="" userId="" providerId="" clId="Web-{9C7C021A-A2A2-43BE-B185-EB9C087EAFAD}" dt="2018-04-18T13:30:32.412" v="64"/>
          <ac:cxnSpMkLst>
            <pc:docMk/>
            <pc:sldMk cId="1917979695" sldId="300"/>
            <ac:cxnSpMk id="133" creationId="{78A22E8A-5E9D-412A-A2F7-F7A36EF952EA}"/>
          </ac:cxnSpMkLst>
        </pc:cxnChg>
        <pc:cxnChg chg="add">
          <ac:chgData name="" userId="" providerId="" clId="Web-{9C7C021A-A2A2-43BE-B185-EB9C087EAFAD}" dt="2018-04-18T13:30:32.412" v="64"/>
          <ac:cxnSpMkLst>
            <pc:docMk/>
            <pc:sldMk cId="1917979695" sldId="300"/>
            <ac:cxnSpMk id="134" creationId="{66E256DB-800C-472C-9A18-5722255CCBAE}"/>
          </ac:cxnSpMkLst>
        </pc:cxnChg>
        <pc:cxnChg chg="add">
          <ac:chgData name="" userId="" providerId="" clId="Web-{9C7C021A-A2A2-43BE-B185-EB9C087EAFAD}" dt="2018-04-18T13:30:32.412" v="64"/>
          <ac:cxnSpMkLst>
            <pc:docMk/>
            <pc:sldMk cId="1917979695" sldId="300"/>
            <ac:cxnSpMk id="135" creationId="{B18F81FE-D6B3-46C1-AB27-D1801FB1AAC5}"/>
          </ac:cxnSpMkLst>
        </pc:cxnChg>
      </pc:sldChg>
    </pc:docChg>
  </pc:docChgLst>
  <pc:docChgLst>
    <pc:chgData clId="Web-{084DEE93-1785-41F3-9E5F-1D241324658D}"/>
    <pc:docChg chg="delSld">
      <pc:chgData name="" userId="" providerId="" clId="Web-{084DEE93-1785-41F3-9E5F-1D241324658D}" dt="2018-04-25T05:45:42.243" v="1"/>
      <pc:docMkLst>
        <pc:docMk/>
      </pc:docMkLst>
      <pc:sldChg chg="del">
        <pc:chgData name="" userId="" providerId="" clId="Web-{084DEE93-1785-41F3-9E5F-1D241324658D}" dt="2018-04-25T05:45:40.009" v="0"/>
        <pc:sldMkLst>
          <pc:docMk/>
          <pc:sldMk cId="3510835323" sldId="302"/>
        </pc:sldMkLst>
      </pc:sldChg>
      <pc:sldChg chg="del">
        <pc:chgData name="" userId="" providerId="" clId="Web-{084DEE93-1785-41F3-9E5F-1D241324658D}" dt="2018-04-25T05:45:42.243" v="1"/>
        <pc:sldMkLst>
          <pc:docMk/>
          <pc:sldMk cId="2993788452" sldId="303"/>
        </pc:sldMkLst>
      </pc:sldChg>
    </pc:docChg>
  </pc:docChgLst>
  <pc:docChgLst>
    <pc:chgData clId="Web-{758BE6C3-14EE-450C-8D9F-94DD3F50FEF7}"/>
    <pc:docChg chg="addSld delSld modSld">
      <pc:chgData name="" userId="" providerId="" clId="Web-{758BE6C3-14EE-450C-8D9F-94DD3F50FEF7}" dt="2018-04-18T13:11:32.521" v="103"/>
      <pc:docMkLst>
        <pc:docMk/>
      </pc:docMkLst>
      <pc:sldChg chg="add">
        <pc:chgData name="" userId="" providerId="" clId="Web-{758BE6C3-14EE-450C-8D9F-94DD3F50FEF7}" dt="2018-04-18T13:08:10.232" v="0"/>
        <pc:sldMkLst>
          <pc:docMk/>
          <pc:sldMk cId="2638940865" sldId="277"/>
        </pc:sldMkLst>
      </pc:sldChg>
      <pc:sldChg chg="add">
        <pc:chgData name="" userId="" providerId="" clId="Web-{758BE6C3-14EE-450C-8D9F-94DD3F50FEF7}" dt="2018-04-18T13:08:10.232" v="0"/>
        <pc:sldMkLst>
          <pc:docMk/>
          <pc:sldMk cId="30655172" sldId="278"/>
        </pc:sldMkLst>
      </pc:sldChg>
      <pc:sldChg chg="add">
        <pc:chgData name="" userId="" providerId="" clId="Web-{758BE6C3-14EE-450C-8D9F-94DD3F50FEF7}" dt="2018-04-18T13:08:10.232" v="0"/>
        <pc:sldMkLst>
          <pc:docMk/>
          <pc:sldMk cId="2314054164" sldId="279"/>
        </pc:sldMkLst>
      </pc:sldChg>
      <pc:sldChg chg="add">
        <pc:chgData name="" userId="" providerId="" clId="Web-{758BE6C3-14EE-450C-8D9F-94DD3F50FEF7}" dt="2018-04-18T13:08:10.232" v="0"/>
        <pc:sldMkLst>
          <pc:docMk/>
          <pc:sldMk cId="2928250582" sldId="280"/>
        </pc:sldMkLst>
      </pc:sldChg>
      <pc:sldChg chg="add">
        <pc:chgData name="" userId="" providerId="" clId="Web-{758BE6C3-14EE-450C-8D9F-94DD3F50FEF7}" dt="2018-04-18T13:08:10.232" v="0"/>
        <pc:sldMkLst>
          <pc:docMk/>
          <pc:sldMk cId="310677779" sldId="281"/>
        </pc:sldMkLst>
      </pc:sldChg>
      <pc:sldChg chg="add">
        <pc:chgData name="" userId="" providerId="" clId="Web-{758BE6C3-14EE-450C-8D9F-94DD3F50FEF7}" dt="2018-04-18T13:08:10.232" v="0"/>
        <pc:sldMkLst>
          <pc:docMk/>
          <pc:sldMk cId="153570473" sldId="282"/>
        </pc:sldMkLst>
      </pc:sldChg>
      <pc:sldChg chg="add">
        <pc:chgData name="" userId="" providerId="" clId="Web-{758BE6C3-14EE-450C-8D9F-94DD3F50FEF7}" dt="2018-04-18T13:08:10.232" v="0"/>
        <pc:sldMkLst>
          <pc:docMk/>
          <pc:sldMk cId="4218356491" sldId="283"/>
        </pc:sldMkLst>
      </pc:sldChg>
      <pc:sldChg chg="add">
        <pc:chgData name="" userId="" providerId="" clId="Web-{758BE6C3-14EE-450C-8D9F-94DD3F50FEF7}" dt="2018-04-18T13:08:10.232" v="0"/>
        <pc:sldMkLst>
          <pc:docMk/>
          <pc:sldMk cId="3846598430" sldId="284"/>
        </pc:sldMkLst>
      </pc:sldChg>
      <pc:sldChg chg="add">
        <pc:chgData name="" userId="" providerId="" clId="Web-{758BE6C3-14EE-450C-8D9F-94DD3F50FEF7}" dt="2018-04-18T13:08:10.232" v="0"/>
        <pc:sldMkLst>
          <pc:docMk/>
          <pc:sldMk cId="1651666817" sldId="285"/>
        </pc:sldMkLst>
      </pc:sldChg>
      <pc:sldChg chg="add">
        <pc:chgData name="" userId="" providerId="" clId="Web-{758BE6C3-14EE-450C-8D9F-94DD3F50FEF7}" dt="2018-04-18T13:08:10.232" v="0"/>
        <pc:sldMkLst>
          <pc:docMk/>
          <pc:sldMk cId="3940303238" sldId="286"/>
        </pc:sldMkLst>
      </pc:sldChg>
      <pc:sldChg chg="add">
        <pc:chgData name="" userId="" providerId="" clId="Web-{758BE6C3-14EE-450C-8D9F-94DD3F50FEF7}" dt="2018-04-18T13:08:10.232" v="0"/>
        <pc:sldMkLst>
          <pc:docMk/>
          <pc:sldMk cId="3032145169" sldId="287"/>
        </pc:sldMkLst>
      </pc:sldChg>
      <pc:sldChg chg="modSp add">
        <pc:chgData name="" userId="" providerId="" clId="Web-{758BE6C3-14EE-450C-8D9F-94DD3F50FEF7}" dt="2018-04-18T13:11:30.115" v="101"/>
        <pc:sldMkLst>
          <pc:docMk/>
          <pc:sldMk cId="3216033683" sldId="288"/>
        </pc:sldMkLst>
        <pc:spChg chg="mod">
          <ac:chgData name="" userId="" providerId="" clId="Web-{758BE6C3-14EE-450C-8D9F-94DD3F50FEF7}" dt="2018-04-18T13:11:30.115" v="101"/>
          <ac:spMkLst>
            <pc:docMk/>
            <pc:sldMk cId="3216033683" sldId="288"/>
            <ac:spMk id="2" creationId="{00000000-0000-0000-0000-000000000000}"/>
          </ac:spMkLst>
        </pc:spChg>
      </pc:sldChg>
      <pc:sldChg chg="add">
        <pc:chgData name="" userId="" providerId="" clId="Web-{758BE6C3-14EE-450C-8D9F-94DD3F50FEF7}" dt="2018-04-18T13:08:10.232" v="0"/>
        <pc:sldMkLst>
          <pc:docMk/>
          <pc:sldMk cId="923627513" sldId="289"/>
        </pc:sldMkLst>
      </pc:sldChg>
      <pc:sldChg chg="add">
        <pc:chgData name="" userId="" providerId="" clId="Web-{758BE6C3-14EE-450C-8D9F-94DD3F50FEF7}" dt="2018-04-18T13:08:10.232" v="0"/>
        <pc:sldMkLst>
          <pc:docMk/>
          <pc:sldMk cId="614474444" sldId="290"/>
        </pc:sldMkLst>
      </pc:sldChg>
      <pc:sldChg chg="add del">
        <pc:chgData name="" userId="" providerId="" clId="Web-{758BE6C3-14EE-450C-8D9F-94DD3F50FEF7}" dt="2018-04-18T13:09:14.891" v="3"/>
        <pc:sldMkLst>
          <pc:docMk/>
          <pc:sldMk cId="3244025654" sldId="291"/>
        </pc:sldMkLst>
      </pc:sldChg>
      <pc:sldChg chg="add del">
        <pc:chgData name="" userId="" providerId="" clId="Web-{758BE6C3-14EE-450C-8D9F-94DD3F50FEF7}" dt="2018-04-18T13:09:16.235" v="4"/>
        <pc:sldMkLst>
          <pc:docMk/>
          <pc:sldMk cId="109857222" sldId="292"/>
        </pc:sldMkLst>
      </pc:sldChg>
      <pc:sldChg chg="add">
        <pc:chgData name="" userId="" providerId="" clId="Web-{758BE6C3-14EE-450C-8D9F-94DD3F50FEF7}" dt="2018-04-18T13:08:56.968" v="1"/>
        <pc:sldMkLst>
          <pc:docMk/>
          <pc:sldMk cId="729980108" sldId="293"/>
        </pc:sldMkLst>
      </pc:sldChg>
      <pc:sldChg chg="add">
        <pc:chgData name="" userId="" providerId="" clId="Web-{758BE6C3-14EE-450C-8D9F-94DD3F50FEF7}" dt="2018-04-18T13:08:56.968" v="1"/>
        <pc:sldMkLst>
          <pc:docMk/>
          <pc:sldMk cId="2758527613" sldId="294"/>
        </pc:sldMkLst>
      </pc:sldChg>
      <pc:sldChg chg="add">
        <pc:chgData name="" userId="" providerId="" clId="Web-{758BE6C3-14EE-450C-8D9F-94DD3F50FEF7}" dt="2018-04-18T13:08:56.968" v="1"/>
        <pc:sldMkLst>
          <pc:docMk/>
          <pc:sldMk cId="3737897110" sldId="295"/>
        </pc:sldMkLst>
      </pc:sldChg>
      <pc:sldChg chg="modSp add">
        <pc:chgData name="" userId="" providerId="" clId="Web-{758BE6C3-14EE-450C-8D9F-94DD3F50FEF7}" dt="2018-04-18T13:10:35.784" v="41"/>
        <pc:sldMkLst>
          <pc:docMk/>
          <pc:sldMk cId="2678103234" sldId="296"/>
        </pc:sldMkLst>
        <pc:spChg chg="mod">
          <ac:chgData name="" userId="" providerId="" clId="Web-{758BE6C3-14EE-450C-8D9F-94DD3F50FEF7}" dt="2018-04-18T13:10:23.018" v="20"/>
          <ac:spMkLst>
            <pc:docMk/>
            <pc:sldMk cId="2678103234" sldId="296"/>
            <ac:spMk id="14" creationId="{00000000-0000-0000-0000-000000000000}"/>
          </ac:spMkLst>
        </pc:spChg>
        <pc:spChg chg="mod">
          <ac:chgData name="" userId="" providerId="" clId="Web-{758BE6C3-14EE-450C-8D9F-94DD3F50FEF7}" dt="2018-04-18T13:10:35.784" v="41"/>
          <ac:spMkLst>
            <pc:docMk/>
            <pc:sldMk cId="2678103234" sldId="296"/>
            <ac:spMk id="15" creationId="{00000000-0000-0000-0000-000000000000}"/>
          </ac:spMkLst>
        </pc:spChg>
      </pc:sldChg>
      <pc:sldChg chg="add">
        <pc:chgData name="" userId="" providerId="" clId="Web-{758BE6C3-14EE-450C-8D9F-94DD3F50FEF7}" dt="2018-04-18T13:08:56.968" v="1"/>
        <pc:sldMkLst>
          <pc:docMk/>
          <pc:sldMk cId="794699327" sldId="297"/>
        </pc:sldMkLst>
      </pc:sldChg>
      <pc:sldChg chg="modSp add">
        <pc:chgData name="" userId="" providerId="" clId="Web-{758BE6C3-14EE-450C-8D9F-94DD3F50FEF7}" dt="2018-04-18T13:10:53.629" v="74"/>
        <pc:sldMkLst>
          <pc:docMk/>
          <pc:sldMk cId="621356868" sldId="298"/>
        </pc:sldMkLst>
        <pc:spChg chg="mod">
          <ac:chgData name="" userId="" providerId="" clId="Web-{758BE6C3-14EE-450C-8D9F-94DD3F50FEF7}" dt="2018-04-18T13:10:47.207" v="63"/>
          <ac:spMkLst>
            <pc:docMk/>
            <pc:sldMk cId="621356868" sldId="298"/>
            <ac:spMk id="8" creationId="{00000000-0000-0000-0000-000000000000}"/>
          </ac:spMkLst>
        </pc:spChg>
        <pc:spChg chg="mod">
          <ac:chgData name="" userId="" providerId="" clId="Web-{758BE6C3-14EE-450C-8D9F-94DD3F50FEF7}" dt="2018-04-18T13:10:53.629" v="74"/>
          <ac:spMkLst>
            <pc:docMk/>
            <pc:sldMk cId="621356868" sldId="298"/>
            <ac:spMk id="10" creationId="{00000000-0000-0000-0000-000000000000}"/>
          </ac:spMkLst>
        </pc:spChg>
      </pc:sldChg>
      <pc:sldChg chg="add">
        <pc:chgData name="" userId="" providerId="" clId="Web-{758BE6C3-14EE-450C-8D9F-94DD3F50FEF7}" dt="2018-04-18T13:08:56.968" v="1"/>
        <pc:sldMkLst>
          <pc:docMk/>
          <pc:sldMk cId="3736043598" sldId="299"/>
        </pc:sldMkLst>
      </pc:sldChg>
      <pc:sldChg chg="add del">
        <pc:chgData name="" userId="" providerId="" clId="Web-{758BE6C3-14EE-450C-8D9F-94DD3F50FEF7}" dt="2018-04-18T13:09:49.564" v="7"/>
        <pc:sldMkLst>
          <pc:docMk/>
          <pc:sldMk cId="1917979695" sldId="300"/>
        </pc:sldMkLst>
      </pc:sldChg>
    </pc:docChg>
  </pc:docChgLst>
  <pc:docChgLst>
    <pc:chgData clId="Web-{BF0CC1A8-7C2F-4237-9C63-338C0219152A}"/>
    <pc:docChg chg="addSld delSld modSld">
      <pc:chgData name="" userId="" providerId="" clId="Web-{BF0CC1A8-7C2F-4237-9C63-338C0219152A}" dt="2018-04-18T13:43:17.680" v="645"/>
      <pc:docMkLst>
        <pc:docMk/>
      </pc:docMkLst>
      <pc:sldChg chg="addSp delSp modSp">
        <pc:chgData name="" userId="" providerId="" clId="Web-{BF0CC1A8-7C2F-4237-9C63-338C0219152A}" dt="2018-04-18T13:42:39.460" v="641"/>
        <pc:sldMkLst>
          <pc:docMk/>
          <pc:sldMk cId="3728440324" sldId="272"/>
        </pc:sldMkLst>
        <pc:spChg chg="add del mod">
          <ac:chgData name="" userId="" providerId="" clId="Web-{BF0CC1A8-7C2F-4237-9C63-338C0219152A}" dt="2018-04-18T13:42:09.974" v="604"/>
          <ac:spMkLst>
            <pc:docMk/>
            <pc:sldMk cId="3728440324" sldId="272"/>
            <ac:spMk id="7" creationId="{1C80F60C-AF50-43F7-8F03-251EF56C2DE4}"/>
          </ac:spMkLst>
        </pc:spChg>
        <pc:graphicFrameChg chg="add mod modGraphic">
          <ac:chgData name="" userId="" providerId="" clId="Web-{BF0CC1A8-7C2F-4237-9C63-338C0219152A}" dt="2018-04-18T13:42:39.460" v="641"/>
          <ac:graphicFrameMkLst>
            <pc:docMk/>
            <pc:sldMk cId="3728440324" sldId="272"/>
            <ac:graphicFrameMk id="2" creationId="{BDD2C54F-6821-42E1-8A2D-E8E1BF0B263A}"/>
          </ac:graphicFrameMkLst>
        </pc:graphicFrameChg>
        <pc:picChg chg="del mod">
          <ac:chgData name="" userId="" providerId="" clId="Web-{BF0CC1A8-7C2F-4237-9C63-338C0219152A}" dt="2018-04-18T13:42:03.021" v="603"/>
          <ac:picMkLst>
            <pc:docMk/>
            <pc:sldMk cId="3728440324" sldId="272"/>
            <ac:picMk id="4" creationId="{00000000-0000-0000-0000-000000000000}"/>
          </ac:picMkLst>
        </pc:picChg>
      </pc:sldChg>
      <pc:sldChg chg="modSp">
        <pc:chgData name="" userId="" providerId="" clId="Web-{BF0CC1A8-7C2F-4237-9C63-338C0219152A}" dt="2018-04-18T13:43:17.680" v="645"/>
        <pc:sldMkLst>
          <pc:docMk/>
          <pc:sldMk cId="2075332489" sldId="276"/>
        </pc:sldMkLst>
        <pc:spChg chg="mod">
          <ac:chgData name="" userId="" providerId="" clId="Web-{BF0CC1A8-7C2F-4237-9C63-338C0219152A}" dt="2018-04-18T13:43:17.680" v="645"/>
          <ac:spMkLst>
            <pc:docMk/>
            <pc:sldMk cId="2075332489" sldId="276"/>
            <ac:spMk id="3" creationId="{00000000-0000-0000-0000-000000000000}"/>
          </ac:spMkLst>
        </pc:spChg>
      </pc:sldChg>
      <pc:sldChg chg="modSp">
        <pc:chgData name="" userId="" providerId="" clId="Web-{BF0CC1A8-7C2F-4237-9C63-338C0219152A}" dt="2018-04-18T13:34:00.399" v="72"/>
        <pc:sldMkLst>
          <pc:docMk/>
          <pc:sldMk cId="2678103234" sldId="296"/>
        </pc:sldMkLst>
        <pc:spChg chg="mod">
          <ac:chgData name="" userId="" providerId="" clId="Web-{BF0CC1A8-7C2F-4237-9C63-338C0219152A}" dt="2018-04-18T13:34:00.399" v="72"/>
          <ac:spMkLst>
            <pc:docMk/>
            <pc:sldMk cId="2678103234" sldId="296"/>
            <ac:spMk id="15" creationId="{00000000-0000-0000-0000-000000000000}"/>
          </ac:spMkLst>
        </pc:spChg>
      </pc:sldChg>
      <pc:sldChg chg="modSp">
        <pc:chgData name="" userId="" providerId="" clId="Web-{BF0CC1A8-7C2F-4237-9C63-338C0219152A}" dt="2018-04-18T13:34:08.306" v="73"/>
        <pc:sldMkLst>
          <pc:docMk/>
          <pc:sldMk cId="621356868" sldId="298"/>
        </pc:sldMkLst>
        <pc:spChg chg="mod">
          <ac:chgData name="" userId="" providerId="" clId="Web-{BF0CC1A8-7C2F-4237-9C63-338C0219152A}" dt="2018-04-18T13:34:08.306" v="73"/>
          <ac:spMkLst>
            <pc:docMk/>
            <pc:sldMk cId="621356868" sldId="298"/>
            <ac:spMk id="10" creationId="{00000000-0000-0000-0000-000000000000}"/>
          </ac:spMkLst>
        </pc:spChg>
      </pc:sldChg>
      <pc:sldChg chg="addSp delSp modSp add del">
        <pc:chgData name="" userId="" providerId="" clId="Web-{BF0CC1A8-7C2F-4237-9C63-338C0219152A}" dt="2018-04-18T13:34:34.744" v="75"/>
        <pc:sldMkLst>
          <pc:docMk/>
          <pc:sldMk cId="1917979695" sldId="300"/>
        </pc:sldMkLst>
        <pc:spChg chg="del">
          <ac:chgData name="" userId="" providerId="" clId="Web-{BF0CC1A8-7C2F-4237-9C63-338C0219152A}" dt="2018-04-18T13:31:57.221" v="0"/>
          <ac:spMkLst>
            <pc:docMk/>
            <pc:sldMk cId="1917979695" sldId="300"/>
            <ac:spMk id="2" creationId="{4F0D1ADF-7EC1-4DDE-B823-35A4704647A6}"/>
          </ac:spMkLst>
        </pc:spChg>
        <pc:spChg chg="del">
          <ac:chgData name="" userId="" providerId="" clId="Web-{BF0CC1A8-7C2F-4237-9C63-338C0219152A}" dt="2018-04-18T13:31:59.909" v="55"/>
          <ac:spMkLst>
            <pc:docMk/>
            <pc:sldMk cId="1917979695" sldId="300"/>
            <ac:spMk id="61" creationId="{D3C6AEBE-1D87-4795-989E-33B2BF648962}"/>
          </ac:spMkLst>
        </pc:spChg>
        <pc:spChg chg="del">
          <ac:chgData name="" userId="" providerId="" clId="Web-{BF0CC1A8-7C2F-4237-9C63-338C0219152A}" dt="2018-04-18T13:31:59.909" v="54"/>
          <ac:spMkLst>
            <pc:docMk/>
            <pc:sldMk cId="1917979695" sldId="300"/>
            <ac:spMk id="63" creationId="{D8DC7255-7B09-481D-BCA7-24037F90D97F}"/>
          </ac:spMkLst>
        </pc:spChg>
        <pc:spChg chg="del">
          <ac:chgData name="" userId="" providerId="" clId="Web-{BF0CC1A8-7C2F-4237-9C63-338C0219152A}" dt="2018-04-18T13:31:59.909" v="53"/>
          <ac:spMkLst>
            <pc:docMk/>
            <pc:sldMk cId="1917979695" sldId="300"/>
            <ac:spMk id="64" creationId="{014EE6B7-8586-46E4-96CA-965C6B570787}"/>
          </ac:spMkLst>
        </pc:spChg>
        <pc:spChg chg="del">
          <ac:chgData name="" userId="" providerId="" clId="Web-{BF0CC1A8-7C2F-4237-9C63-338C0219152A}" dt="2018-04-18T13:31:59.909" v="52"/>
          <ac:spMkLst>
            <pc:docMk/>
            <pc:sldMk cId="1917979695" sldId="300"/>
            <ac:spMk id="65" creationId="{3E95CB4C-39AC-47AB-B5FC-AFAD8B88E895}"/>
          </ac:spMkLst>
        </pc:spChg>
        <pc:spChg chg="del">
          <ac:chgData name="" userId="" providerId="" clId="Web-{BF0CC1A8-7C2F-4237-9C63-338C0219152A}" dt="2018-04-18T13:31:59.909" v="51"/>
          <ac:spMkLst>
            <pc:docMk/>
            <pc:sldMk cId="1917979695" sldId="300"/>
            <ac:spMk id="67" creationId="{0424FB5F-E023-4F8C-9C61-6A38EABCF4A9}"/>
          </ac:spMkLst>
        </pc:spChg>
        <pc:spChg chg="del">
          <ac:chgData name="" userId="" providerId="" clId="Web-{BF0CC1A8-7C2F-4237-9C63-338C0219152A}" dt="2018-04-18T13:31:59.909" v="48"/>
          <ac:spMkLst>
            <pc:docMk/>
            <pc:sldMk cId="1917979695" sldId="300"/>
            <ac:spMk id="71" creationId="{D6930763-244D-414B-9C9D-4796C9F1BA42}"/>
          </ac:spMkLst>
        </pc:spChg>
        <pc:spChg chg="del">
          <ac:chgData name="" userId="" providerId="" clId="Web-{BF0CC1A8-7C2F-4237-9C63-338C0219152A}" dt="2018-04-18T13:31:59.909" v="47"/>
          <ac:spMkLst>
            <pc:docMk/>
            <pc:sldMk cId="1917979695" sldId="300"/>
            <ac:spMk id="80" creationId="{B385E718-BAD2-4BD2-8DA1-076FFCB6B8A1}"/>
          </ac:spMkLst>
        </pc:spChg>
        <pc:spChg chg="del">
          <ac:chgData name="" userId="" providerId="" clId="Web-{BF0CC1A8-7C2F-4237-9C63-338C0219152A}" dt="2018-04-18T13:31:59.909" v="46"/>
          <ac:spMkLst>
            <pc:docMk/>
            <pc:sldMk cId="1917979695" sldId="300"/>
            <ac:spMk id="83" creationId="{17026AA2-A3F1-4BCB-809C-6E6EB34524C6}"/>
          </ac:spMkLst>
        </pc:spChg>
        <pc:spChg chg="del">
          <ac:chgData name="" userId="" providerId="" clId="Web-{BF0CC1A8-7C2F-4237-9C63-338C0219152A}" dt="2018-04-18T13:32:03.315" v="57"/>
          <ac:spMkLst>
            <pc:docMk/>
            <pc:sldMk cId="1917979695" sldId="300"/>
            <ac:spMk id="86" creationId="{30475D55-2531-4BED-931E-B4581946FCE6}"/>
          </ac:spMkLst>
        </pc:spChg>
        <pc:spChg chg="del">
          <ac:chgData name="" userId="" providerId="" clId="Web-{BF0CC1A8-7C2F-4237-9C63-338C0219152A}" dt="2018-04-18T13:31:59.909" v="45"/>
          <ac:spMkLst>
            <pc:docMk/>
            <pc:sldMk cId="1917979695" sldId="300"/>
            <ac:spMk id="87" creationId="{110BB4D5-D7A8-44C1-9477-DEFC048E4483}"/>
          </ac:spMkLst>
        </pc:spChg>
        <pc:spChg chg="del">
          <ac:chgData name="" userId="" providerId="" clId="Web-{BF0CC1A8-7C2F-4237-9C63-338C0219152A}" dt="2018-04-18T13:31:59.909" v="44"/>
          <ac:spMkLst>
            <pc:docMk/>
            <pc:sldMk cId="1917979695" sldId="300"/>
            <ac:spMk id="88" creationId="{9ED19502-F233-4AF1-94FB-DFBBA931F2C7}"/>
          </ac:spMkLst>
        </pc:spChg>
        <pc:spChg chg="del">
          <ac:chgData name="" userId="" providerId="" clId="Web-{BF0CC1A8-7C2F-4237-9C63-338C0219152A}" dt="2018-04-18T13:31:59.909" v="43"/>
          <ac:spMkLst>
            <pc:docMk/>
            <pc:sldMk cId="1917979695" sldId="300"/>
            <ac:spMk id="89" creationId="{D7C5ACEF-2B1D-41C9-B5EB-E99500CED2AB}"/>
          </ac:spMkLst>
        </pc:spChg>
        <pc:spChg chg="del">
          <ac:chgData name="" userId="" providerId="" clId="Web-{BF0CC1A8-7C2F-4237-9C63-338C0219152A}" dt="2018-04-18T13:31:59.909" v="42"/>
          <ac:spMkLst>
            <pc:docMk/>
            <pc:sldMk cId="1917979695" sldId="300"/>
            <ac:spMk id="90" creationId="{61BC307D-9308-4E73-B049-5A4DA8A1FC3C}"/>
          </ac:spMkLst>
        </pc:spChg>
        <pc:spChg chg="del">
          <ac:chgData name="" userId="" providerId="" clId="Web-{BF0CC1A8-7C2F-4237-9C63-338C0219152A}" dt="2018-04-18T13:31:59.909" v="41"/>
          <ac:spMkLst>
            <pc:docMk/>
            <pc:sldMk cId="1917979695" sldId="300"/>
            <ac:spMk id="91" creationId="{81891B7B-8479-4249-8702-F47D641CA4AD}"/>
          </ac:spMkLst>
        </pc:spChg>
        <pc:spChg chg="del">
          <ac:chgData name="" userId="" providerId="" clId="Web-{BF0CC1A8-7C2F-4237-9C63-338C0219152A}" dt="2018-04-18T13:31:59.909" v="40"/>
          <ac:spMkLst>
            <pc:docMk/>
            <pc:sldMk cId="1917979695" sldId="300"/>
            <ac:spMk id="92" creationId="{84819C14-06B8-400E-AC15-BE26B1729264}"/>
          </ac:spMkLst>
        </pc:spChg>
        <pc:spChg chg="del">
          <ac:chgData name="" userId="" providerId="" clId="Web-{BF0CC1A8-7C2F-4237-9C63-338C0219152A}" dt="2018-04-18T13:31:59.909" v="39"/>
          <ac:spMkLst>
            <pc:docMk/>
            <pc:sldMk cId="1917979695" sldId="300"/>
            <ac:spMk id="93" creationId="{E215AC2F-3DCA-4E91-9714-97A605EF5808}"/>
          </ac:spMkLst>
        </pc:spChg>
        <pc:spChg chg="del">
          <ac:chgData name="" userId="" providerId="" clId="Web-{BF0CC1A8-7C2F-4237-9C63-338C0219152A}" dt="2018-04-18T13:31:59.909" v="38"/>
          <ac:spMkLst>
            <pc:docMk/>
            <pc:sldMk cId="1917979695" sldId="300"/>
            <ac:spMk id="94" creationId="{FE15555D-21CC-4F0F-86C0-8ACADD511BB2}"/>
          </ac:spMkLst>
        </pc:spChg>
        <pc:spChg chg="del">
          <ac:chgData name="" userId="" providerId="" clId="Web-{BF0CC1A8-7C2F-4237-9C63-338C0219152A}" dt="2018-04-18T13:31:59.909" v="37"/>
          <ac:spMkLst>
            <pc:docMk/>
            <pc:sldMk cId="1917979695" sldId="300"/>
            <ac:spMk id="95" creationId="{01238A5F-016F-4A9B-87D8-3B20A3A1FF16}"/>
          </ac:spMkLst>
        </pc:spChg>
        <pc:spChg chg="del">
          <ac:chgData name="" userId="" providerId="" clId="Web-{BF0CC1A8-7C2F-4237-9C63-338C0219152A}" dt="2018-04-18T13:31:59.909" v="36"/>
          <ac:spMkLst>
            <pc:docMk/>
            <pc:sldMk cId="1917979695" sldId="300"/>
            <ac:spMk id="96" creationId="{80A8065D-DE5F-4006-A34F-611B0599935D}"/>
          </ac:spMkLst>
        </pc:spChg>
        <pc:spChg chg="del">
          <ac:chgData name="" userId="" providerId="" clId="Web-{BF0CC1A8-7C2F-4237-9C63-338C0219152A}" dt="2018-04-18T13:32:07.065" v="58"/>
          <ac:spMkLst>
            <pc:docMk/>
            <pc:sldMk cId="1917979695" sldId="300"/>
            <ac:spMk id="97" creationId="{0BFCEF40-BA85-4637-80F6-F0A686366A2A}"/>
          </ac:spMkLst>
        </pc:spChg>
        <pc:spChg chg="del">
          <ac:chgData name="" userId="" providerId="" clId="Web-{BF0CC1A8-7C2F-4237-9C63-338C0219152A}" dt="2018-04-18T13:31:59.909" v="35"/>
          <ac:spMkLst>
            <pc:docMk/>
            <pc:sldMk cId="1917979695" sldId="300"/>
            <ac:spMk id="98" creationId="{C91F497C-10C2-4D12-86DB-70519D7A8E29}"/>
          </ac:spMkLst>
        </pc:spChg>
        <pc:spChg chg="del">
          <ac:chgData name="" userId="" providerId="" clId="Web-{BF0CC1A8-7C2F-4237-9C63-338C0219152A}" dt="2018-04-18T13:31:59.909" v="34"/>
          <ac:spMkLst>
            <pc:docMk/>
            <pc:sldMk cId="1917979695" sldId="300"/>
            <ac:spMk id="99" creationId="{ECDDD5D6-191A-4765-9061-29726C8D4607}"/>
          </ac:spMkLst>
        </pc:spChg>
        <pc:spChg chg="del">
          <ac:chgData name="" userId="" providerId="" clId="Web-{BF0CC1A8-7C2F-4237-9C63-338C0219152A}" dt="2018-04-18T13:31:59.909" v="33"/>
          <ac:spMkLst>
            <pc:docMk/>
            <pc:sldMk cId="1917979695" sldId="300"/>
            <ac:spMk id="100" creationId="{D19378F7-25E5-45E8-9069-2A6B6ED0DC1A}"/>
          </ac:spMkLst>
        </pc:spChg>
        <pc:spChg chg="del">
          <ac:chgData name="" userId="" providerId="" clId="Web-{BF0CC1A8-7C2F-4237-9C63-338C0219152A}" dt="2018-04-18T13:31:59.909" v="32"/>
          <ac:spMkLst>
            <pc:docMk/>
            <pc:sldMk cId="1917979695" sldId="300"/>
            <ac:spMk id="101" creationId="{6F2BC126-48E7-4A1E-BC72-C43A4386FBB7}"/>
          </ac:spMkLst>
        </pc:spChg>
        <pc:spChg chg="del">
          <ac:chgData name="" userId="" providerId="" clId="Web-{BF0CC1A8-7C2F-4237-9C63-338C0219152A}" dt="2018-04-18T13:31:59.909" v="31"/>
          <ac:spMkLst>
            <pc:docMk/>
            <pc:sldMk cId="1917979695" sldId="300"/>
            <ac:spMk id="102" creationId="{439A8DF1-14A8-4305-BE74-35B8A8237852}"/>
          </ac:spMkLst>
        </pc:spChg>
        <pc:spChg chg="del">
          <ac:chgData name="" userId="" providerId="" clId="Web-{BF0CC1A8-7C2F-4237-9C63-338C0219152A}" dt="2018-04-18T13:32:03.315" v="56"/>
          <ac:spMkLst>
            <pc:docMk/>
            <pc:sldMk cId="1917979695" sldId="300"/>
            <ac:spMk id="104" creationId="{0E22D970-53A3-4F03-9528-2AA1A6BAC1B2}"/>
          </ac:spMkLst>
        </pc:spChg>
        <pc:spChg chg="del">
          <ac:chgData name="" userId="" providerId="" clId="Web-{BF0CC1A8-7C2F-4237-9C63-338C0219152A}" dt="2018-04-18T13:31:59.909" v="30"/>
          <ac:spMkLst>
            <pc:docMk/>
            <pc:sldMk cId="1917979695" sldId="300"/>
            <ac:spMk id="105" creationId="{456DD3E2-4E1D-494A-8EC2-2452B83FFE77}"/>
          </ac:spMkLst>
        </pc:spChg>
        <pc:spChg chg="del">
          <ac:chgData name="" userId="" providerId="" clId="Web-{BF0CC1A8-7C2F-4237-9C63-338C0219152A}" dt="2018-04-18T13:31:59.909" v="29"/>
          <ac:spMkLst>
            <pc:docMk/>
            <pc:sldMk cId="1917979695" sldId="300"/>
            <ac:spMk id="106" creationId="{CFEFA1A8-CF8C-4788-ACCF-F976601A558E}"/>
          </ac:spMkLst>
        </pc:spChg>
        <pc:spChg chg="del">
          <ac:chgData name="" userId="" providerId="" clId="Web-{BF0CC1A8-7C2F-4237-9C63-338C0219152A}" dt="2018-04-18T13:31:59.909" v="28"/>
          <ac:spMkLst>
            <pc:docMk/>
            <pc:sldMk cId="1917979695" sldId="300"/>
            <ac:spMk id="107" creationId="{C47B8DDD-68E0-42A9-A32C-70DD2CC9093F}"/>
          </ac:spMkLst>
        </pc:spChg>
        <pc:spChg chg="del">
          <ac:chgData name="" userId="" providerId="" clId="Web-{BF0CC1A8-7C2F-4237-9C63-338C0219152A}" dt="2018-04-18T13:31:59.909" v="27"/>
          <ac:spMkLst>
            <pc:docMk/>
            <pc:sldMk cId="1917979695" sldId="300"/>
            <ac:spMk id="108" creationId="{BB8666D8-3E49-43DB-BEA6-5FE647C69FE2}"/>
          </ac:spMkLst>
        </pc:spChg>
        <pc:spChg chg="del">
          <ac:chgData name="" userId="" providerId="" clId="Web-{BF0CC1A8-7C2F-4237-9C63-338C0219152A}" dt="2018-04-18T13:31:59.909" v="26"/>
          <ac:spMkLst>
            <pc:docMk/>
            <pc:sldMk cId="1917979695" sldId="300"/>
            <ac:spMk id="109" creationId="{5357AC0A-9F69-44BC-8965-0F5E327769C2}"/>
          </ac:spMkLst>
        </pc:spChg>
        <pc:spChg chg="del">
          <ac:chgData name="" userId="" providerId="" clId="Web-{BF0CC1A8-7C2F-4237-9C63-338C0219152A}" dt="2018-04-18T13:31:59.909" v="25"/>
          <ac:spMkLst>
            <pc:docMk/>
            <pc:sldMk cId="1917979695" sldId="300"/>
            <ac:spMk id="111" creationId="{7801F025-D129-466E-BF4E-7199AE97C5B2}"/>
          </ac:spMkLst>
        </pc:spChg>
        <pc:spChg chg="del">
          <ac:chgData name="" userId="" providerId="" clId="Web-{BF0CC1A8-7C2F-4237-9C63-338C0219152A}" dt="2018-04-18T13:31:59.909" v="24"/>
          <ac:spMkLst>
            <pc:docMk/>
            <pc:sldMk cId="1917979695" sldId="300"/>
            <ac:spMk id="112" creationId="{E4A552E5-62BE-4E44-9BEF-A7C40E3C1765}"/>
          </ac:spMkLst>
        </pc:spChg>
        <pc:spChg chg="del">
          <ac:chgData name="" userId="" providerId="" clId="Web-{BF0CC1A8-7C2F-4237-9C63-338C0219152A}" dt="2018-04-18T13:31:59.909" v="23"/>
          <ac:spMkLst>
            <pc:docMk/>
            <pc:sldMk cId="1917979695" sldId="300"/>
            <ac:spMk id="113" creationId="{3C8646D9-848A-48BC-A48D-CB3CCE73E1B9}"/>
          </ac:spMkLst>
        </pc:spChg>
        <pc:spChg chg="del">
          <ac:chgData name="" userId="" providerId="" clId="Web-{BF0CC1A8-7C2F-4237-9C63-338C0219152A}" dt="2018-04-18T13:31:59.909" v="22"/>
          <ac:spMkLst>
            <pc:docMk/>
            <pc:sldMk cId="1917979695" sldId="300"/>
            <ac:spMk id="114" creationId="{4AD9FE8D-7FF1-42E0-9757-233A5CBD6A0B}"/>
          </ac:spMkLst>
        </pc:spChg>
        <pc:spChg chg="del">
          <ac:chgData name="" userId="" providerId="" clId="Web-{BF0CC1A8-7C2F-4237-9C63-338C0219152A}" dt="2018-04-18T13:31:59.909" v="21"/>
          <ac:spMkLst>
            <pc:docMk/>
            <pc:sldMk cId="1917979695" sldId="300"/>
            <ac:spMk id="115" creationId="{B286C0BC-69AA-4A48-A558-66EC3647F695}"/>
          </ac:spMkLst>
        </pc:spChg>
        <pc:spChg chg="del">
          <ac:chgData name="" userId="" providerId="" clId="Web-{BF0CC1A8-7C2F-4237-9C63-338C0219152A}" dt="2018-04-18T13:31:59.909" v="20"/>
          <ac:spMkLst>
            <pc:docMk/>
            <pc:sldMk cId="1917979695" sldId="300"/>
            <ac:spMk id="116" creationId="{562BBF68-7B59-4E1C-8345-EE9656F6D2C7}"/>
          </ac:spMkLst>
        </pc:spChg>
        <pc:spChg chg="del">
          <ac:chgData name="" userId="" providerId="" clId="Web-{BF0CC1A8-7C2F-4237-9C63-338C0219152A}" dt="2018-04-18T13:31:59.909" v="19"/>
          <ac:spMkLst>
            <pc:docMk/>
            <pc:sldMk cId="1917979695" sldId="300"/>
            <ac:spMk id="117" creationId="{9BC20E30-A2AD-4C61-876D-6684D1A9438A}"/>
          </ac:spMkLst>
        </pc:spChg>
        <pc:spChg chg="del">
          <ac:chgData name="" userId="" providerId="" clId="Web-{BF0CC1A8-7C2F-4237-9C63-338C0219152A}" dt="2018-04-18T13:31:59.909" v="14"/>
          <ac:spMkLst>
            <pc:docMk/>
            <pc:sldMk cId="1917979695" sldId="300"/>
            <ac:spMk id="122" creationId="{BC4D2BA9-8CC2-445F-AA54-7F7F4A8D622E}"/>
          </ac:spMkLst>
        </pc:spChg>
        <pc:spChg chg="del">
          <ac:chgData name="" userId="" providerId="" clId="Web-{BF0CC1A8-7C2F-4237-9C63-338C0219152A}" dt="2018-04-18T13:31:59.909" v="13"/>
          <ac:spMkLst>
            <pc:docMk/>
            <pc:sldMk cId="1917979695" sldId="300"/>
            <ac:spMk id="123" creationId="{24CCDB88-9AEB-475A-A238-E5E1671FFAC7}"/>
          </ac:spMkLst>
        </pc:spChg>
        <pc:spChg chg="del">
          <ac:chgData name="" userId="" providerId="" clId="Web-{BF0CC1A8-7C2F-4237-9C63-338C0219152A}" dt="2018-04-18T13:31:59.893" v="12"/>
          <ac:spMkLst>
            <pc:docMk/>
            <pc:sldMk cId="1917979695" sldId="300"/>
            <ac:spMk id="124" creationId="{EFF85C06-5009-4151-8556-C6832D57F18D}"/>
          </ac:spMkLst>
        </pc:spChg>
        <pc:spChg chg="del">
          <ac:chgData name="" userId="" providerId="" clId="Web-{BF0CC1A8-7C2F-4237-9C63-338C0219152A}" dt="2018-04-18T13:31:59.893" v="11"/>
          <ac:spMkLst>
            <pc:docMk/>
            <pc:sldMk cId="1917979695" sldId="300"/>
            <ac:spMk id="125" creationId="{C30FEB39-B5FB-4CF7-97D2-01928641DA2B}"/>
          </ac:spMkLst>
        </pc:spChg>
        <pc:spChg chg="del">
          <ac:chgData name="" userId="" providerId="" clId="Web-{BF0CC1A8-7C2F-4237-9C63-338C0219152A}" dt="2018-04-18T13:31:59.893" v="6"/>
          <ac:spMkLst>
            <pc:docMk/>
            <pc:sldMk cId="1917979695" sldId="300"/>
            <ac:spMk id="130" creationId="{5BFA936E-8CBE-4FD6-9FB4-64BEF8D4B14C}"/>
          </ac:spMkLst>
        </pc:spChg>
        <pc:spChg chg="del">
          <ac:chgData name="" userId="" providerId="" clId="Web-{BF0CC1A8-7C2F-4237-9C63-338C0219152A}" dt="2018-04-18T13:31:59.893" v="5"/>
          <ac:spMkLst>
            <pc:docMk/>
            <pc:sldMk cId="1917979695" sldId="300"/>
            <ac:spMk id="131" creationId="{D857F3D2-B456-4E84-B3AE-4A96356E0BBA}"/>
          </ac:spMkLst>
        </pc:spChg>
        <pc:picChg chg="add mod modCrop">
          <ac:chgData name="" userId="" providerId="" clId="Web-{BF0CC1A8-7C2F-4237-9C63-338C0219152A}" dt="2018-04-18T13:33:19.381" v="69"/>
          <ac:picMkLst>
            <pc:docMk/>
            <pc:sldMk cId="1917979695" sldId="300"/>
            <ac:picMk id="3" creationId="{238F90AA-B9F7-4F31-BD99-7E441E5607FF}"/>
          </ac:picMkLst>
        </pc:picChg>
        <pc:cxnChg chg="del mod">
          <ac:chgData name="" userId="" providerId="" clId="Web-{BF0CC1A8-7C2F-4237-9C63-338C0219152A}" dt="2018-04-18T13:31:59.909" v="50"/>
          <ac:cxnSpMkLst>
            <pc:docMk/>
            <pc:sldMk cId="1917979695" sldId="300"/>
            <ac:cxnSpMk id="69" creationId="{5B83F04C-022B-4943-912A-DDDC55BE301C}"/>
          </ac:cxnSpMkLst>
        </pc:cxnChg>
        <pc:cxnChg chg="del mod">
          <ac:chgData name="" userId="" providerId="" clId="Web-{BF0CC1A8-7C2F-4237-9C63-338C0219152A}" dt="2018-04-18T13:31:59.909" v="49"/>
          <ac:cxnSpMkLst>
            <pc:docMk/>
            <pc:sldMk cId="1917979695" sldId="300"/>
            <ac:cxnSpMk id="70" creationId="{7B0E6247-002C-4C75-A0A6-715160950BDA}"/>
          </ac:cxnSpMkLst>
        </pc:cxnChg>
        <pc:cxnChg chg="del mod">
          <ac:chgData name="" userId="" providerId="" clId="Web-{BF0CC1A8-7C2F-4237-9C63-338C0219152A}" dt="2018-04-18T13:31:59.909" v="18"/>
          <ac:cxnSpMkLst>
            <pc:docMk/>
            <pc:sldMk cId="1917979695" sldId="300"/>
            <ac:cxnSpMk id="118" creationId="{733DB609-8917-47A1-8F78-7D2DBBF833D9}"/>
          </ac:cxnSpMkLst>
        </pc:cxnChg>
        <pc:cxnChg chg="del mod">
          <ac:chgData name="" userId="" providerId="" clId="Web-{BF0CC1A8-7C2F-4237-9C63-338C0219152A}" dt="2018-04-18T13:31:59.909" v="17"/>
          <ac:cxnSpMkLst>
            <pc:docMk/>
            <pc:sldMk cId="1917979695" sldId="300"/>
            <ac:cxnSpMk id="119" creationId="{7667D1A7-0550-4F4B-8888-C9779201905D}"/>
          </ac:cxnSpMkLst>
        </pc:cxnChg>
        <pc:cxnChg chg="del mod">
          <ac:chgData name="" userId="" providerId="" clId="Web-{BF0CC1A8-7C2F-4237-9C63-338C0219152A}" dt="2018-04-18T13:31:59.909" v="16"/>
          <ac:cxnSpMkLst>
            <pc:docMk/>
            <pc:sldMk cId="1917979695" sldId="300"/>
            <ac:cxnSpMk id="120" creationId="{5617EC01-2400-4343-8207-05C3B601E708}"/>
          </ac:cxnSpMkLst>
        </pc:cxnChg>
        <pc:cxnChg chg="del mod">
          <ac:chgData name="" userId="" providerId="" clId="Web-{BF0CC1A8-7C2F-4237-9C63-338C0219152A}" dt="2018-04-18T13:31:59.909" v="15"/>
          <ac:cxnSpMkLst>
            <pc:docMk/>
            <pc:sldMk cId="1917979695" sldId="300"/>
            <ac:cxnSpMk id="121" creationId="{8FFBC3E0-4857-4CF8-8591-2714B5AC7676}"/>
          </ac:cxnSpMkLst>
        </pc:cxnChg>
        <pc:cxnChg chg="del mod">
          <ac:chgData name="" userId="" providerId="" clId="Web-{BF0CC1A8-7C2F-4237-9C63-338C0219152A}" dt="2018-04-18T13:31:59.893" v="10"/>
          <ac:cxnSpMkLst>
            <pc:docMk/>
            <pc:sldMk cId="1917979695" sldId="300"/>
            <ac:cxnSpMk id="126" creationId="{7D4650D6-F4F2-4A30-AC46-B38F96C20867}"/>
          </ac:cxnSpMkLst>
        </pc:cxnChg>
        <pc:cxnChg chg="del mod">
          <ac:chgData name="" userId="" providerId="" clId="Web-{BF0CC1A8-7C2F-4237-9C63-338C0219152A}" dt="2018-04-18T13:31:59.893" v="9"/>
          <ac:cxnSpMkLst>
            <pc:docMk/>
            <pc:sldMk cId="1917979695" sldId="300"/>
            <ac:cxnSpMk id="127" creationId="{8D3325CF-B4BC-4A04-A5FD-8437DF19666E}"/>
          </ac:cxnSpMkLst>
        </pc:cxnChg>
        <pc:cxnChg chg="del mod">
          <ac:chgData name="" userId="" providerId="" clId="Web-{BF0CC1A8-7C2F-4237-9C63-338C0219152A}" dt="2018-04-18T13:31:59.893" v="8"/>
          <ac:cxnSpMkLst>
            <pc:docMk/>
            <pc:sldMk cId="1917979695" sldId="300"/>
            <ac:cxnSpMk id="128" creationId="{52552A8A-7374-4873-90D2-AF7B643D7640}"/>
          </ac:cxnSpMkLst>
        </pc:cxnChg>
        <pc:cxnChg chg="del mod">
          <ac:chgData name="" userId="" providerId="" clId="Web-{BF0CC1A8-7C2F-4237-9C63-338C0219152A}" dt="2018-04-18T13:31:59.893" v="7"/>
          <ac:cxnSpMkLst>
            <pc:docMk/>
            <pc:sldMk cId="1917979695" sldId="300"/>
            <ac:cxnSpMk id="129" creationId="{CC25BB7D-4418-4606-93A3-5AEE87084C0A}"/>
          </ac:cxnSpMkLst>
        </pc:cxnChg>
        <pc:cxnChg chg="del mod">
          <ac:chgData name="" userId="" providerId="" clId="Web-{BF0CC1A8-7C2F-4237-9C63-338C0219152A}" dt="2018-04-18T13:31:59.893" v="4"/>
          <ac:cxnSpMkLst>
            <pc:docMk/>
            <pc:sldMk cId="1917979695" sldId="300"/>
            <ac:cxnSpMk id="132" creationId="{9C224CB7-587B-4E80-8E61-498163CDAC62}"/>
          </ac:cxnSpMkLst>
        </pc:cxnChg>
        <pc:cxnChg chg="del mod">
          <ac:chgData name="" userId="" providerId="" clId="Web-{BF0CC1A8-7C2F-4237-9C63-338C0219152A}" dt="2018-04-18T13:31:59.893" v="3"/>
          <ac:cxnSpMkLst>
            <pc:docMk/>
            <pc:sldMk cId="1917979695" sldId="300"/>
            <ac:cxnSpMk id="133" creationId="{78A22E8A-5E9D-412A-A2F7-F7A36EF952EA}"/>
          </ac:cxnSpMkLst>
        </pc:cxnChg>
        <pc:cxnChg chg="del">
          <ac:chgData name="" userId="" providerId="" clId="Web-{BF0CC1A8-7C2F-4237-9C63-338C0219152A}" dt="2018-04-18T13:31:59.893" v="2"/>
          <ac:cxnSpMkLst>
            <pc:docMk/>
            <pc:sldMk cId="1917979695" sldId="300"/>
            <ac:cxnSpMk id="134" creationId="{66E256DB-800C-472C-9A18-5722255CCBAE}"/>
          </ac:cxnSpMkLst>
        </pc:cxnChg>
        <pc:cxnChg chg="del">
          <ac:chgData name="" userId="" providerId="" clId="Web-{BF0CC1A8-7C2F-4237-9C63-338C0219152A}" dt="2018-04-18T13:31:59.893" v="1"/>
          <ac:cxnSpMkLst>
            <pc:docMk/>
            <pc:sldMk cId="1917979695" sldId="300"/>
            <ac:cxnSpMk id="135" creationId="{B18F81FE-D6B3-46C1-AB27-D1801FB1AAC5}"/>
          </ac:cxnSpMkLst>
        </pc:cxnChg>
      </pc:sldChg>
    </pc:docChg>
  </pc:docChgLst>
  <pc:docChgLst>
    <pc:chgData clId="Web-{074EF084-2B70-4F68-A264-AC2A898CCE92}"/>
    <pc:docChg chg="addSld modSld">
      <pc:chgData name="" userId="" providerId="" clId="Web-{074EF084-2B70-4F68-A264-AC2A898CCE92}" dt="2018-04-19T10:51:41.321" v="186"/>
      <pc:docMkLst>
        <pc:docMk/>
      </pc:docMkLst>
      <pc:sldChg chg="addSp delSp modSp">
        <pc:chgData name="" userId="" providerId="" clId="Web-{074EF084-2B70-4F68-A264-AC2A898CCE92}" dt="2018-04-19T10:30:14.331" v="38"/>
        <pc:sldMkLst>
          <pc:docMk/>
          <pc:sldMk cId="2390312747" sldId="258"/>
        </pc:sldMkLst>
        <pc:spChg chg="mod">
          <ac:chgData name="" userId="" providerId="" clId="Web-{074EF084-2B70-4F68-A264-AC2A898CCE92}" dt="2018-04-19T10:30:14.331" v="38"/>
          <ac:spMkLst>
            <pc:docMk/>
            <pc:sldMk cId="2390312747" sldId="258"/>
            <ac:spMk id="2" creationId="{00000000-0000-0000-0000-000000000000}"/>
          </ac:spMkLst>
        </pc:spChg>
        <pc:spChg chg="del">
          <ac:chgData name="" userId="" providerId="" clId="Web-{074EF084-2B70-4F68-A264-AC2A898CCE92}" dt="2018-04-19T10:17:48.812" v="0"/>
          <ac:spMkLst>
            <pc:docMk/>
            <pc:sldMk cId="2390312747" sldId="258"/>
            <ac:spMk id="4" creationId="{9F9A457F-6136-4673-9F0F-E418400B3B59}"/>
          </ac:spMkLst>
        </pc:spChg>
        <pc:picChg chg="add mod ord modCrop">
          <ac:chgData name="" userId="" providerId="" clId="Web-{074EF084-2B70-4F68-A264-AC2A898CCE92}" dt="2018-04-19T10:25:37.646" v="32"/>
          <ac:picMkLst>
            <pc:docMk/>
            <pc:sldMk cId="2390312747" sldId="258"/>
            <ac:picMk id="3" creationId="{BA40A583-FFBB-40D1-AB5D-06200703DE5D}"/>
          </ac:picMkLst>
        </pc:picChg>
      </pc:sldChg>
      <pc:sldChg chg="addSp delSp modSp">
        <pc:chgData name="" userId="" providerId="" clId="Web-{074EF084-2B70-4F68-A264-AC2A898CCE92}" dt="2018-04-19T10:30:58.911" v="41"/>
        <pc:sldMkLst>
          <pc:docMk/>
          <pc:sldMk cId="3853064663" sldId="260"/>
        </pc:sldMkLst>
        <pc:spChg chg="mod">
          <ac:chgData name="" userId="" providerId="" clId="Web-{074EF084-2B70-4F68-A264-AC2A898CCE92}" dt="2018-04-19T10:30:31.113" v="40"/>
          <ac:spMkLst>
            <pc:docMk/>
            <pc:sldMk cId="3853064663" sldId="260"/>
            <ac:spMk id="2" creationId="{00000000-0000-0000-0000-000000000000}"/>
          </ac:spMkLst>
        </pc:spChg>
        <pc:spChg chg="add del mod">
          <ac:chgData name="" userId="" providerId="" clId="Web-{074EF084-2B70-4F68-A264-AC2A898CCE92}" dt="2018-04-19T10:22:04.822" v="12"/>
          <ac:spMkLst>
            <pc:docMk/>
            <pc:sldMk cId="3853064663" sldId="260"/>
            <ac:spMk id="4" creationId="{90932547-88FC-4608-907F-540F26715E24}"/>
          </ac:spMkLst>
        </pc:spChg>
        <pc:spChg chg="add del mod">
          <ac:chgData name="" userId="" providerId="" clId="Web-{074EF084-2B70-4F68-A264-AC2A898CCE92}" dt="2018-04-19T10:24:34.313" v="21"/>
          <ac:spMkLst>
            <pc:docMk/>
            <pc:sldMk cId="3853064663" sldId="260"/>
            <ac:spMk id="8" creationId="{7E3B2F2E-CE05-4AC4-BC0E-15572300A593}"/>
          </ac:spMkLst>
        </pc:spChg>
        <pc:picChg chg="add del mod ord modCrop">
          <ac:chgData name="" userId="" providerId="" clId="Web-{074EF084-2B70-4F68-A264-AC2A898CCE92}" dt="2018-04-19T10:24:30.438" v="20"/>
          <ac:picMkLst>
            <pc:docMk/>
            <pc:sldMk cId="3853064663" sldId="260"/>
            <ac:picMk id="5" creationId="{3545C951-5ABF-4837-8C37-7DB946274F00}"/>
          </ac:picMkLst>
        </pc:picChg>
        <pc:picChg chg="add mod ord modCrop">
          <ac:chgData name="" userId="" providerId="" clId="Web-{074EF084-2B70-4F68-A264-AC2A898CCE92}" dt="2018-04-19T10:30:58.911" v="41"/>
          <ac:picMkLst>
            <pc:docMk/>
            <pc:sldMk cId="3853064663" sldId="260"/>
            <ac:picMk id="9" creationId="{17329170-AFDF-4C0B-8160-366D9FD37745}"/>
          </ac:picMkLst>
        </pc:picChg>
        <pc:picChg chg="del">
          <ac:chgData name="" userId="" providerId="" clId="Web-{074EF084-2B70-4F68-A264-AC2A898CCE92}" dt="2018-04-19T10:22:00.150" v="11"/>
          <ac:picMkLst>
            <pc:docMk/>
            <pc:sldMk cId="3853064663" sldId="260"/>
            <ac:picMk id="11" creationId="{00000000-0000-0000-0000-000000000000}"/>
          </ac:picMkLst>
        </pc:picChg>
      </pc:sldChg>
      <pc:sldChg chg="addSp delSp modSp new">
        <pc:chgData name="" userId="" providerId="" clId="Web-{074EF084-2B70-4F68-A264-AC2A898CCE92}" dt="2018-04-19T10:47:17.483" v="154"/>
        <pc:sldMkLst>
          <pc:docMk/>
          <pc:sldMk cId="3828998455" sldId="301"/>
        </pc:sldMkLst>
        <pc:spChg chg="mod">
          <ac:chgData name="" userId="" providerId="" clId="Web-{074EF084-2B70-4F68-A264-AC2A898CCE92}" dt="2018-04-19T10:47:17.483" v="154"/>
          <ac:spMkLst>
            <pc:docMk/>
            <pc:sldMk cId="3828998455" sldId="301"/>
            <ac:spMk id="2" creationId="{5A9F5F50-D1E1-40A0-874D-C99D88927D17}"/>
          </ac:spMkLst>
        </pc:spChg>
        <pc:spChg chg="del">
          <ac:chgData name="" userId="" providerId="" clId="Web-{074EF084-2B70-4F68-A264-AC2A898CCE92}" dt="2018-04-19T10:43:29.537" v="43"/>
          <ac:spMkLst>
            <pc:docMk/>
            <pc:sldMk cId="3828998455" sldId="301"/>
            <ac:spMk id="3" creationId="{A92D967A-C9DF-44AF-AC8C-E2AA95D99EEC}"/>
          </ac:spMkLst>
        </pc:spChg>
        <pc:picChg chg="add mod ord modCrop">
          <ac:chgData name="" userId="" providerId="" clId="Web-{074EF084-2B70-4F68-A264-AC2A898CCE92}" dt="2018-04-19T10:44:34.945" v="89"/>
          <ac:picMkLst>
            <pc:docMk/>
            <pc:sldMk cId="3828998455" sldId="301"/>
            <ac:picMk id="4" creationId="{0CC52255-A162-4BB3-A8A3-79BBCCF56197}"/>
          </ac:picMkLst>
        </pc:picChg>
      </pc:sldChg>
      <pc:sldChg chg="addSp delSp modSp new">
        <pc:chgData name="" userId="" providerId="" clId="Web-{074EF084-2B70-4F68-A264-AC2A898CCE92}" dt="2018-04-19T10:51:32.165" v="185"/>
        <pc:sldMkLst>
          <pc:docMk/>
          <pc:sldMk cId="3510835323" sldId="302"/>
        </pc:sldMkLst>
        <pc:spChg chg="mod">
          <ac:chgData name="" userId="" providerId="" clId="Web-{074EF084-2B70-4F68-A264-AC2A898CCE92}" dt="2018-04-19T10:46:14.402" v="122"/>
          <ac:spMkLst>
            <pc:docMk/>
            <pc:sldMk cId="3510835323" sldId="302"/>
            <ac:spMk id="2" creationId="{C67503E2-FDB8-4E99-B572-6BD8057246B7}"/>
          </ac:spMkLst>
        </pc:spChg>
        <pc:spChg chg="del">
          <ac:chgData name="" userId="" providerId="" clId="Web-{074EF084-2B70-4F68-A264-AC2A898CCE92}" dt="2018-04-19T10:45:17.666" v="110"/>
          <ac:spMkLst>
            <pc:docMk/>
            <pc:sldMk cId="3510835323" sldId="302"/>
            <ac:spMk id="3" creationId="{E0BA55EC-50AA-451D-979D-1394DB3D3889}"/>
          </ac:spMkLst>
        </pc:spChg>
        <pc:spChg chg="add del mod">
          <ac:chgData name="" userId="" providerId="" clId="Web-{074EF084-2B70-4F68-A264-AC2A898CCE92}" dt="2018-04-19T10:49:29.300" v="177"/>
          <ac:spMkLst>
            <pc:docMk/>
            <pc:sldMk cId="3510835323" sldId="302"/>
            <ac:spMk id="7" creationId="{AA286C2C-202B-4971-B9AA-BF7745F73172}"/>
          </ac:spMkLst>
        </pc:spChg>
        <pc:picChg chg="add del mod ord modCrop">
          <ac:chgData name="" userId="" providerId="" clId="Web-{074EF084-2B70-4F68-A264-AC2A898CCE92}" dt="2018-04-19T10:49:26.003" v="176"/>
          <ac:picMkLst>
            <pc:docMk/>
            <pc:sldMk cId="3510835323" sldId="302"/>
            <ac:picMk id="4" creationId="{A16F1260-F544-4C00-948D-49D79EAC571A}"/>
          </ac:picMkLst>
        </pc:picChg>
        <pc:picChg chg="add mod ord modCrop">
          <ac:chgData name="" userId="" providerId="" clId="Web-{074EF084-2B70-4F68-A264-AC2A898CCE92}" dt="2018-04-19T10:51:32.165" v="185"/>
          <ac:picMkLst>
            <pc:docMk/>
            <pc:sldMk cId="3510835323" sldId="302"/>
            <ac:picMk id="8" creationId="{5720C67A-BF40-452A-ACA1-B1A6EC460A41}"/>
          </ac:picMkLst>
        </pc:picChg>
      </pc:sldChg>
      <pc:sldChg chg="addSp delSp modSp new">
        <pc:chgData name="" userId="" providerId="" clId="Web-{074EF084-2B70-4F68-A264-AC2A898CCE92}" dt="2018-04-19T10:51:41.321" v="186"/>
        <pc:sldMkLst>
          <pc:docMk/>
          <pc:sldMk cId="2993788452" sldId="303"/>
        </pc:sldMkLst>
        <pc:spChg chg="mod">
          <ac:chgData name="" userId="" providerId="" clId="Web-{074EF084-2B70-4F68-A264-AC2A898CCE92}" dt="2018-04-19T10:47:30.796" v="164"/>
          <ac:spMkLst>
            <pc:docMk/>
            <pc:sldMk cId="2993788452" sldId="303"/>
            <ac:spMk id="2" creationId="{B6B5FDF9-E075-4196-91C4-5D1B4253EA7A}"/>
          </ac:spMkLst>
        </pc:spChg>
        <pc:spChg chg="del">
          <ac:chgData name="" userId="" providerId="" clId="Web-{074EF084-2B70-4F68-A264-AC2A898CCE92}" dt="2018-04-19T10:47:33.265" v="165"/>
          <ac:spMkLst>
            <pc:docMk/>
            <pc:sldMk cId="2993788452" sldId="303"/>
            <ac:spMk id="3" creationId="{B0739967-01C6-4C3C-80CC-38E65AA805BB}"/>
          </ac:spMkLst>
        </pc:spChg>
        <pc:picChg chg="add mod ord modCrop">
          <ac:chgData name="" userId="" providerId="" clId="Web-{074EF084-2B70-4F68-A264-AC2A898CCE92}" dt="2018-04-19T10:51:41.321" v="186"/>
          <ac:picMkLst>
            <pc:docMk/>
            <pc:sldMk cId="2993788452" sldId="303"/>
            <ac:picMk id="4" creationId="{4D9B0626-1170-4B16-AE8F-3971BEC07936}"/>
          </ac:picMkLst>
        </pc:picChg>
      </pc:sldChg>
    </pc:docChg>
  </pc:docChgLst>
  <pc:docChgLst>
    <pc:chgData clId="Web-{2885B56D-1395-447D-866E-1538900A1205}"/>
    <pc:docChg chg="modSld">
      <pc:chgData name="" userId="" providerId="" clId="Web-{2885B56D-1395-447D-866E-1538900A1205}" dt="2018-04-19T10:13:14.242" v="0"/>
      <pc:docMkLst>
        <pc:docMk/>
      </pc:docMkLst>
      <pc:sldChg chg="addSp delSp modSp">
        <pc:chgData name="" userId="" providerId="" clId="Web-{2885B56D-1395-447D-866E-1538900A1205}" dt="2018-04-19T10:13:14.242" v="0"/>
        <pc:sldMkLst>
          <pc:docMk/>
          <pc:sldMk cId="2390312747" sldId="258"/>
        </pc:sldMkLst>
        <pc:spChg chg="add mod">
          <ac:chgData name="" userId="" providerId="" clId="Web-{2885B56D-1395-447D-866E-1538900A1205}" dt="2018-04-19T10:13:14.242" v="0"/>
          <ac:spMkLst>
            <pc:docMk/>
            <pc:sldMk cId="2390312747" sldId="258"/>
            <ac:spMk id="4" creationId="{9F9A457F-6136-4673-9F0F-E418400B3B59}"/>
          </ac:spMkLst>
        </pc:spChg>
        <pc:picChg chg="del">
          <ac:chgData name="" userId="" providerId="" clId="Web-{2885B56D-1395-447D-866E-1538900A1205}" dt="2018-04-19T10:13:14.242" v="0"/>
          <ac:picMkLst>
            <pc:docMk/>
            <pc:sldMk cId="2390312747" sldId="258"/>
            <ac:picMk id="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96E6D-8A5A-4B6D-ABA8-3638BCD76DB4}" type="datetimeFigureOut">
              <a:rPr lang="en-US" smtClean="0"/>
              <a:t>29-Apr-18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6656A-7DBF-49F1-9992-42AE84ADA375}" type="slidenum">
              <a:rPr lang="en-US" smtClean="0"/>
              <a:t>‹#›</a:t>
            </a:fld>
            <a:endParaRPr lang="en-US"/>
          </a:p>
        </p:txBody>
      </p:sp>
    </p:spTree>
    <p:extLst>
      <p:ext uri="{BB962C8B-B14F-4D97-AF65-F5344CB8AC3E}">
        <p14:creationId xmlns:p14="http://schemas.microsoft.com/office/powerpoint/2010/main" val="372146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HTTPS#cite_note-What_is_HTTPS?-2" TargetMode="External"/><Relationship Id="rId13" Type="http://schemas.openxmlformats.org/officeDocument/2006/relationships/hyperlink" Target="https://en.wikipedia.org/wiki/Website" TargetMode="External"/><Relationship Id="rId18" Type="http://schemas.openxmlformats.org/officeDocument/2006/relationships/hyperlink" Target="https://en.wikipedia.org/wiki/Eavesdropping" TargetMode="External"/><Relationship Id="rId26" Type="http://schemas.openxmlformats.org/officeDocument/2006/relationships/hyperlink" Target="https://en.wikipedia.org/wiki/Certificate_authority" TargetMode="External"/><Relationship Id="rId3" Type="http://schemas.openxmlformats.org/officeDocument/2006/relationships/hyperlink" Target="https://en.wikipedia.org/wiki/Hypertext_Transfer_Protocol" TargetMode="External"/><Relationship Id="rId21" Type="http://schemas.openxmlformats.org/officeDocument/2006/relationships/hyperlink" Target="https://en.wikipedia.org/wiki/Wi-Fi" TargetMode="External"/><Relationship Id="rId34" Type="http://schemas.openxmlformats.org/officeDocument/2006/relationships/hyperlink" Target="https://en.wikipedia.org/wiki/TCP/IP_model" TargetMode="External"/><Relationship Id="rId7" Type="http://schemas.openxmlformats.org/officeDocument/2006/relationships/hyperlink" Target="https://en.wikipedia.org/wiki/HTTPS#cite_note-Secure_your_site_with_HTTPS-1" TargetMode="External"/><Relationship Id="rId12" Type="http://schemas.openxmlformats.org/officeDocument/2006/relationships/hyperlink" Target="https://en.wikipedia.org/wiki/Authentication" TargetMode="External"/><Relationship Id="rId17" Type="http://schemas.openxmlformats.org/officeDocument/2006/relationships/hyperlink" Target="https://en.wikipedia.org/wiki/Block_cipher_mode_of_operation" TargetMode="External"/><Relationship Id="rId25" Type="http://schemas.openxmlformats.org/officeDocument/2006/relationships/hyperlink" Target="https://en.wikipedia.org/wiki/Session_key" TargetMode="External"/><Relationship Id="rId33" Type="http://schemas.openxmlformats.org/officeDocument/2006/relationships/hyperlink" Target="https://en.wikipedia.org/wiki/Malware" TargetMode="External"/><Relationship Id="rId2" Type="http://schemas.openxmlformats.org/officeDocument/2006/relationships/slide" Target="../slides/slide29.xml"/><Relationship Id="rId16" Type="http://schemas.openxmlformats.org/officeDocument/2006/relationships/hyperlink" Target="https://en.wikipedia.org/wiki/Man-in-the-middle_attack" TargetMode="External"/><Relationship Id="rId20" Type="http://schemas.openxmlformats.org/officeDocument/2006/relationships/hyperlink" Target="https://en.wikipedia.org/wiki/HTTPS#cite_note-httpse-4" TargetMode="External"/><Relationship Id="rId29" Type="http://schemas.openxmlformats.org/officeDocument/2006/relationships/hyperlink" Target="https://en.wikipedia.org/w/index.php?title=HTTPS&amp;action=edit&amp;section=6" TargetMode="External"/><Relationship Id="rId1" Type="http://schemas.openxmlformats.org/officeDocument/2006/relationships/notesMaster" Target="../notesMasters/notesMaster1.xml"/><Relationship Id="rId6" Type="http://schemas.openxmlformats.org/officeDocument/2006/relationships/hyperlink" Target="https://en.wikipedia.org/wiki/Internet" TargetMode="External"/><Relationship Id="rId11" Type="http://schemas.openxmlformats.org/officeDocument/2006/relationships/hyperlink" Target="https://en.wikipedia.org/wiki/HTTPS#cite_note-HTTP_Over_TLS-3" TargetMode="External"/><Relationship Id="rId24" Type="http://schemas.openxmlformats.org/officeDocument/2006/relationships/hyperlink" Target="https://en.wikipedia.org/wiki/Public-key_cryptography" TargetMode="External"/><Relationship Id="rId32" Type="http://schemas.openxmlformats.org/officeDocument/2006/relationships/hyperlink" Target="https://en.wikipedia.org/wiki/HTTP" TargetMode="External"/><Relationship Id="rId5" Type="http://schemas.openxmlformats.org/officeDocument/2006/relationships/hyperlink" Target="https://en.wikipedia.org/wiki/Network_operating_system" TargetMode="External"/><Relationship Id="rId15" Type="http://schemas.openxmlformats.org/officeDocument/2006/relationships/hyperlink" Target="https://en.wikipedia.org/wiki/Data_integrity" TargetMode="External"/><Relationship Id="rId23" Type="http://schemas.openxmlformats.org/officeDocument/2006/relationships/hyperlink" Target="https://en.wikipedia.org/wiki/Cipher_suite" TargetMode="External"/><Relationship Id="rId28" Type="http://schemas.openxmlformats.org/officeDocument/2006/relationships/hyperlink" Target="https://en.wikipedia.org/wiki/Web_of_trust" TargetMode="External"/><Relationship Id="rId36" Type="http://schemas.openxmlformats.org/officeDocument/2006/relationships/hyperlink" Target="https://en.wikipedia.org/wiki/Encryption" TargetMode="External"/><Relationship Id="rId10" Type="http://schemas.openxmlformats.org/officeDocument/2006/relationships/hyperlink" Target="https://en.wikipedia.org/wiki/Transport_Layer_Security" TargetMode="External"/><Relationship Id="rId19" Type="http://schemas.openxmlformats.org/officeDocument/2006/relationships/hyperlink" Target="https://en.wikipedia.org/wiki/Tamper-evident#Tampering" TargetMode="External"/><Relationship Id="rId31" Type="http://schemas.openxmlformats.org/officeDocument/2006/relationships/hyperlink" Target="https://en.wikipedia.org/wiki/List_of_TCP_and_UDP_port_numbers" TargetMode="External"/><Relationship Id="rId4" Type="http://schemas.openxmlformats.org/officeDocument/2006/relationships/hyperlink" Target="https://en.wikipedia.org/wiki/Secure_communications" TargetMode="External"/><Relationship Id="rId9" Type="http://schemas.openxmlformats.org/officeDocument/2006/relationships/hyperlink" Target="https://en.wikipedia.org/wiki/Communication_protocol" TargetMode="External"/><Relationship Id="rId14" Type="http://schemas.openxmlformats.org/officeDocument/2006/relationships/hyperlink" Target="https://en.wikipedia.org/wiki/Information_privacy" TargetMode="External"/><Relationship Id="rId22" Type="http://schemas.openxmlformats.org/officeDocument/2006/relationships/hyperlink" Target="https://en.wikipedia.org/wiki/Packet_analyzer" TargetMode="External"/><Relationship Id="rId27" Type="http://schemas.openxmlformats.org/officeDocument/2006/relationships/hyperlink" Target="https://en.wikipedia.org/wiki/Public_key_certificate" TargetMode="External"/><Relationship Id="rId30" Type="http://schemas.openxmlformats.org/officeDocument/2006/relationships/hyperlink" Target="https://en.wikipedia.org/wiki/URL" TargetMode="External"/><Relationship Id="rId35" Type="http://schemas.openxmlformats.org/officeDocument/2006/relationships/hyperlink" Target="https://en.wikipedia.org/wiki/Application_laye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Transport_Layer_Security#TLS_handshake" TargetMode="External"/><Relationship Id="rId3" Type="http://schemas.openxmlformats.org/officeDocument/2006/relationships/hyperlink" Target="https://en.wikipedia.org/wiki/Communications_security" TargetMode="External"/><Relationship Id="rId7" Type="http://schemas.openxmlformats.org/officeDocument/2006/relationships/hyperlink" Target="https://en.wikipedia.org/wiki/Shared_secret"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en.wikipedia.org/wiki/Key_(cryptography)" TargetMode="External"/><Relationship Id="rId5" Type="http://schemas.openxmlformats.org/officeDocument/2006/relationships/hyperlink" Target="https://en.wikipedia.org/wiki/Symmetric_cryptography" TargetMode="External"/><Relationship Id="rId4" Type="http://schemas.openxmlformats.org/officeDocument/2006/relationships/hyperlink" Target="https://en.wikipedia.org/wiki/Computer_network"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ipher_suit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HTTP Secure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HTTPS</a:t>
            </a:r>
            <a:r>
              <a:rPr lang="en-US" sz="1200" b="0" i="0" kern="1200" dirty="0">
                <a:solidFill>
                  <a:schemeClr val="tx1"/>
                </a:solidFill>
                <a:effectLst/>
                <a:latin typeface="+mn-lt"/>
                <a:ea typeface="+mn-ea"/>
                <a:cs typeface="+mn-cs"/>
              </a:rPr>
              <a:t>) is an extension of the </a:t>
            </a:r>
            <a:r>
              <a:rPr lang="en-US" sz="1200" b="0" i="0" u="none" strike="noStrike" kern="1200" dirty="0">
                <a:solidFill>
                  <a:schemeClr val="tx1"/>
                </a:solidFill>
                <a:effectLst/>
                <a:latin typeface="+mn-lt"/>
                <a:ea typeface="+mn-ea"/>
                <a:cs typeface="+mn-cs"/>
                <a:hlinkClick r:id="rId3" tooltip="Hypertext Transfer Protocol"/>
              </a:rPr>
              <a:t>Hypertext Transfer Protocol</a:t>
            </a:r>
            <a:r>
              <a:rPr lang="en-US" sz="1200" b="0" i="0" kern="1200" dirty="0">
                <a:solidFill>
                  <a:schemeClr val="tx1"/>
                </a:solidFill>
                <a:effectLst/>
                <a:latin typeface="+mn-lt"/>
                <a:ea typeface="+mn-ea"/>
                <a:cs typeface="+mn-cs"/>
              </a:rPr>
              <a:t> (HTTP) for </a:t>
            </a:r>
            <a:r>
              <a:rPr lang="en-US" sz="1200" b="0" i="0" u="none" strike="noStrike" kern="1200" dirty="0">
                <a:solidFill>
                  <a:schemeClr val="tx1"/>
                </a:solidFill>
                <a:effectLst/>
                <a:latin typeface="+mn-lt"/>
                <a:ea typeface="+mn-ea"/>
                <a:cs typeface="+mn-cs"/>
                <a:hlinkClick r:id="rId4" tooltip="Secure communications"/>
              </a:rPr>
              <a:t>secure communication</a:t>
            </a:r>
            <a:r>
              <a:rPr lang="en-US" sz="1200" b="0" i="0" kern="1200" dirty="0">
                <a:solidFill>
                  <a:schemeClr val="tx1"/>
                </a:solidFill>
                <a:effectLst/>
                <a:latin typeface="+mn-lt"/>
                <a:ea typeface="+mn-ea"/>
                <a:cs typeface="+mn-cs"/>
              </a:rPr>
              <a:t> over a </a:t>
            </a:r>
            <a:r>
              <a:rPr lang="en-US" sz="1200" b="0" i="0" u="none" strike="noStrike" kern="1200" dirty="0">
                <a:solidFill>
                  <a:schemeClr val="tx1"/>
                </a:solidFill>
                <a:effectLst/>
                <a:latin typeface="+mn-lt"/>
                <a:ea typeface="+mn-ea"/>
                <a:cs typeface="+mn-cs"/>
                <a:hlinkClick r:id="rId5" tooltip="Network operating system"/>
              </a:rPr>
              <a:t>computer network</a:t>
            </a:r>
            <a:r>
              <a:rPr lang="en-US" sz="1200" b="0" i="0" kern="1200" dirty="0">
                <a:solidFill>
                  <a:schemeClr val="tx1"/>
                </a:solidFill>
                <a:effectLst/>
                <a:latin typeface="+mn-lt"/>
                <a:ea typeface="+mn-ea"/>
                <a:cs typeface="+mn-cs"/>
              </a:rPr>
              <a:t>, and is widely used on the </a:t>
            </a:r>
            <a:r>
              <a:rPr lang="en-US" sz="1200" b="0" i="0" u="none" strike="noStrike" kern="1200" dirty="0">
                <a:solidFill>
                  <a:schemeClr val="tx1"/>
                </a:solidFill>
                <a:effectLst/>
                <a:latin typeface="+mn-lt"/>
                <a:ea typeface="+mn-ea"/>
                <a:cs typeface="+mn-cs"/>
                <a:hlinkClick r:id="rId6" tooltip="Internet"/>
              </a:rPr>
              <a:t>Internet</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7"/>
              </a:rPr>
              <a:t>[1]</a:t>
            </a:r>
            <a:r>
              <a:rPr lang="en-US" sz="1200" b="0" i="0" u="none" strike="noStrike" kern="1200" baseline="30000" dirty="0">
                <a:solidFill>
                  <a:schemeClr val="tx1"/>
                </a:solidFill>
                <a:effectLst/>
                <a:latin typeface="+mn-lt"/>
                <a:ea typeface="+mn-ea"/>
                <a:cs typeface="+mn-cs"/>
                <a:hlinkClick r:id="rId8"/>
              </a:rPr>
              <a:t>[2]</a:t>
            </a:r>
            <a:r>
              <a:rPr lang="en-US" sz="1200" b="0" i="0" kern="1200" dirty="0">
                <a:solidFill>
                  <a:schemeClr val="tx1"/>
                </a:solidFill>
                <a:effectLst/>
                <a:latin typeface="+mn-lt"/>
                <a:ea typeface="+mn-ea"/>
                <a:cs typeface="+mn-cs"/>
              </a:rPr>
              <a:t> In HTTPS, the </a:t>
            </a:r>
            <a:r>
              <a:rPr lang="en-US" sz="1200" b="0" i="0" u="none" strike="noStrike" kern="1200" dirty="0">
                <a:solidFill>
                  <a:schemeClr val="tx1"/>
                </a:solidFill>
                <a:effectLst/>
                <a:latin typeface="+mn-lt"/>
                <a:ea typeface="+mn-ea"/>
                <a:cs typeface="+mn-cs"/>
                <a:hlinkClick r:id="rId9" tooltip="Communication protocol"/>
              </a:rPr>
              <a:t>communication protocol</a:t>
            </a:r>
            <a:r>
              <a:rPr lang="en-US" sz="1200" b="0" i="0" kern="1200" dirty="0">
                <a:solidFill>
                  <a:schemeClr val="tx1"/>
                </a:solidFill>
                <a:effectLst/>
                <a:latin typeface="+mn-lt"/>
                <a:ea typeface="+mn-ea"/>
                <a:cs typeface="+mn-cs"/>
              </a:rPr>
              <a:t> is encrypted by </a:t>
            </a:r>
            <a:r>
              <a:rPr lang="en-US" sz="1200" b="0" i="0" u="none" strike="noStrike" kern="1200" dirty="0">
                <a:solidFill>
                  <a:schemeClr val="tx1"/>
                </a:solidFill>
                <a:effectLst/>
                <a:latin typeface="+mn-lt"/>
                <a:ea typeface="+mn-ea"/>
                <a:cs typeface="+mn-cs"/>
                <a:hlinkClick r:id="rId10" tooltip="Transport Layer Security"/>
              </a:rPr>
              <a:t>Transport Layer Security</a:t>
            </a:r>
            <a:r>
              <a:rPr lang="en-US" sz="1200" b="0" i="0" kern="1200" dirty="0">
                <a:solidFill>
                  <a:schemeClr val="tx1"/>
                </a:solidFill>
                <a:effectLst/>
                <a:latin typeface="+mn-lt"/>
                <a:ea typeface="+mn-ea"/>
                <a:cs typeface="+mn-cs"/>
              </a:rPr>
              <a:t> (TLS), or formerly, its predecessor, Secure Sockets Layer (SSL). The protocol is therefore also often referred to as </a:t>
            </a:r>
            <a:r>
              <a:rPr lang="en-US" sz="1200" b="1" i="0" kern="1200" dirty="0">
                <a:solidFill>
                  <a:schemeClr val="tx1"/>
                </a:solidFill>
                <a:effectLst/>
                <a:latin typeface="+mn-lt"/>
                <a:ea typeface="+mn-ea"/>
                <a:cs typeface="+mn-cs"/>
              </a:rPr>
              <a:t>HTTP over TLS</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11"/>
              </a:rPr>
              <a:t>[3]</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HTTP over SSL</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principal motivation for HTTPS is </a:t>
            </a:r>
            <a:r>
              <a:rPr lang="en-US" sz="1200" b="0" i="0" u="none" strike="noStrike" kern="1200" dirty="0">
                <a:solidFill>
                  <a:schemeClr val="tx1"/>
                </a:solidFill>
                <a:effectLst/>
                <a:latin typeface="+mn-lt"/>
                <a:ea typeface="+mn-ea"/>
                <a:cs typeface="+mn-cs"/>
                <a:hlinkClick r:id="rId12" tooltip="Authentication"/>
              </a:rPr>
              <a:t>authentication</a:t>
            </a:r>
            <a:r>
              <a:rPr lang="en-US" sz="1200" b="0" i="0" kern="1200" dirty="0">
                <a:solidFill>
                  <a:schemeClr val="tx1"/>
                </a:solidFill>
                <a:effectLst/>
                <a:latin typeface="+mn-lt"/>
                <a:ea typeface="+mn-ea"/>
                <a:cs typeface="+mn-cs"/>
              </a:rPr>
              <a:t> of the accessed </a:t>
            </a:r>
            <a:r>
              <a:rPr lang="en-US" sz="1200" b="0" i="0" u="none" strike="noStrike" kern="1200" dirty="0">
                <a:solidFill>
                  <a:schemeClr val="tx1"/>
                </a:solidFill>
                <a:effectLst/>
                <a:latin typeface="+mn-lt"/>
                <a:ea typeface="+mn-ea"/>
                <a:cs typeface="+mn-cs"/>
                <a:hlinkClick r:id="rId13" tooltip="Website"/>
              </a:rPr>
              <a:t>website</a:t>
            </a:r>
            <a:r>
              <a:rPr lang="en-US" sz="1200" b="0" i="0" kern="1200" dirty="0">
                <a:solidFill>
                  <a:schemeClr val="tx1"/>
                </a:solidFill>
                <a:effectLst/>
                <a:latin typeface="+mn-lt"/>
                <a:ea typeface="+mn-ea"/>
                <a:cs typeface="+mn-cs"/>
              </a:rPr>
              <a:t> and protection of the </a:t>
            </a:r>
            <a:r>
              <a:rPr lang="en-US" sz="1200" b="0" i="0" u="none" strike="noStrike" kern="1200" dirty="0">
                <a:solidFill>
                  <a:schemeClr val="tx1"/>
                </a:solidFill>
                <a:effectLst/>
                <a:latin typeface="+mn-lt"/>
                <a:ea typeface="+mn-ea"/>
                <a:cs typeface="+mn-cs"/>
                <a:hlinkClick r:id="rId14" tooltip="Information privacy"/>
              </a:rPr>
              <a:t>privacy</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5" tooltip="Data integrity"/>
              </a:rPr>
              <a:t>integrity</a:t>
            </a:r>
            <a:r>
              <a:rPr lang="en-US" sz="1200" b="0" i="0" kern="1200" dirty="0">
                <a:solidFill>
                  <a:schemeClr val="tx1"/>
                </a:solidFill>
                <a:effectLst/>
                <a:latin typeface="+mn-lt"/>
                <a:ea typeface="+mn-ea"/>
                <a:cs typeface="+mn-cs"/>
              </a:rPr>
              <a:t> of the exchanged data while in transit. It protects against </a:t>
            </a:r>
            <a:r>
              <a:rPr lang="en-US" sz="1200" b="0" i="0" u="none" strike="noStrike" kern="1200" dirty="0">
                <a:solidFill>
                  <a:schemeClr val="tx1"/>
                </a:solidFill>
                <a:effectLst/>
                <a:latin typeface="+mn-lt"/>
                <a:ea typeface="+mn-ea"/>
                <a:cs typeface="+mn-cs"/>
                <a:hlinkClick r:id="rId16" tooltip="Man-in-the-middle attack"/>
              </a:rPr>
              <a:t>man-in-the-middle attacks</a:t>
            </a:r>
            <a:r>
              <a:rPr lang="en-US" sz="1200" b="0" i="0" kern="1200" dirty="0">
                <a:solidFill>
                  <a:schemeClr val="tx1"/>
                </a:solidFill>
                <a:effectLst/>
                <a:latin typeface="+mn-lt"/>
                <a:ea typeface="+mn-ea"/>
                <a:cs typeface="+mn-cs"/>
              </a:rPr>
              <a:t>. The bidirectional </a:t>
            </a:r>
            <a:r>
              <a:rPr lang="en-US" sz="1200" b="0" i="0" u="none" strike="noStrike" kern="1200" dirty="0">
                <a:solidFill>
                  <a:schemeClr val="tx1"/>
                </a:solidFill>
                <a:effectLst/>
                <a:latin typeface="+mn-lt"/>
                <a:ea typeface="+mn-ea"/>
                <a:cs typeface="+mn-cs"/>
                <a:hlinkClick r:id="rId17" tooltip="Block cipher mode of operation"/>
              </a:rPr>
              <a:t>encryption</a:t>
            </a:r>
            <a:r>
              <a:rPr lang="en-US" sz="1200" b="0" i="0" kern="1200" dirty="0">
                <a:solidFill>
                  <a:schemeClr val="tx1"/>
                </a:solidFill>
                <a:effectLst/>
                <a:latin typeface="+mn-lt"/>
                <a:ea typeface="+mn-ea"/>
                <a:cs typeface="+mn-cs"/>
              </a:rPr>
              <a:t> of communications between a client and server protects against </a:t>
            </a:r>
            <a:r>
              <a:rPr lang="en-US" sz="1200" b="0" i="0" u="none" strike="noStrike" kern="1200" dirty="0">
                <a:solidFill>
                  <a:schemeClr val="tx1"/>
                </a:solidFill>
                <a:effectLst/>
                <a:latin typeface="+mn-lt"/>
                <a:ea typeface="+mn-ea"/>
                <a:cs typeface="+mn-cs"/>
                <a:hlinkClick r:id="rId18" tooltip="Eavesdropping"/>
              </a:rPr>
              <a:t>eavesdropping</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9" tooltip="Tamper-evident"/>
              </a:rPr>
              <a:t>tampering</a:t>
            </a:r>
            <a:r>
              <a:rPr lang="en-US" sz="1200" b="0" i="0" kern="1200" dirty="0">
                <a:solidFill>
                  <a:schemeClr val="tx1"/>
                </a:solidFill>
                <a:effectLst/>
                <a:latin typeface="+mn-lt"/>
                <a:ea typeface="+mn-ea"/>
                <a:cs typeface="+mn-cs"/>
              </a:rPr>
              <a:t> of the communication.</a:t>
            </a:r>
            <a:r>
              <a:rPr lang="en-US" sz="1200" b="0" i="0" u="none" strike="noStrike" kern="1200" baseline="30000" dirty="0">
                <a:solidFill>
                  <a:schemeClr val="tx1"/>
                </a:solidFill>
                <a:effectLst/>
                <a:latin typeface="+mn-lt"/>
                <a:ea typeface="+mn-ea"/>
                <a:cs typeface="+mn-cs"/>
                <a:hlinkClick r:id="rId20"/>
              </a:rPr>
              <a:t>[4]</a:t>
            </a:r>
            <a:r>
              <a:rPr lang="en-US" sz="1200" b="0" i="0" kern="1200" dirty="0">
                <a:solidFill>
                  <a:schemeClr val="tx1"/>
                </a:solidFill>
                <a:effectLst/>
                <a:latin typeface="+mn-lt"/>
                <a:ea typeface="+mn-ea"/>
                <a:cs typeface="+mn-cs"/>
              </a:rPr>
              <a:t> In practice, this provides a reasonable assurance that one is communicating without interference by attackers with the website that one intended to communicate with, as opposed to an impostor.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 creates a secure channel over an insecure network. Over insecure networks (such as public </a:t>
            </a:r>
            <a:r>
              <a:rPr lang="en-US" sz="1200" b="0" i="0" u="none" strike="noStrike" kern="1200" dirty="0">
                <a:solidFill>
                  <a:schemeClr val="tx1"/>
                </a:solidFill>
                <a:effectLst/>
                <a:latin typeface="+mn-lt"/>
                <a:ea typeface="+mn-ea"/>
                <a:cs typeface="+mn-cs"/>
                <a:hlinkClick r:id="rId21" tooltip="Wi-Fi"/>
              </a:rPr>
              <a:t>Wi-Fi</a:t>
            </a:r>
            <a:r>
              <a:rPr lang="en-US" sz="1200" b="0" i="0" kern="1200" dirty="0">
                <a:solidFill>
                  <a:schemeClr val="tx1"/>
                </a:solidFill>
                <a:effectLst/>
                <a:latin typeface="+mn-lt"/>
                <a:ea typeface="+mn-ea"/>
                <a:cs typeface="+mn-cs"/>
              </a:rPr>
              <a:t> access points), as anyone on the same local network can </a:t>
            </a:r>
            <a:r>
              <a:rPr lang="en-US" sz="1200" b="0" i="0" u="none" strike="noStrike" kern="1200" dirty="0">
                <a:solidFill>
                  <a:schemeClr val="tx1"/>
                </a:solidFill>
                <a:effectLst/>
                <a:latin typeface="+mn-lt"/>
                <a:ea typeface="+mn-ea"/>
                <a:cs typeface="+mn-cs"/>
                <a:hlinkClick r:id="rId22" tooltip="Packet analyzer"/>
              </a:rPr>
              <a:t>packet-sniff</a:t>
            </a:r>
            <a:r>
              <a:rPr lang="en-US" sz="1200" b="0" i="0" kern="1200" dirty="0">
                <a:solidFill>
                  <a:schemeClr val="tx1"/>
                </a:solidFill>
                <a:effectLst/>
                <a:latin typeface="+mn-lt"/>
                <a:ea typeface="+mn-ea"/>
                <a:cs typeface="+mn-cs"/>
              </a:rPr>
              <a:t> and discover sensitive information not protected by HTTP. This ensures reasonable protection from </a:t>
            </a:r>
            <a:r>
              <a:rPr lang="en-US" sz="1200" b="0" i="0" u="none" strike="noStrike" kern="1200" dirty="0">
                <a:solidFill>
                  <a:schemeClr val="tx1"/>
                </a:solidFill>
                <a:effectLst/>
                <a:latin typeface="+mn-lt"/>
                <a:ea typeface="+mn-ea"/>
                <a:cs typeface="+mn-cs"/>
                <a:hlinkClick r:id="rId18" tooltip="Eavesdropping"/>
              </a:rPr>
              <a:t>eavesdroppers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16" tooltip="Man-in-the-middle attack"/>
              </a:rPr>
              <a:t>man-in-the-middle attacks</a:t>
            </a:r>
            <a:r>
              <a:rPr lang="en-US" sz="1200" b="0" i="0" kern="1200" dirty="0">
                <a:solidFill>
                  <a:schemeClr val="tx1"/>
                </a:solidFill>
                <a:effectLst/>
                <a:latin typeface="+mn-lt"/>
                <a:ea typeface="+mn-ea"/>
                <a:cs typeface="+mn-cs"/>
              </a:rPr>
              <a:t>, provided that adequate </a:t>
            </a:r>
            <a:r>
              <a:rPr lang="en-US" sz="1200" b="0" i="0" u="none" strike="noStrike" kern="1200" dirty="0">
                <a:solidFill>
                  <a:schemeClr val="tx1"/>
                </a:solidFill>
                <a:effectLst/>
                <a:latin typeface="+mn-lt"/>
                <a:ea typeface="+mn-ea"/>
                <a:cs typeface="+mn-cs"/>
                <a:hlinkClick r:id="rId23" tooltip="Cipher suite"/>
              </a:rPr>
              <a:t>cipher suites</a:t>
            </a:r>
            <a:r>
              <a:rPr lang="en-US" sz="1200" b="0" i="0" kern="1200" dirty="0">
                <a:solidFill>
                  <a:schemeClr val="tx1"/>
                </a:solidFill>
                <a:effectLst/>
                <a:latin typeface="+mn-lt"/>
                <a:ea typeface="+mn-ea"/>
                <a:cs typeface="+mn-cs"/>
              </a:rPr>
              <a:t> are used and that the server certificate is verified and trusted</a:t>
            </a:r>
          </a:p>
          <a:p>
            <a:endParaRPr lang="en-US" sz="1200" b="0" i="0" u="none" strike="noStrike" kern="1200" baseline="300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security of HTTPS is that of the underlying TLS, which typically uses long-term </a:t>
            </a:r>
            <a:r>
              <a:rPr lang="en-US" sz="1200" b="0" i="0" u="none" strike="noStrike" kern="1200" dirty="0">
                <a:solidFill>
                  <a:schemeClr val="tx1"/>
                </a:solidFill>
                <a:effectLst/>
                <a:latin typeface="+mn-lt"/>
                <a:ea typeface="+mn-ea"/>
                <a:cs typeface="+mn-cs"/>
                <a:hlinkClick r:id="rId24" tooltip="Public-key cryptography"/>
              </a:rPr>
              <a:t>public</a:t>
            </a:r>
            <a:r>
              <a:rPr lang="en-US" sz="1200" b="0" i="0" kern="1200" dirty="0">
                <a:solidFill>
                  <a:schemeClr val="tx1"/>
                </a:solidFill>
                <a:effectLst/>
                <a:latin typeface="+mn-lt"/>
                <a:ea typeface="+mn-ea"/>
                <a:cs typeface="+mn-cs"/>
              </a:rPr>
              <a:t> and private keys to generate a short-term </a:t>
            </a:r>
            <a:r>
              <a:rPr lang="en-US" sz="1200" b="0" i="0" u="none" strike="noStrike" kern="1200" dirty="0">
                <a:solidFill>
                  <a:schemeClr val="tx1"/>
                </a:solidFill>
                <a:effectLst/>
                <a:latin typeface="+mn-lt"/>
                <a:ea typeface="+mn-ea"/>
                <a:cs typeface="+mn-cs"/>
                <a:hlinkClick r:id="rId25" tooltip="Session key"/>
              </a:rPr>
              <a:t>session key</a:t>
            </a:r>
            <a:r>
              <a:rPr lang="en-US" sz="1200" b="0" i="0" kern="1200" dirty="0">
                <a:solidFill>
                  <a:schemeClr val="tx1"/>
                </a:solidFill>
                <a:effectLst/>
                <a:latin typeface="+mn-lt"/>
                <a:ea typeface="+mn-ea"/>
                <a:cs typeface="+mn-cs"/>
              </a:rPr>
              <a:t>, which is then used to encrypt the data flow between client and server. Certificates are used for the server’s authentication. As a consequence, </a:t>
            </a:r>
            <a:r>
              <a:rPr lang="en-US" sz="1200" b="0" i="0" u="none" strike="noStrike" kern="1200" dirty="0">
                <a:solidFill>
                  <a:schemeClr val="tx1"/>
                </a:solidFill>
                <a:effectLst/>
                <a:latin typeface="+mn-lt"/>
                <a:ea typeface="+mn-ea"/>
                <a:cs typeface="+mn-cs"/>
                <a:hlinkClick r:id="rId26" tooltip="Certificate authority"/>
              </a:rPr>
              <a:t>certificate authorities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27" tooltip="Public key certificate"/>
              </a:rPr>
              <a:t>public key certificates</a:t>
            </a:r>
            <a:r>
              <a:rPr lang="en-US" sz="1200" b="0" i="0" kern="1200" dirty="0">
                <a:solidFill>
                  <a:schemeClr val="tx1"/>
                </a:solidFill>
                <a:effectLst/>
                <a:latin typeface="+mn-lt"/>
                <a:ea typeface="+mn-ea"/>
                <a:cs typeface="+mn-cs"/>
              </a:rPr>
              <a:t> are necessary to verify the relation between the certificate and its owner, as well as to generate, sign, and administer the validity of certificates. While this can be more beneficial than verifying the identities via a </a:t>
            </a:r>
            <a:r>
              <a:rPr lang="en-US" sz="1200" b="0" i="0" u="none" strike="noStrike" kern="1200" dirty="0">
                <a:solidFill>
                  <a:schemeClr val="tx1"/>
                </a:solidFill>
                <a:effectLst/>
                <a:latin typeface="+mn-lt"/>
                <a:ea typeface="+mn-ea"/>
                <a:cs typeface="+mn-cs"/>
                <a:hlinkClick r:id="rId28" tooltip="Web of trust"/>
              </a:rPr>
              <a:t>web of trust</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Difference from HTTP</a:t>
            </a:r>
            <a:r>
              <a:rPr lang="en-US" sz="1200" b="0" i="0"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hlinkClick r:id="rId29" tooltip="Edit section: Difference from HTTP"/>
              </a:rPr>
              <a:t>edit</a:t>
            </a:r>
            <a:r>
              <a:rPr lang="en-US" sz="1200" b="0" i="0" kern="1200" dirty="0">
                <a:solidFill>
                  <a:schemeClr val="tx1"/>
                </a:solidFill>
                <a:effectLst/>
                <a:latin typeface="+mn-lt"/>
                <a:ea typeface="+mn-ea"/>
                <a:cs typeface="+mn-cs"/>
              </a:rPr>
              <a:t>]</a:t>
            </a:r>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 </a:t>
            </a:r>
            <a:r>
              <a:rPr lang="en-US" sz="1200" b="0" i="0" u="none" strike="noStrike" kern="1200" dirty="0">
                <a:solidFill>
                  <a:schemeClr val="tx1"/>
                </a:solidFill>
                <a:effectLst/>
                <a:latin typeface="+mn-lt"/>
                <a:ea typeface="+mn-ea"/>
                <a:cs typeface="+mn-cs"/>
                <a:hlinkClick r:id="rId30" tooltip="URL"/>
              </a:rPr>
              <a:t>URLs</a:t>
            </a:r>
            <a:r>
              <a:rPr lang="en-US" sz="1200" b="0" i="0" kern="1200" dirty="0">
                <a:solidFill>
                  <a:schemeClr val="tx1"/>
                </a:solidFill>
                <a:effectLst/>
                <a:latin typeface="+mn-lt"/>
                <a:ea typeface="+mn-ea"/>
                <a:cs typeface="+mn-cs"/>
              </a:rPr>
              <a:t> begin with "https://" and use </a:t>
            </a:r>
            <a:r>
              <a:rPr lang="en-US" sz="1200" b="0" i="0" u="none" strike="noStrike" kern="1200" dirty="0">
                <a:solidFill>
                  <a:schemeClr val="tx1"/>
                </a:solidFill>
                <a:effectLst/>
                <a:latin typeface="+mn-lt"/>
                <a:ea typeface="+mn-ea"/>
                <a:cs typeface="+mn-cs"/>
                <a:hlinkClick r:id="rId31" tooltip="List of TCP and UDP port numbers"/>
              </a:rPr>
              <a:t>port</a:t>
            </a:r>
            <a:r>
              <a:rPr lang="en-US" sz="1200" b="0" i="0" kern="1200" dirty="0">
                <a:solidFill>
                  <a:schemeClr val="tx1"/>
                </a:solidFill>
                <a:effectLst/>
                <a:latin typeface="+mn-lt"/>
                <a:ea typeface="+mn-ea"/>
                <a:cs typeface="+mn-cs"/>
              </a:rPr>
              <a:t> 443 by default, whereas </a:t>
            </a:r>
            <a:r>
              <a:rPr lang="en-US" sz="1200" b="0" i="0" u="none" strike="noStrike" kern="1200" dirty="0">
                <a:solidFill>
                  <a:schemeClr val="tx1"/>
                </a:solidFill>
                <a:effectLst/>
                <a:latin typeface="+mn-lt"/>
                <a:ea typeface="+mn-ea"/>
                <a:cs typeface="+mn-cs"/>
                <a:hlinkClick r:id="rId32" tooltip="HTTP"/>
              </a:rPr>
              <a:t>HTTP</a:t>
            </a:r>
            <a:r>
              <a:rPr lang="en-US" sz="1200" b="0" i="0" kern="1200" dirty="0">
                <a:solidFill>
                  <a:schemeClr val="tx1"/>
                </a:solidFill>
                <a:effectLst/>
                <a:latin typeface="+mn-lt"/>
                <a:ea typeface="+mn-ea"/>
                <a:cs typeface="+mn-cs"/>
              </a:rPr>
              <a:t> URLs begin with "http://" and use port 80 by default.</a:t>
            </a:r>
          </a:p>
          <a:p>
            <a:r>
              <a:rPr lang="en-US" sz="1200" b="0" i="0" kern="1200" dirty="0">
                <a:solidFill>
                  <a:schemeClr val="tx1"/>
                </a:solidFill>
                <a:effectLst/>
                <a:latin typeface="+mn-lt"/>
                <a:ea typeface="+mn-ea"/>
                <a:cs typeface="+mn-cs"/>
              </a:rPr>
              <a:t>HTTP is not encrypted and is vulnerable to man-in-the-middle and eavesdropping attacks, which can let attackers gain access to website accounts and sensitive information, and modify webpages to inject </a:t>
            </a:r>
            <a:r>
              <a:rPr lang="en-US" sz="1200" b="0" i="0" u="none" strike="noStrike" kern="1200" dirty="0">
                <a:solidFill>
                  <a:schemeClr val="tx1"/>
                </a:solidFill>
                <a:effectLst/>
                <a:latin typeface="+mn-lt"/>
                <a:ea typeface="+mn-ea"/>
                <a:cs typeface="+mn-cs"/>
                <a:hlinkClick r:id="rId33" tooltip="Malware"/>
              </a:rPr>
              <a:t>malware</a:t>
            </a:r>
            <a:r>
              <a:rPr lang="en-US" sz="1200" b="0" i="0" kern="1200" dirty="0">
                <a:solidFill>
                  <a:schemeClr val="tx1"/>
                </a:solidFill>
                <a:effectLst/>
                <a:latin typeface="+mn-lt"/>
                <a:ea typeface="+mn-ea"/>
                <a:cs typeface="+mn-cs"/>
              </a:rPr>
              <a:t> or advertisements. HTTPS is designed to withstand such attacks and is considered secure against them (with the exception of older, deprecated versions of SSL).</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 operates at the highest layer of the </a:t>
            </a:r>
            <a:r>
              <a:rPr lang="en-US" sz="1200" b="0" i="0" u="none" strike="noStrike" kern="1200" dirty="0">
                <a:solidFill>
                  <a:schemeClr val="tx1"/>
                </a:solidFill>
                <a:effectLst/>
                <a:latin typeface="+mn-lt"/>
                <a:ea typeface="+mn-ea"/>
                <a:cs typeface="+mn-cs"/>
                <a:hlinkClick r:id="rId34" tooltip="TCP/IP model"/>
              </a:rPr>
              <a:t>TCP/IP model</a:t>
            </a:r>
            <a:r>
              <a:rPr lang="en-US" sz="1200" b="0" i="0" kern="1200" dirty="0">
                <a:solidFill>
                  <a:schemeClr val="tx1"/>
                </a:solidFill>
                <a:effectLst/>
                <a:latin typeface="+mn-lt"/>
                <a:ea typeface="+mn-ea"/>
                <a:cs typeface="+mn-cs"/>
              </a:rPr>
              <a:t>, the </a:t>
            </a:r>
            <a:r>
              <a:rPr lang="en-US" sz="1200" b="0" i="0" u="none" strike="noStrike" kern="1200" dirty="0">
                <a:solidFill>
                  <a:schemeClr val="tx1"/>
                </a:solidFill>
                <a:effectLst/>
                <a:latin typeface="+mn-lt"/>
                <a:ea typeface="+mn-ea"/>
                <a:cs typeface="+mn-cs"/>
                <a:hlinkClick r:id="rId35" tooltip="Application layer"/>
              </a:rPr>
              <a:t>Application layer</a:t>
            </a:r>
            <a:r>
              <a:rPr lang="en-US" sz="1200" b="0" i="0" kern="1200" dirty="0">
                <a:solidFill>
                  <a:schemeClr val="tx1"/>
                </a:solidFill>
                <a:effectLst/>
                <a:latin typeface="+mn-lt"/>
                <a:ea typeface="+mn-ea"/>
                <a:cs typeface="+mn-cs"/>
              </a:rPr>
              <a:t>; as does the TLS security protocol (operating as a lower sublayer of the same layer), which encrypts an HTTP message prior to transmission and decrypts a message upon arrival. Strictly speaking, HTTPS is not a separate protocol, but refers to use of ordinary </a:t>
            </a:r>
            <a:r>
              <a:rPr lang="en-US" sz="1200" b="0" i="0" u="none" strike="noStrike" kern="1200" dirty="0">
                <a:solidFill>
                  <a:schemeClr val="tx1"/>
                </a:solidFill>
                <a:effectLst/>
                <a:latin typeface="+mn-lt"/>
                <a:ea typeface="+mn-ea"/>
                <a:cs typeface="+mn-cs"/>
                <a:hlinkClick r:id="rId32" tooltip="HTTP"/>
              </a:rPr>
              <a:t>HTTP</a:t>
            </a:r>
            <a:r>
              <a:rPr lang="en-US" sz="1200" b="0" i="0" kern="1200" dirty="0">
                <a:solidFill>
                  <a:schemeClr val="tx1"/>
                </a:solidFill>
                <a:effectLst/>
                <a:latin typeface="+mn-lt"/>
                <a:ea typeface="+mn-ea"/>
                <a:cs typeface="+mn-cs"/>
              </a:rPr>
              <a:t> over an </a:t>
            </a:r>
            <a:r>
              <a:rPr lang="en-US" sz="1200" b="0" i="0" u="none" strike="noStrike" kern="1200" dirty="0">
                <a:solidFill>
                  <a:schemeClr val="tx1"/>
                </a:solidFill>
                <a:effectLst/>
                <a:latin typeface="+mn-lt"/>
                <a:ea typeface="+mn-ea"/>
                <a:cs typeface="+mn-cs"/>
                <a:hlinkClick r:id="rId36" tooltip="Encryption"/>
              </a:rPr>
              <a:t>encrypted</a:t>
            </a:r>
            <a:r>
              <a:rPr lang="en-US" sz="1200" b="0" i="0" kern="1200" dirty="0">
                <a:solidFill>
                  <a:schemeClr val="tx1"/>
                </a:solidFill>
                <a:effectLst/>
                <a:latin typeface="+mn-lt"/>
                <a:ea typeface="+mn-ea"/>
                <a:cs typeface="+mn-cs"/>
              </a:rPr>
              <a:t> SSL/TLS connection.</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DB8E746-0B5B-401B-B318-CC4CDA779501}" type="slidenum">
              <a:rPr lang="en-US" smtClean="0"/>
              <a:t>29</a:t>
            </a:fld>
            <a:endParaRPr lang="en-US"/>
          </a:p>
        </p:txBody>
      </p:sp>
    </p:spTree>
    <p:extLst>
      <p:ext uri="{BB962C8B-B14F-4D97-AF65-F5344CB8AC3E}">
        <p14:creationId xmlns:p14="http://schemas.microsoft.com/office/powerpoint/2010/main" val="338878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Node.js is an open source server framework</a:t>
            </a:r>
          </a:p>
          <a:p>
            <a:r>
              <a:rPr lang="en-US" dirty="0"/>
              <a:t>Node.js is free</a:t>
            </a:r>
          </a:p>
          <a:p>
            <a:r>
              <a:rPr lang="en-US" dirty="0"/>
              <a:t>Node.js runs on various platforms (Windows, Linux, Unix, Mac OS X, etc.)</a:t>
            </a:r>
          </a:p>
          <a:p>
            <a:r>
              <a:rPr lang="en-US" dirty="0"/>
              <a:t>Node.js uses JavaScript on the server</a:t>
            </a:r>
          </a:p>
          <a:p>
            <a:endParaRPr lang="en-US" dirty="0"/>
          </a:p>
          <a:p>
            <a:endParaRPr lang="en-US" dirty="0"/>
          </a:p>
          <a:p>
            <a:r>
              <a:rPr lang="en-US" dirty="0"/>
              <a:t> Asynchronous programming will avoid freezing of browsers, Improved speed of the website applications. Improved performance when multiple client using web services at the same time. Fault tolerance. We can get rid of the DOM updates getting blocked, CSS animation and user interactions (right clicking, text selection </a:t>
            </a:r>
            <a:r>
              <a:rPr lang="en-US" dirty="0" err="1"/>
              <a:t>etc</a:t>
            </a:r>
            <a:r>
              <a:rPr lang="en-US" dirty="0"/>
              <a:t>) getting </a:t>
            </a:r>
            <a:r>
              <a:rPr lang="en-US" dirty="0" err="1"/>
              <a:t>freez</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1DB8E746-0B5B-401B-B318-CC4CDA779501}" type="slidenum">
              <a:rPr lang="en-US" smtClean="0"/>
              <a:t>30</a:t>
            </a:fld>
            <a:endParaRPr lang="en-US"/>
          </a:p>
        </p:txBody>
      </p:sp>
    </p:spTree>
    <p:extLst>
      <p:ext uri="{BB962C8B-B14F-4D97-AF65-F5344CB8AC3E}">
        <p14:creationId xmlns:p14="http://schemas.microsoft.com/office/powerpoint/2010/main" val="1437726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8E746-0B5B-401B-B318-CC4CDA779501}" type="slidenum">
              <a:rPr lang="en-US" smtClean="0"/>
              <a:t>31</a:t>
            </a:fld>
            <a:endParaRPr lang="en-US"/>
          </a:p>
        </p:txBody>
      </p:sp>
    </p:spTree>
    <p:extLst>
      <p:ext uri="{BB962C8B-B14F-4D97-AF65-F5344CB8AC3E}">
        <p14:creationId xmlns:p14="http://schemas.microsoft.com/office/powerpoint/2010/main" val="330515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8E746-0B5B-401B-B318-CC4CDA779501}" type="slidenum">
              <a:rPr lang="en-US" smtClean="0"/>
              <a:t>32</a:t>
            </a:fld>
            <a:endParaRPr lang="en-US"/>
          </a:p>
        </p:txBody>
      </p:sp>
    </p:spTree>
    <p:extLst>
      <p:ext uri="{BB962C8B-B14F-4D97-AF65-F5344CB8AC3E}">
        <p14:creationId xmlns:p14="http://schemas.microsoft.com/office/powerpoint/2010/main" val="3072848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SSL (Secure Sockets Layer) and TLS (Transport Layer Security) these are the protocols that ensures privacy between communicating applications and their users on the Internet. TLS is an updated and more secured version of SSL. Both SSL and TLS is used to encrypt confidential data sent over an insecure network such as the Internet.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are </a:t>
            </a:r>
            <a:r>
              <a:rPr lang="en-US" sz="1200" b="0" i="0" u="none" strike="noStrike" kern="1200" dirty="0">
                <a:solidFill>
                  <a:schemeClr val="tx1"/>
                </a:solidFill>
                <a:effectLst/>
                <a:latin typeface="+mn-lt"/>
                <a:ea typeface="+mn-ea"/>
                <a:cs typeface="+mn-cs"/>
              </a:rPr>
              <a:t>cryptographic protocols</a:t>
            </a:r>
            <a:r>
              <a:rPr lang="en-US" sz="1200" b="0" i="0" kern="1200" dirty="0">
                <a:solidFill>
                  <a:schemeClr val="tx1"/>
                </a:solidFill>
                <a:effectLst/>
                <a:latin typeface="+mn-lt"/>
                <a:ea typeface="+mn-ea"/>
                <a:cs typeface="+mn-cs"/>
              </a:rPr>
              <a:t> that provide </a:t>
            </a:r>
            <a:r>
              <a:rPr lang="en-US" sz="1200" b="0" i="0" u="none" strike="noStrike" kern="1200" dirty="0">
                <a:solidFill>
                  <a:schemeClr val="tx1"/>
                </a:solidFill>
                <a:effectLst/>
                <a:latin typeface="+mn-lt"/>
                <a:ea typeface="+mn-ea"/>
                <a:cs typeface="+mn-cs"/>
                <a:hlinkClick r:id="rId3" tooltip="Communications security"/>
              </a:rPr>
              <a:t>communications security</a:t>
            </a:r>
            <a:r>
              <a:rPr lang="en-US" sz="1200" b="0" i="0" kern="1200" dirty="0">
                <a:solidFill>
                  <a:schemeClr val="tx1"/>
                </a:solidFill>
                <a:effectLst/>
                <a:latin typeface="+mn-lt"/>
                <a:ea typeface="+mn-ea"/>
                <a:cs typeface="+mn-cs"/>
              </a:rPr>
              <a:t> over a </a:t>
            </a:r>
            <a:r>
              <a:rPr lang="en-US" sz="1200" b="0" i="0" u="sng" kern="1200" dirty="0">
                <a:solidFill>
                  <a:schemeClr val="tx1"/>
                </a:solidFill>
                <a:effectLst/>
                <a:latin typeface="+mn-lt"/>
                <a:ea typeface="+mn-ea"/>
                <a:cs typeface="+mn-cs"/>
                <a:hlinkClick r:id="rId4"/>
              </a:rPr>
              <a:t>computer network</a:t>
            </a: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These standard security technologies establishes an encrypted link between a web server and a browser. This link ensures that all data passed between the web server and browsers remain private and integral.</a:t>
            </a:r>
          </a:p>
          <a:p>
            <a:endParaRPr lang="en-US" sz="1200" kern="1200" dirty="0">
              <a:solidFill>
                <a:schemeClr val="tx1"/>
              </a:solidFill>
              <a:latin typeface="+mn-lt"/>
              <a:ea typeface="+mn-ea"/>
              <a:cs typeface="+mn-cs"/>
            </a:endParaRPr>
          </a:p>
          <a:p>
            <a:r>
              <a:rPr lang="en-US" sz="1200" b="0" i="0" kern="1200" dirty="0">
                <a:solidFill>
                  <a:schemeClr val="tx1"/>
                </a:solidFill>
                <a:effectLst/>
                <a:latin typeface="+mn-lt"/>
                <a:ea typeface="+mn-ea"/>
                <a:cs typeface="+mn-cs"/>
              </a:rPr>
              <a:t>The connection is </a:t>
            </a:r>
            <a:r>
              <a:rPr lang="en-US" sz="1200" b="0" i="1" kern="1200" dirty="0">
                <a:solidFill>
                  <a:schemeClr val="tx1"/>
                </a:solidFill>
                <a:effectLst/>
                <a:latin typeface="+mn-lt"/>
                <a:ea typeface="+mn-ea"/>
                <a:cs typeface="+mn-cs"/>
              </a:rPr>
              <a:t>private</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secure</a:t>
            </a:r>
            <a:r>
              <a:rPr lang="en-US" sz="1200" b="0" i="0" kern="1200" dirty="0">
                <a:solidFill>
                  <a:schemeClr val="tx1"/>
                </a:solidFill>
                <a:effectLst/>
                <a:latin typeface="+mn-lt"/>
                <a:ea typeface="+mn-ea"/>
                <a:cs typeface="+mn-cs"/>
              </a:rPr>
              <a:t>) because </a:t>
            </a:r>
            <a:r>
              <a:rPr lang="en-US" sz="1200" b="0" i="0" u="none" strike="noStrike" kern="1200" dirty="0">
                <a:solidFill>
                  <a:schemeClr val="tx1"/>
                </a:solidFill>
                <a:effectLst/>
                <a:latin typeface="+mn-lt"/>
                <a:ea typeface="+mn-ea"/>
                <a:cs typeface="+mn-cs"/>
                <a:hlinkClick r:id="rId5" tooltip="Symmetric cryptography"/>
              </a:rPr>
              <a:t>symmetric cryptography</a:t>
            </a:r>
            <a:r>
              <a:rPr lang="en-US" sz="1200" b="0" i="0" kern="1200" dirty="0">
                <a:solidFill>
                  <a:schemeClr val="tx1"/>
                </a:solidFill>
                <a:effectLst/>
                <a:latin typeface="+mn-lt"/>
                <a:ea typeface="+mn-ea"/>
                <a:cs typeface="+mn-cs"/>
              </a:rPr>
              <a:t> is used to encrypt the data transmitted. The </a:t>
            </a:r>
            <a:r>
              <a:rPr lang="en-US" sz="1200" b="0" i="0" u="none" strike="noStrike" kern="1200" dirty="0">
                <a:solidFill>
                  <a:schemeClr val="tx1"/>
                </a:solidFill>
                <a:effectLst/>
                <a:latin typeface="+mn-lt"/>
                <a:ea typeface="+mn-ea"/>
                <a:cs typeface="+mn-cs"/>
                <a:hlinkClick r:id="rId6" tooltip="Key (cryptography)"/>
              </a:rPr>
              <a:t>keys</a:t>
            </a:r>
            <a:r>
              <a:rPr lang="en-US" sz="1200" b="0" i="0" kern="1200" dirty="0">
                <a:solidFill>
                  <a:schemeClr val="tx1"/>
                </a:solidFill>
                <a:effectLst/>
                <a:latin typeface="+mn-lt"/>
                <a:ea typeface="+mn-ea"/>
                <a:cs typeface="+mn-cs"/>
              </a:rPr>
              <a:t> for this symmetric encryption are generated uniquely for each connection and are based on a </a:t>
            </a:r>
            <a:r>
              <a:rPr lang="en-US" sz="1200" b="0" i="0" u="none" strike="noStrike" kern="1200" dirty="0">
                <a:solidFill>
                  <a:schemeClr val="tx1"/>
                </a:solidFill>
                <a:effectLst/>
                <a:latin typeface="+mn-lt"/>
                <a:ea typeface="+mn-ea"/>
                <a:cs typeface="+mn-cs"/>
                <a:hlinkClick r:id="rId7" tooltip="Shared secret"/>
              </a:rPr>
              <a:t>shared secret</a:t>
            </a:r>
            <a:r>
              <a:rPr lang="en-US" sz="1200" b="0" i="0" kern="1200" dirty="0">
                <a:solidFill>
                  <a:schemeClr val="tx1"/>
                </a:solidFill>
                <a:effectLst/>
                <a:latin typeface="+mn-lt"/>
                <a:ea typeface="+mn-ea"/>
                <a:cs typeface="+mn-cs"/>
              </a:rPr>
              <a:t> negotiated at the start of the session (see </a:t>
            </a:r>
            <a:r>
              <a:rPr lang="en-US" sz="1200" b="0" i="0" u="none" strike="noStrike" kern="1200" dirty="0">
                <a:solidFill>
                  <a:schemeClr val="tx1"/>
                </a:solidFill>
                <a:effectLst/>
                <a:latin typeface="+mn-lt"/>
                <a:ea typeface="+mn-ea"/>
                <a:cs typeface="+mn-cs"/>
                <a:hlinkClick r:id="rId8"/>
              </a:rPr>
              <a:t>§ TLS handshake</a:t>
            </a:r>
            <a:r>
              <a:rPr lang="en-US" sz="1200" b="0" i="0" kern="1200" dirty="0">
                <a:solidFill>
                  <a:schemeClr val="tx1"/>
                </a:solidFill>
                <a:effectLst/>
                <a:latin typeface="+mn-lt"/>
                <a:ea typeface="+mn-ea"/>
                <a:cs typeface="+mn-cs"/>
              </a:rPr>
              <a:t>). </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DB8E746-0B5B-401B-B318-CC4CDA779501}" type="slidenum">
              <a:rPr lang="en-US" smtClean="0"/>
              <a:t>33</a:t>
            </a:fld>
            <a:endParaRPr lang="en-US"/>
          </a:p>
        </p:txBody>
      </p:sp>
    </p:spTree>
    <p:extLst>
      <p:ext uri="{BB962C8B-B14F-4D97-AF65-F5344CB8AC3E}">
        <p14:creationId xmlns:p14="http://schemas.microsoft.com/office/powerpoint/2010/main" val="4015369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cypher suit is the set od algorithms that help to secure the network connection that uses TLS/SSL</a:t>
            </a:r>
          </a:p>
          <a:p>
            <a:r>
              <a:rPr lang="en-US" sz="1200" b="0" i="0" kern="1200" dirty="0">
                <a:solidFill>
                  <a:schemeClr val="tx1"/>
                </a:solidFill>
                <a:effectLst/>
                <a:latin typeface="+mn-lt"/>
                <a:ea typeface="+mn-ea"/>
                <a:cs typeface="+mn-cs"/>
              </a:rPr>
              <a:t>A client sends a </a:t>
            </a:r>
            <a:r>
              <a:rPr lang="en-US" sz="1200" b="1" i="0" kern="1200" dirty="0" err="1">
                <a:solidFill>
                  <a:schemeClr val="tx1"/>
                </a:solidFill>
                <a:effectLst/>
                <a:latin typeface="+mn-lt"/>
                <a:ea typeface="+mn-ea"/>
                <a:cs typeface="+mn-cs"/>
              </a:rPr>
              <a:t>ClientHello</a:t>
            </a:r>
            <a:r>
              <a:rPr lang="en-US" sz="1200" b="0" i="0" kern="1200" dirty="0">
                <a:solidFill>
                  <a:schemeClr val="tx1"/>
                </a:solidFill>
                <a:effectLst/>
                <a:latin typeface="+mn-lt"/>
                <a:ea typeface="+mn-ea"/>
                <a:cs typeface="+mn-cs"/>
              </a:rPr>
              <a:t> message specifying a list of suggested </a:t>
            </a:r>
            <a:r>
              <a:rPr lang="en-US" sz="1200" b="0" i="0" u="none" strike="noStrike" kern="1200" dirty="0">
                <a:solidFill>
                  <a:schemeClr val="tx1"/>
                </a:solidFill>
                <a:effectLst/>
                <a:latin typeface="+mn-lt"/>
                <a:ea typeface="+mn-ea"/>
                <a:cs typeface="+mn-cs"/>
                <a:hlinkClick r:id="rId3" tooltip="Cipher suite"/>
              </a:rPr>
              <a:t>cipher suites</a:t>
            </a:r>
            <a:r>
              <a:rPr lang="en-US" sz="1200" b="0" i="0" kern="1200" dirty="0">
                <a:solidFill>
                  <a:schemeClr val="tx1"/>
                </a:solidFill>
                <a:effectLst/>
                <a:latin typeface="+mn-lt"/>
                <a:ea typeface="+mn-ea"/>
                <a:cs typeface="+mn-cs"/>
              </a:rPr>
              <a:t> and suggested compression methods.</a:t>
            </a:r>
          </a:p>
          <a:p>
            <a:r>
              <a:rPr lang="en-US" sz="1200" b="0" i="0" kern="1200" dirty="0">
                <a:solidFill>
                  <a:schemeClr val="tx1"/>
                </a:solidFill>
                <a:effectLst/>
                <a:latin typeface="+mn-lt"/>
                <a:ea typeface="+mn-ea"/>
                <a:cs typeface="+mn-cs"/>
              </a:rPr>
              <a:t>The server responds with a </a:t>
            </a:r>
            <a:r>
              <a:rPr lang="en-US" sz="1200" b="1" i="0" kern="1200" dirty="0" err="1">
                <a:solidFill>
                  <a:schemeClr val="tx1"/>
                </a:solidFill>
                <a:effectLst/>
                <a:latin typeface="+mn-lt"/>
                <a:ea typeface="+mn-ea"/>
                <a:cs typeface="+mn-cs"/>
              </a:rPr>
              <a:t>ServerHello</a:t>
            </a:r>
            <a:r>
              <a:rPr lang="en-US" sz="1200" b="0" i="0" kern="1200" dirty="0">
                <a:solidFill>
                  <a:schemeClr val="tx1"/>
                </a:solidFill>
                <a:effectLst/>
                <a:latin typeface="+mn-lt"/>
                <a:ea typeface="+mn-ea"/>
                <a:cs typeface="+mn-cs"/>
              </a:rPr>
              <a:t> message, containing the suggested </a:t>
            </a:r>
            <a:r>
              <a:rPr lang="en-US" sz="1200" b="0" i="0" kern="1200" dirty="0" err="1">
                <a:solidFill>
                  <a:schemeClr val="tx1"/>
                </a:solidFill>
                <a:effectLst/>
                <a:latin typeface="+mn-lt"/>
                <a:ea typeface="+mn-ea"/>
                <a:cs typeface="+mn-cs"/>
              </a:rPr>
              <a:t>CipherSuite</a:t>
            </a:r>
            <a:r>
              <a:rPr lang="en-US" sz="1200" b="0" i="0" kern="1200" dirty="0">
                <a:solidFill>
                  <a:schemeClr val="tx1"/>
                </a:solidFill>
                <a:effectLst/>
                <a:latin typeface="+mn-lt"/>
                <a:ea typeface="+mn-ea"/>
                <a:cs typeface="+mn-cs"/>
              </a:rPr>
              <a:t> and compression method from the choices offered by the client.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server sends its </a:t>
            </a:r>
            <a:r>
              <a:rPr lang="en-US" sz="1200" b="1" i="0" kern="1200" dirty="0">
                <a:solidFill>
                  <a:schemeClr val="tx1"/>
                </a:solidFill>
                <a:effectLst/>
                <a:latin typeface="+mn-lt"/>
                <a:ea typeface="+mn-ea"/>
                <a:cs typeface="+mn-cs"/>
              </a:rPr>
              <a:t>Certificate</a:t>
            </a:r>
            <a:r>
              <a:rPr lang="en-US" sz="1200" b="0" i="0" kern="1200" dirty="0">
                <a:solidFill>
                  <a:schemeClr val="tx1"/>
                </a:solidFill>
                <a:effectLst/>
                <a:latin typeface="+mn-lt"/>
                <a:ea typeface="+mn-ea"/>
                <a:cs typeface="+mn-cs"/>
              </a:rPr>
              <a:t> message</a:t>
            </a:r>
            <a:endParaRPr lang="en-US" dirty="0"/>
          </a:p>
          <a:p>
            <a:r>
              <a:rPr lang="en-US" sz="1200" b="0" i="0" kern="1200" dirty="0">
                <a:solidFill>
                  <a:schemeClr val="tx1"/>
                </a:solidFill>
                <a:effectLst/>
                <a:latin typeface="+mn-lt"/>
                <a:ea typeface="+mn-ea"/>
                <a:cs typeface="+mn-cs"/>
              </a:rPr>
              <a:t>The server sends its </a:t>
            </a:r>
            <a:r>
              <a:rPr lang="en-US" sz="1200" b="1" i="0" kern="1200" dirty="0" err="1">
                <a:solidFill>
                  <a:schemeClr val="tx1"/>
                </a:solidFill>
                <a:effectLst/>
                <a:latin typeface="+mn-lt"/>
                <a:ea typeface="+mn-ea"/>
                <a:cs typeface="+mn-cs"/>
              </a:rPr>
              <a:t>ServerKeyExchange</a:t>
            </a:r>
            <a:r>
              <a:rPr lang="en-US" sz="1200" b="0" i="0" kern="1200" dirty="0">
                <a:solidFill>
                  <a:schemeClr val="tx1"/>
                </a:solidFill>
                <a:effectLst/>
                <a:latin typeface="+mn-lt"/>
                <a:ea typeface="+mn-ea"/>
                <a:cs typeface="+mn-cs"/>
              </a:rPr>
              <a:t>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server sends a </a:t>
            </a:r>
            <a:r>
              <a:rPr lang="en-US" sz="1200" b="1" i="0" kern="1200" dirty="0" err="1">
                <a:solidFill>
                  <a:schemeClr val="tx1"/>
                </a:solidFill>
                <a:effectLst/>
                <a:latin typeface="+mn-lt"/>
                <a:ea typeface="+mn-ea"/>
                <a:cs typeface="+mn-cs"/>
              </a:rPr>
              <a:t>ServerHelloDone</a:t>
            </a:r>
            <a:r>
              <a:rPr lang="en-US" sz="1200" b="0" i="0" kern="1200" dirty="0">
                <a:solidFill>
                  <a:schemeClr val="tx1"/>
                </a:solidFill>
                <a:effectLst/>
                <a:latin typeface="+mn-lt"/>
                <a:ea typeface="+mn-ea"/>
                <a:cs typeface="+mn-cs"/>
              </a:rPr>
              <a:t> message, indicating it is done with handshake negotiation.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client responds with a </a:t>
            </a:r>
            <a:r>
              <a:rPr lang="en-US" sz="1200" b="1" i="0" kern="1200" dirty="0" err="1">
                <a:solidFill>
                  <a:schemeClr val="tx1"/>
                </a:solidFill>
                <a:effectLst/>
                <a:latin typeface="+mn-lt"/>
                <a:ea typeface="+mn-ea"/>
                <a:cs typeface="+mn-cs"/>
              </a:rPr>
              <a:t>ClientKeyExchange</a:t>
            </a:r>
            <a:r>
              <a:rPr lang="en-US" sz="1200" b="0" i="0" kern="1200" dirty="0">
                <a:solidFill>
                  <a:schemeClr val="tx1"/>
                </a:solidFill>
                <a:effectLst/>
                <a:latin typeface="+mn-lt"/>
                <a:ea typeface="+mn-ea"/>
                <a:cs typeface="+mn-cs"/>
              </a:rPr>
              <a:t> message, which contain a </a:t>
            </a:r>
            <a:r>
              <a:rPr lang="en-US" sz="1200" b="0" i="1" kern="1200" dirty="0" err="1">
                <a:solidFill>
                  <a:schemeClr val="tx1"/>
                </a:solidFill>
                <a:effectLst/>
                <a:latin typeface="+mn-lt"/>
                <a:ea typeface="+mn-ea"/>
                <a:cs typeface="+mn-cs"/>
              </a:rPr>
              <a:t>PreMasterSecret</a:t>
            </a:r>
            <a:r>
              <a:rPr lang="en-US" sz="1200" b="0" i="0" kern="1200" dirty="0">
                <a:solidFill>
                  <a:schemeClr val="tx1"/>
                </a:solidFill>
                <a:effectLst/>
                <a:latin typeface="+mn-lt"/>
                <a:ea typeface="+mn-ea"/>
                <a:cs typeface="+mn-cs"/>
              </a:rPr>
              <a:t>, public key. This </a:t>
            </a:r>
            <a:r>
              <a:rPr lang="en-US" sz="1200" b="0" i="1" kern="1200" dirty="0" err="1">
                <a:solidFill>
                  <a:schemeClr val="tx1"/>
                </a:solidFill>
                <a:effectLst/>
                <a:latin typeface="+mn-lt"/>
                <a:ea typeface="+mn-ea"/>
                <a:cs typeface="+mn-cs"/>
              </a:rPr>
              <a:t>PreMasterSecret</a:t>
            </a:r>
            <a:r>
              <a:rPr lang="en-US" sz="1200" b="0" i="0" kern="1200" dirty="0">
                <a:solidFill>
                  <a:schemeClr val="tx1"/>
                </a:solidFill>
                <a:effectLst/>
                <a:latin typeface="+mn-lt"/>
                <a:ea typeface="+mn-ea"/>
                <a:cs typeface="+mn-cs"/>
              </a:rPr>
              <a:t> is encrypted using the public key of the server certificate.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client and server then use the random numbers and </a:t>
            </a:r>
            <a:r>
              <a:rPr lang="en-US" sz="1200" b="0" i="1" kern="1200" dirty="0" err="1">
                <a:solidFill>
                  <a:schemeClr val="tx1"/>
                </a:solidFill>
                <a:effectLst/>
                <a:latin typeface="+mn-lt"/>
                <a:ea typeface="+mn-ea"/>
                <a:cs typeface="+mn-cs"/>
              </a:rPr>
              <a:t>PreMasterSecret</a:t>
            </a:r>
            <a:r>
              <a:rPr lang="en-US" sz="1200" b="0" i="0" kern="1200" dirty="0">
                <a:solidFill>
                  <a:schemeClr val="tx1"/>
                </a:solidFill>
                <a:effectLst/>
                <a:latin typeface="+mn-lt"/>
                <a:ea typeface="+mn-ea"/>
                <a:cs typeface="+mn-cs"/>
              </a:rPr>
              <a:t> to compute a common secret, called the "master secret". All other key data for this connection is derived from this master secret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client now sends a </a:t>
            </a:r>
            <a:r>
              <a:rPr lang="en-US" sz="1200" b="1" i="0" kern="1200" dirty="0" err="1">
                <a:solidFill>
                  <a:schemeClr val="tx1"/>
                </a:solidFill>
                <a:effectLst/>
                <a:latin typeface="+mn-lt"/>
                <a:ea typeface="+mn-ea"/>
                <a:cs typeface="+mn-cs"/>
              </a:rPr>
              <a:t>ChangeCipherSpec</a:t>
            </a:r>
            <a:r>
              <a:rPr lang="en-US" sz="1200" b="0" i="0" kern="1200" dirty="0">
                <a:solidFill>
                  <a:schemeClr val="tx1"/>
                </a:solidFill>
                <a:effectLst/>
                <a:latin typeface="+mn-lt"/>
                <a:ea typeface="+mn-ea"/>
                <a:cs typeface="+mn-cs"/>
              </a:rPr>
              <a:t> record, essentially telling the server, "Everything I tell you from now on will be authenticated (and encrypted if encryption parameters were present in the server certificate)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Finally, the client sends an authenticated and encrypted </a:t>
            </a:r>
            <a:r>
              <a:rPr lang="en-US" sz="1200" b="1" i="0" kern="1200" dirty="0">
                <a:solidFill>
                  <a:schemeClr val="tx1"/>
                </a:solidFill>
                <a:effectLst/>
                <a:latin typeface="+mn-lt"/>
                <a:ea typeface="+mn-ea"/>
                <a:cs typeface="+mn-cs"/>
              </a:rPr>
              <a:t>Finished</a:t>
            </a:r>
            <a:r>
              <a:rPr lang="en-US" sz="1200" b="0" i="0" kern="1200" dirty="0">
                <a:solidFill>
                  <a:schemeClr val="tx1"/>
                </a:solidFill>
                <a:effectLst/>
                <a:latin typeface="+mn-lt"/>
                <a:ea typeface="+mn-ea"/>
                <a:cs typeface="+mn-cs"/>
              </a:rPr>
              <a:t> message, containing a hash and MAC over the previous handshake messages.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server will attempt to decrypt the client's </a:t>
            </a:r>
            <a:r>
              <a:rPr lang="en-US" sz="1200" b="0" i="1" kern="1200" dirty="0">
                <a:solidFill>
                  <a:schemeClr val="tx1"/>
                </a:solidFill>
                <a:effectLst/>
                <a:latin typeface="+mn-lt"/>
                <a:ea typeface="+mn-ea"/>
                <a:cs typeface="+mn-cs"/>
              </a:rPr>
              <a:t>Finished</a:t>
            </a:r>
            <a:r>
              <a:rPr lang="en-US" sz="1200" b="0" i="0" kern="1200" dirty="0">
                <a:solidFill>
                  <a:schemeClr val="tx1"/>
                </a:solidFill>
                <a:effectLst/>
                <a:latin typeface="+mn-lt"/>
                <a:ea typeface="+mn-ea"/>
                <a:cs typeface="+mn-cs"/>
              </a:rPr>
              <a:t> message and verify the hash and MAC. If the decryption or verification fails, the handshake is considered to have failed and the connection should be torn down.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Finally, the server sends a </a:t>
            </a:r>
            <a:r>
              <a:rPr lang="en-US" sz="1200" b="1" i="0" kern="1200" dirty="0" err="1">
                <a:solidFill>
                  <a:schemeClr val="tx1"/>
                </a:solidFill>
                <a:effectLst/>
                <a:latin typeface="+mn-lt"/>
                <a:ea typeface="+mn-ea"/>
                <a:cs typeface="+mn-cs"/>
              </a:rPr>
              <a:t>ChangeCipherSpec</a:t>
            </a:r>
            <a:r>
              <a:rPr lang="en-US" sz="1200" b="0" i="0" kern="1200" dirty="0">
                <a:solidFill>
                  <a:schemeClr val="tx1"/>
                </a:solidFill>
                <a:effectLst/>
                <a:latin typeface="+mn-lt"/>
                <a:ea typeface="+mn-ea"/>
                <a:cs typeface="+mn-cs"/>
              </a:rPr>
              <a:t>, telling the client, "Everything I tell you from now on will be authenticated (and encrypted, if encryption was negotiated).“</a:t>
            </a:r>
          </a:p>
          <a:p>
            <a:r>
              <a:rPr lang="en-US" sz="1200" b="0" i="0" kern="1200" dirty="0">
                <a:solidFill>
                  <a:schemeClr val="tx1"/>
                </a:solidFill>
                <a:effectLst/>
                <a:latin typeface="+mn-lt"/>
                <a:ea typeface="+mn-ea"/>
                <a:cs typeface="+mn-cs"/>
              </a:rPr>
              <a:t>The server sends its authenticated and encrypted </a:t>
            </a:r>
            <a:r>
              <a:rPr lang="en-US" sz="1200" b="1" i="0" kern="1200" dirty="0">
                <a:solidFill>
                  <a:schemeClr val="tx1"/>
                </a:solidFill>
                <a:effectLst/>
                <a:latin typeface="+mn-lt"/>
                <a:ea typeface="+mn-ea"/>
                <a:cs typeface="+mn-cs"/>
              </a:rPr>
              <a:t>Finished</a:t>
            </a:r>
            <a:r>
              <a:rPr lang="en-US" sz="1200" b="0" i="0" kern="1200" dirty="0">
                <a:solidFill>
                  <a:schemeClr val="tx1"/>
                </a:solidFill>
                <a:effectLst/>
                <a:latin typeface="+mn-lt"/>
                <a:ea typeface="+mn-ea"/>
                <a:cs typeface="+mn-cs"/>
              </a:rPr>
              <a:t> message.</a:t>
            </a:r>
          </a:p>
          <a:p>
            <a:r>
              <a:rPr lang="en-US" sz="1200" b="0" i="0" kern="1200" dirty="0">
                <a:solidFill>
                  <a:schemeClr val="tx1"/>
                </a:solidFill>
                <a:effectLst/>
                <a:latin typeface="+mn-lt"/>
                <a:ea typeface="+mn-ea"/>
                <a:cs typeface="+mn-cs"/>
              </a:rPr>
              <a:t>The client performs the same decryption and verification procedure as the server did in the previous step.</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Application phase: at this point, the "handshake" is complete and the application protocol is enabled. Application messages exchanged between client and server will also be authenticated and optionally encrypted exactly like in their </a:t>
            </a:r>
            <a:r>
              <a:rPr lang="en-US" sz="1200" b="0" i="1" kern="1200" dirty="0">
                <a:solidFill>
                  <a:schemeClr val="tx1"/>
                </a:solidFill>
                <a:effectLst/>
                <a:latin typeface="+mn-lt"/>
                <a:ea typeface="+mn-ea"/>
                <a:cs typeface="+mn-cs"/>
              </a:rPr>
              <a:t>Finished</a:t>
            </a:r>
            <a:r>
              <a:rPr lang="en-US" sz="1200" b="0" i="0" kern="1200" dirty="0">
                <a:solidFill>
                  <a:schemeClr val="tx1"/>
                </a:solidFill>
                <a:effectLst/>
                <a:latin typeface="+mn-lt"/>
                <a:ea typeface="+mn-ea"/>
                <a:cs typeface="+mn-cs"/>
              </a:rPr>
              <a:t> message.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DB8E746-0B5B-401B-B318-CC4CDA779501}" type="slidenum">
              <a:rPr lang="en-US" smtClean="0"/>
              <a:t>34</a:t>
            </a:fld>
            <a:endParaRPr lang="en-US"/>
          </a:p>
        </p:txBody>
      </p:sp>
    </p:spTree>
    <p:extLst>
      <p:ext uri="{BB962C8B-B14F-4D97-AF65-F5344CB8AC3E}">
        <p14:creationId xmlns:p14="http://schemas.microsoft.com/office/powerpoint/2010/main" val="35672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first point describe the term certificate:</a:t>
            </a:r>
          </a:p>
          <a:p>
            <a:r>
              <a:rPr lang="en-US" sz="1200" b="0" i="0" u="none" strike="noStrike" kern="1200" baseline="0" dirty="0">
                <a:solidFill>
                  <a:schemeClr val="tx1"/>
                </a:solidFill>
                <a:latin typeface="+mn-lt"/>
                <a:ea typeface="+mn-ea"/>
                <a:cs typeface="+mn-cs"/>
              </a:rPr>
              <a:t>Certificates are </a:t>
            </a:r>
            <a:r>
              <a:rPr lang="en-US" sz="1200" b="0" i="1" u="none" strike="noStrike" kern="1200" baseline="0" dirty="0">
                <a:solidFill>
                  <a:schemeClr val="tx1"/>
                </a:solidFill>
                <a:latin typeface="+mn-lt"/>
                <a:ea typeface="+mn-ea"/>
                <a:cs typeface="+mn-cs"/>
              </a:rPr>
              <a:t>public keys </a:t>
            </a:r>
            <a:r>
              <a:rPr lang="en-US" sz="1200" b="0" i="0" u="none" strike="noStrike" kern="1200" baseline="0" dirty="0">
                <a:solidFill>
                  <a:schemeClr val="tx1"/>
                </a:solidFill>
                <a:latin typeface="+mn-lt"/>
                <a:ea typeface="+mn-ea"/>
                <a:cs typeface="+mn-cs"/>
              </a:rPr>
              <a:t>that are digitally signed either by a Certificate Authority or by the owner of the private key. Those certificates that are signed by the owner of the private key are referred to as "self-signed“. In turns these certificates correspond to a private key.</a:t>
            </a:r>
          </a:p>
          <a:p>
            <a:r>
              <a:rPr lang="en-US" sz="1200" b="0" i="0" u="none" strike="noStrike" kern="1200" baseline="0" dirty="0">
                <a:solidFill>
                  <a:schemeClr val="tx1"/>
                </a:solidFill>
                <a:latin typeface="+mn-lt"/>
                <a:ea typeface="+mn-ea"/>
                <a:cs typeface="+mn-cs"/>
              </a:rPr>
              <a:t>The first step to obtaining a certificate is to create a </a:t>
            </a:r>
            <a:r>
              <a:rPr lang="en-US" sz="1200" b="0" i="1" u="none" strike="noStrike" kern="1200" baseline="0" dirty="0">
                <a:solidFill>
                  <a:schemeClr val="tx1"/>
                </a:solidFill>
                <a:latin typeface="+mn-lt"/>
                <a:ea typeface="+mn-ea"/>
                <a:cs typeface="+mn-cs"/>
              </a:rPr>
              <a:t>Certificate Signing Request </a:t>
            </a:r>
            <a:r>
              <a:rPr lang="en-US" sz="1200" b="0" i="0" u="none" strike="noStrike" kern="1200" baseline="0" dirty="0">
                <a:solidFill>
                  <a:schemeClr val="tx1"/>
                </a:solidFill>
                <a:latin typeface="+mn-lt"/>
                <a:ea typeface="+mn-ea"/>
                <a:cs typeface="+mn-cs"/>
              </a:rPr>
              <a:t>(CSR) file. The OpenSSL command-line interface can be used to generate a CSR for a private key</a:t>
            </a:r>
          </a:p>
          <a:p>
            <a:r>
              <a:rPr lang="en-US" sz="1200" b="0" i="0" u="none" strike="noStrike" kern="1200" baseline="0" dirty="0">
                <a:solidFill>
                  <a:schemeClr val="tx1"/>
                </a:solidFill>
                <a:latin typeface="+mn-lt"/>
                <a:ea typeface="+mn-ea"/>
                <a:cs typeface="+mn-cs"/>
              </a:rPr>
              <a:t>Once the CSR file is generated, it can either be sent to a Certificate Authority</a:t>
            </a:r>
          </a:p>
          <a:p>
            <a:r>
              <a:rPr lang="en-US" sz="1200" b="0" i="0" u="none" strike="noStrike" kern="1200" baseline="0" dirty="0">
                <a:solidFill>
                  <a:schemeClr val="tx1"/>
                </a:solidFill>
                <a:latin typeface="+mn-lt"/>
                <a:ea typeface="+mn-ea"/>
                <a:cs typeface="+mn-cs"/>
              </a:rPr>
              <a:t>for signing or used to generate a self-signed certificate.</a:t>
            </a:r>
          </a:p>
          <a:p>
            <a:r>
              <a:rPr lang="en-US" sz="1200" b="0" i="0" u="none" strike="noStrike" kern="1200" baseline="0" dirty="0">
                <a:solidFill>
                  <a:schemeClr val="tx1"/>
                </a:solidFill>
                <a:latin typeface="+mn-lt"/>
                <a:ea typeface="+mn-ea"/>
                <a:cs typeface="+mn-cs"/>
              </a:rPr>
              <a:t>Once the certificate is generated, it can be used to generate</a:t>
            </a:r>
          </a:p>
          <a:p>
            <a:r>
              <a:rPr lang="en-US" sz="1200" b="0" i="0" u="none" strike="noStrike" kern="1200" baseline="0" dirty="0">
                <a:solidFill>
                  <a:schemeClr val="tx1"/>
                </a:solidFill>
                <a:latin typeface="+mn-lt"/>
                <a:ea typeface="+mn-ea"/>
                <a:cs typeface="+mn-cs"/>
              </a:rPr>
              <a:t>a .</a:t>
            </a:r>
            <a:r>
              <a:rPr lang="en-US" sz="1200" b="0" i="0" u="none" strike="noStrike" kern="1200" baseline="0" dirty="0" err="1">
                <a:solidFill>
                  <a:schemeClr val="tx1"/>
                </a:solidFill>
                <a:latin typeface="+mn-lt"/>
                <a:ea typeface="+mn-ea"/>
                <a:cs typeface="+mn-cs"/>
              </a:rPr>
              <a:t>pfx</a:t>
            </a:r>
            <a:r>
              <a:rPr lang="en-US" sz="1200" b="0" i="0" u="none" strike="noStrike" kern="1200" baseline="0" dirty="0">
                <a:solidFill>
                  <a:schemeClr val="tx1"/>
                </a:solidFill>
                <a:latin typeface="+mn-lt"/>
                <a:ea typeface="+mn-ea"/>
                <a:cs typeface="+mn-cs"/>
              </a:rPr>
              <a:t> or .p12 file:</a:t>
            </a:r>
            <a:endParaRPr lang="en-US" dirty="0"/>
          </a:p>
        </p:txBody>
      </p:sp>
      <p:sp>
        <p:nvSpPr>
          <p:cNvPr id="4" name="Slide Number Placeholder 3"/>
          <p:cNvSpPr>
            <a:spLocks noGrp="1"/>
          </p:cNvSpPr>
          <p:nvPr>
            <p:ph type="sldNum" sz="quarter" idx="10"/>
          </p:nvPr>
        </p:nvSpPr>
        <p:spPr/>
        <p:txBody>
          <a:bodyPr/>
          <a:lstStyle/>
          <a:p>
            <a:fld id="{1DB8E746-0B5B-401B-B318-CC4CDA779501}" type="slidenum">
              <a:rPr lang="en-US" smtClean="0"/>
              <a:t>35</a:t>
            </a:fld>
            <a:endParaRPr lang="en-US"/>
          </a:p>
        </p:txBody>
      </p:sp>
    </p:spTree>
    <p:extLst>
      <p:ext uri="{BB962C8B-B14F-4D97-AF65-F5344CB8AC3E}">
        <p14:creationId xmlns:p14="http://schemas.microsoft.com/office/powerpoint/2010/main" val="2104759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communication with the server… TLS handshake.</a:t>
            </a:r>
          </a:p>
          <a:p>
            <a:r>
              <a:rPr lang="en-US" dirty="0"/>
              <a:t>When a client communicates with the server, The client send the client “Hello’ message which is the beginning of the communication, then the server sends back the certificate which includes the public key that the server has. The public key is already shared to everyone…and then the client computes the premaster secret after computing the premaster key it encrypts it using the public key of the server and sends it to the server.</a:t>
            </a:r>
          </a:p>
          <a:p>
            <a:r>
              <a:rPr lang="en-US" dirty="0"/>
              <a:t>The server can then use its private key to then decrypt that encrypted premaster key.. Now the server has the premaster secret. Now from the premaster secret the client and the server both generates the master secret and the session key which then leads to </a:t>
            </a:r>
            <a:r>
              <a:rPr lang="en-US" dirty="0" err="1"/>
              <a:t>bulck</a:t>
            </a:r>
            <a:r>
              <a:rPr lang="en-US" dirty="0"/>
              <a:t> encryption…….RSA encryption </a:t>
            </a:r>
            <a:r>
              <a:rPr lang="en-US" dirty="0" err="1"/>
              <a:t>algotithm</a:t>
            </a:r>
            <a:r>
              <a:rPr lang="en-US" dirty="0"/>
              <a:t>…search</a:t>
            </a:r>
          </a:p>
          <a:p>
            <a:endParaRPr lang="en-US" dirty="0"/>
          </a:p>
          <a:p>
            <a:r>
              <a:rPr lang="en-US" dirty="0"/>
              <a:t>But what happens if the private key is ever compromised either by the hackers or the security agencies. If the hacker can ever gets the private key and then what he can do is that he can decrypt the premaster key sent by the client and then he can generate from that premaster secret the actual secret key that is being used in the </a:t>
            </a:r>
            <a:r>
              <a:rPr lang="en-US" dirty="0" err="1"/>
              <a:t>bulck</a:t>
            </a:r>
            <a:r>
              <a:rPr lang="en-US" dirty="0"/>
              <a:t> encryption and can decrypt any information from the secret key…. To order to avoid this situation, the perfect forward secrecy comes into play..</a:t>
            </a:r>
          </a:p>
          <a:p>
            <a:endParaRPr lang="en-US" dirty="0"/>
          </a:p>
          <a:p>
            <a:endParaRPr lang="en-US" dirty="0"/>
          </a:p>
          <a:p>
            <a:endParaRPr lang="en-US" dirty="0"/>
          </a:p>
          <a:p>
            <a:r>
              <a:rPr lang="en-US" dirty="0"/>
              <a:t>Side Info…</a:t>
            </a:r>
          </a:p>
          <a:p>
            <a:r>
              <a:rPr lang="en-US" dirty="0"/>
              <a:t>In the hello message there is the set of the cipher suites that are offered up by the client and the server have also the set of the cypher suites then the server chooses which cypher suite is going to be used in this whole communication </a:t>
            </a:r>
          </a:p>
          <a:p>
            <a:endParaRPr lang="en-US" dirty="0"/>
          </a:p>
          <a:p>
            <a:r>
              <a:rPr lang="en-US" dirty="0"/>
              <a:t>If you encrypt something with the public key, the only thing that decrypt it is the private key.</a:t>
            </a:r>
          </a:p>
        </p:txBody>
      </p:sp>
      <p:sp>
        <p:nvSpPr>
          <p:cNvPr id="4" name="Slide Number Placeholder 3"/>
          <p:cNvSpPr>
            <a:spLocks noGrp="1"/>
          </p:cNvSpPr>
          <p:nvPr>
            <p:ph type="sldNum" sz="quarter" idx="10"/>
          </p:nvPr>
        </p:nvSpPr>
        <p:spPr/>
        <p:txBody>
          <a:bodyPr/>
          <a:lstStyle/>
          <a:p>
            <a:fld id="{1DB8E746-0B5B-401B-B318-CC4CDA779501}" type="slidenum">
              <a:rPr lang="en-US" smtClean="0"/>
              <a:t>36</a:t>
            </a:fld>
            <a:endParaRPr lang="en-US"/>
          </a:p>
        </p:txBody>
      </p:sp>
    </p:spTree>
    <p:extLst>
      <p:ext uri="{BB962C8B-B14F-4D97-AF65-F5344CB8AC3E}">
        <p14:creationId xmlns:p14="http://schemas.microsoft.com/office/powerpoint/2010/main" val="3401852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 sends the hello message as normal and then what the server’s going to do is that the server then generates a prime number and also the modulo and sends back to the client but also a sit sends back to the client…..Diffie </a:t>
            </a:r>
            <a:r>
              <a:rPr lang="en-US" dirty="0" err="1"/>
              <a:t>helmen</a:t>
            </a:r>
            <a:r>
              <a:rPr lang="en-US" dirty="0"/>
              <a:t> key exchange</a:t>
            </a:r>
          </a:p>
          <a:p>
            <a:r>
              <a:rPr lang="en-US" dirty="0"/>
              <a:t>It never relies on the server or the client using their public or private key in order to exchange the premaster secrets and ultimately the keys. </a:t>
            </a:r>
          </a:p>
          <a:p>
            <a:r>
              <a:rPr lang="en-US" dirty="0"/>
              <a:t>Server picks the known prime number and the modulo and then it picks the random integer from this it calculates the value: the value A</a:t>
            </a:r>
          </a:p>
          <a:p>
            <a:endParaRPr lang="en-US" dirty="0"/>
          </a:p>
          <a:p>
            <a:r>
              <a:rPr lang="en-US" dirty="0"/>
              <a:t>The client will pick its own random integer and using the same prime number and modulo and also using the value of A it calculates its value: the value for B and sends that value B back to the server. </a:t>
            </a:r>
          </a:p>
          <a:p>
            <a:endParaRPr lang="en-US" dirty="0"/>
          </a:p>
          <a:p>
            <a:r>
              <a:rPr lang="en-US" dirty="0"/>
              <a:t>Through the values of A and B they both can generate the premaster secret. So they both have the pre master secret and they've got it without using any of their private key. And using this premaster secret, both generate the secret key and then starts communicating. Also these randomly chosen integers are ephemeral (short lived). </a:t>
            </a:r>
          </a:p>
          <a:p>
            <a:r>
              <a:rPr lang="en-US" dirty="0"/>
              <a:t>Brand new random integers are chosen all the time… ephemeral key exchange. And even if someone grab hold of the random integer.. .then the communication of that one channel will be compromised  but the next time its completely different key…</a:t>
            </a:r>
          </a:p>
          <a:p>
            <a:endParaRPr lang="en-US" dirty="0"/>
          </a:p>
        </p:txBody>
      </p:sp>
      <p:sp>
        <p:nvSpPr>
          <p:cNvPr id="4" name="Slide Number Placeholder 3"/>
          <p:cNvSpPr>
            <a:spLocks noGrp="1"/>
          </p:cNvSpPr>
          <p:nvPr>
            <p:ph type="sldNum" sz="quarter" idx="10"/>
          </p:nvPr>
        </p:nvSpPr>
        <p:spPr/>
        <p:txBody>
          <a:bodyPr/>
          <a:lstStyle/>
          <a:p>
            <a:fld id="{1DB8E746-0B5B-401B-B318-CC4CDA779501}" type="slidenum">
              <a:rPr lang="en-US" smtClean="0"/>
              <a:t>37</a:t>
            </a:fld>
            <a:endParaRPr lang="en-US"/>
          </a:p>
        </p:txBody>
      </p:sp>
    </p:spTree>
    <p:extLst>
      <p:ext uri="{BB962C8B-B14F-4D97-AF65-F5344CB8AC3E}">
        <p14:creationId xmlns:p14="http://schemas.microsoft.com/office/powerpoint/2010/main" val="289572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187869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3107492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9027E2-8E71-4B4F-93BB-062A9BBD5DCE}"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1141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3695837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9027E2-8E71-4B4F-93BB-062A9BBD5DCE}"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3662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1104032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4266729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225031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177268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175258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218168305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15897715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412907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213352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29515102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59A730EA-C3B7-4041-8F12-E78264DE8D2A}" type="datetimeFigureOut">
              <a:rPr lang="en-US" smtClean="0"/>
              <a:t>29-Apr-18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9027E2-8E71-4B4F-93BB-062A9BBD5DCE}" type="slidenum">
              <a:rPr lang="en-US" smtClean="0"/>
              <a:t>‹#›</a:t>
            </a:fld>
            <a:endParaRPr lang="en-US" dirty="0"/>
          </a:p>
        </p:txBody>
      </p:sp>
    </p:spTree>
    <p:extLst>
      <p:ext uri="{BB962C8B-B14F-4D97-AF65-F5344CB8AC3E}">
        <p14:creationId xmlns:p14="http://schemas.microsoft.com/office/powerpoint/2010/main" val="240348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A730EA-C3B7-4041-8F12-E78264DE8D2A}" type="datetimeFigureOut">
              <a:rPr lang="en-US" smtClean="0"/>
              <a:t>29-Apr-18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9027E2-8E71-4B4F-93BB-062A9BBD5DCE}" type="slidenum">
              <a:rPr lang="en-US" smtClean="0"/>
              <a:t>‹#›</a:t>
            </a:fld>
            <a:endParaRPr lang="en-US" dirty="0"/>
          </a:p>
        </p:txBody>
      </p:sp>
    </p:spTree>
    <p:extLst>
      <p:ext uri="{BB962C8B-B14F-4D97-AF65-F5344CB8AC3E}">
        <p14:creationId xmlns:p14="http://schemas.microsoft.com/office/powerpoint/2010/main" val="2279799299"/>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 id="2147484394" r:id="rId7"/>
    <p:sldLayoutId id="2147484395" r:id="rId8"/>
    <p:sldLayoutId id="2147484396" r:id="rId9"/>
    <p:sldLayoutId id="2147484397" r:id="rId10"/>
    <p:sldLayoutId id="2147484398" r:id="rId11"/>
    <p:sldLayoutId id="2147484399" r:id="rId12"/>
    <p:sldLayoutId id="2147484400" r:id="rId13"/>
    <p:sldLayoutId id="2147484401" r:id="rId14"/>
    <p:sldLayoutId id="2147484402" r:id="rId15"/>
    <p:sldLayoutId id="21474844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835822"/>
            <a:ext cx="7766936" cy="1646302"/>
          </a:xfrm>
        </p:spPr>
        <p:txBody>
          <a:bodyPr/>
          <a:lstStyle/>
          <a:p>
            <a:r>
              <a:rPr lang="en-US" dirty="0" smtClean="0"/>
              <a:t>Call Center Simulation in NS-3 and Node.js</a:t>
            </a:r>
            <a:endParaRPr lang="en-US" dirty="0"/>
          </a:p>
        </p:txBody>
      </p:sp>
      <p:sp>
        <p:nvSpPr>
          <p:cNvPr id="3" name="Subtitle 2"/>
          <p:cNvSpPr>
            <a:spLocks noGrp="1"/>
          </p:cNvSpPr>
          <p:nvPr>
            <p:ph type="subTitle" idx="1"/>
          </p:nvPr>
        </p:nvSpPr>
        <p:spPr>
          <a:xfrm>
            <a:off x="1507067" y="4050833"/>
            <a:ext cx="7766936" cy="2561840"/>
          </a:xfrm>
        </p:spPr>
        <p:txBody>
          <a:bodyPr>
            <a:normAutofit/>
          </a:bodyPr>
          <a:lstStyle/>
          <a:p>
            <a:pPr algn="ctr" fontAlgn="base"/>
            <a:r>
              <a:rPr lang="en-US" dirty="0"/>
              <a:t>Project Advisor:​</a:t>
            </a:r>
          </a:p>
          <a:p>
            <a:pPr algn="ctr" fontAlgn="base"/>
            <a:r>
              <a:rPr lang="en-US" dirty="0"/>
              <a:t>Dr. Tariq Mahmood Jadoon​</a:t>
            </a:r>
          </a:p>
          <a:p>
            <a:pPr algn="ctr" fontAlgn="base"/>
            <a:endParaRPr lang="en-US" dirty="0" smtClean="0"/>
          </a:p>
          <a:p>
            <a:pPr algn="ctr" fontAlgn="base"/>
            <a:r>
              <a:rPr lang="en-US" dirty="0" smtClean="0"/>
              <a:t>Ammarah </a:t>
            </a:r>
            <a:r>
              <a:rPr lang="en-US" dirty="0"/>
              <a:t>Azmat      Hira Tariq​</a:t>
            </a:r>
          </a:p>
          <a:p>
            <a:pPr algn="ctr" fontAlgn="base"/>
            <a:r>
              <a:rPr lang="en-US" dirty="0"/>
              <a:t>Muhammad Shamaas   </a:t>
            </a:r>
            <a:r>
              <a:rPr lang="en-US" dirty="0" smtClean="0"/>
              <a:t>    </a:t>
            </a:r>
            <a:r>
              <a:rPr lang="en-US" dirty="0"/>
              <a:t>Zarmeen Khan​</a:t>
            </a:r>
          </a:p>
          <a:p>
            <a:pPr algn="ctr"/>
            <a:endParaRPr lang="en-US" dirty="0"/>
          </a:p>
        </p:txBody>
      </p:sp>
    </p:spTree>
    <p:extLst>
      <p:ext uri="{BB962C8B-B14F-4D97-AF65-F5344CB8AC3E}">
        <p14:creationId xmlns:p14="http://schemas.microsoft.com/office/powerpoint/2010/main" val="1022162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092" y="198050"/>
            <a:ext cx="9026472" cy="1325563"/>
          </a:xfrm>
        </p:spPr>
        <p:txBody>
          <a:bodyPr>
            <a:normAutofit/>
          </a:bodyPr>
          <a:lstStyle/>
          <a:p>
            <a:pPr algn="ctr"/>
            <a:r>
              <a:rPr lang="en-US" sz="2400" dirty="0"/>
              <a:t>Simulation in NS-3 for 1 </a:t>
            </a:r>
            <a:r>
              <a:rPr lang="en-US" sz="2400" dirty="0" smtClean="0"/>
              <a:t>year </a:t>
            </a:r>
            <a:br>
              <a:rPr lang="en-US" sz="2400" dirty="0" smtClean="0"/>
            </a:br>
            <a:r>
              <a:rPr lang="en-US" sz="2400" dirty="0" smtClean="0"/>
              <a:t>Pearson</a:t>
            </a:r>
            <a:r>
              <a:rPr lang="en-US" sz="2400" dirty="0"/>
              <a:t> correlation </a:t>
            </a:r>
            <a:r>
              <a:rPr lang="en-US" sz="2400" dirty="0" smtClean="0"/>
              <a:t>coefficient = 0.92</a:t>
            </a:r>
            <a:endParaRPr lang="en-US" sz="2400" dirty="0"/>
          </a:p>
        </p:txBody>
      </p:sp>
      <p:pic>
        <p:nvPicPr>
          <p:cNvPr id="9" name="Picture 9" descr="A screenshot of a computer screen&#10;&#10;Description generated with very high confidence">
            <a:extLst>
              <a:ext uri="{FF2B5EF4-FFF2-40B4-BE49-F238E27FC236}">
                <a16:creationId xmlns:a16="http://schemas.microsoft.com/office/drawing/2014/main" id="{17329170-AFDF-4C0B-8160-366D9FD37745}"/>
              </a:ext>
            </a:extLst>
          </p:cNvPr>
          <p:cNvPicPr>
            <a:picLocks noGrp="1" noChangeAspect="1"/>
          </p:cNvPicPr>
          <p:nvPr>
            <p:ph idx="1"/>
          </p:nvPr>
        </p:nvPicPr>
        <p:blipFill rotWithShape="1">
          <a:blip r:embed="rId2"/>
          <a:srcRect l="35586" t="36364" r="35586" b="25818"/>
          <a:stretch/>
        </p:blipFill>
        <p:spPr>
          <a:xfrm>
            <a:off x="1738453" y="1011342"/>
            <a:ext cx="7796813" cy="5771912"/>
          </a:xfrm>
          <a:prstGeom prst="rect">
            <a:avLst/>
          </a:prstGeom>
        </p:spPr>
      </p:pic>
    </p:spTree>
    <p:extLst>
      <p:ext uri="{BB962C8B-B14F-4D97-AF65-F5344CB8AC3E}">
        <p14:creationId xmlns:p14="http://schemas.microsoft.com/office/powerpoint/2010/main" val="3853064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17945" y="201867"/>
            <a:ext cx="5387926" cy="707886"/>
          </a:xfrm>
          <a:prstGeom prst="rect">
            <a:avLst/>
          </a:prstGeom>
          <a:noFill/>
        </p:spPr>
        <p:txBody>
          <a:bodyPr wrap="square" rtlCol="0">
            <a:spAutoFit/>
          </a:bodyPr>
          <a:lstStyle/>
          <a:p>
            <a:pPr algn="ctr"/>
            <a:r>
              <a:rPr lang="en-US" sz="4000" dirty="0">
                <a:solidFill>
                  <a:schemeClr val="accent2"/>
                </a:solidFill>
                <a:latin typeface="+mj-lt"/>
              </a:rPr>
              <a:t>Data Analysis</a:t>
            </a:r>
          </a:p>
        </p:txBody>
      </p:sp>
      <p:graphicFrame>
        <p:nvGraphicFramePr>
          <p:cNvPr id="2" name="Table 2">
            <a:extLst>
              <a:ext uri="{FF2B5EF4-FFF2-40B4-BE49-F238E27FC236}">
                <a16:creationId xmlns:a16="http://schemas.microsoft.com/office/drawing/2014/main" id="{BDD2C54F-6821-42E1-8A2D-E8E1BF0B263A}"/>
              </a:ext>
            </a:extLst>
          </p:cNvPr>
          <p:cNvGraphicFramePr>
            <a:graphicFrameLocks noGrp="1"/>
          </p:cNvGraphicFramePr>
          <p:nvPr>
            <p:extLst>
              <p:ext uri="{D42A27DB-BD31-4B8C-83A1-F6EECF244321}">
                <p14:modId xmlns:p14="http://schemas.microsoft.com/office/powerpoint/2010/main" val="3740588371"/>
              </p:ext>
            </p:extLst>
          </p:nvPr>
        </p:nvGraphicFramePr>
        <p:xfrm>
          <a:off x="3525679" y="909753"/>
          <a:ext cx="4684426" cy="5809784"/>
        </p:xfrm>
        <a:graphic>
          <a:graphicData uri="http://schemas.openxmlformats.org/drawingml/2006/table">
            <a:tbl>
              <a:tblPr firstRow="1" bandRow="1">
                <a:tableStyleId>{5DA37D80-6434-44D0-A028-1B22A696006F}</a:tableStyleId>
              </a:tblPr>
              <a:tblGrid>
                <a:gridCol w="3035508">
                  <a:extLst>
                    <a:ext uri="{9D8B030D-6E8A-4147-A177-3AD203B41FA5}">
                      <a16:colId xmlns:a16="http://schemas.microsoft.com/office/drawing/2014/main" val="2594215198"/>
                    </a:ext>
                  </a:extLst>
                </a:gridCol>
                <a:gridCol w="1648918">
                  <a:extLst>
                    <a:ext uri="{9D8B030D-6E8A-4147-A177-3AD203B41FA5}">
                      <a16:colId xmlns:a16="http://schemas.microsoft.com/office/drawing/2014/main" val="3439605724"/>
                    </a:ext>
                  </a:extLst>
                </a:gridCol>
              </a:tblGrid>
              <a:tr h="341752">
                <a:tc>
                  <a:txBody>
                    <a:bodyPr/>
                    <a:lstStyle/>
                    <a:p>
                      <a:pPr>
                        <a:buNone/>
                      </a:pPr>
                      <a:r>
                        <a:rPr lang="en-US" sz="1600" dirty="0"/>
                        <a:t>Performance Metric</a:t>
                      </a:r>
                    </a:p>
                  </a:txBody>
                  <a:tcPr/>
                </a:tc>
                <a:tc>
                  <a:txBody>
                    <a:bodyPr/>
                    <a:lstStyle/>
                    <a:p>
                      <a:pPr>
                        <a:buNone/>
                      </a:pPr>
                      <a:r>
                        <a:rPr lang="en-US" sz="1600" dirty="0"/>
                        <a:t>Value</a:t>
                      </a:r>
                    </a:p>
                  </a:txBody>
                  <a:tcPr/>
                </a:tc>
                <a:extLst>
                  <a:ext uri="{0D108BD9-81ED-4DB2-BD59-A6C34878D82A}">
                    <a16:rowId xmlns:a16="http://schemas.microsoft.com/office/drawing/2014/main" val="637605637"/>
                  </a:ext>
                </a:extLst>
              </a:tr>
              <a:tr h="341752">
                <a:tc>
                  <a:txBody>
                    <a:bodyPr/>
                    <a:lstStyle/>
                    <a:p>
                      <a:pPr>
                        <a:buNone/>
                      </a:pPr>
                      <a:r>
                        <a:rPr lang="en-US" sz="1600" dirty="0"/>
                        <a:t>Arrivals Per Minute</a:t>
                      </a:r>
                    </a:p>
                  </a:txBody>
                  <a:tcPr/>
                </a:tc>
                <a:tc>
                  <a:txBody>
                    <a:bodyPr/>
                    <a:lstStyle/>
                    <a:p>
                      <a:pPr>
                        <a:buNone/>
                      </a:pPr>
                      <a:r>
                        <a:rPr lang="en-US" sz="1600" dirty="0"/>
                        <a:t>1.038</a:t>
                      </a:r>
                    </a:p>
                  </a:txBody>
                  <a:tcPr/>
                </a:tc>
                <a:extLst>
                  <a:ext uri="{0D108BD9-81ED-4DB2-BD59-A6C34878D82A}">
                    <a16:rowId xmlns:a16="http://schemas.microsoft.com/office/drawing/2014/main" val="662670560"/>
                  </a:ext>
                </a:extLst>
              </a:tr>
              <a:tr h="341752">
                <a:tc>
                  <a:txBody>
                    <a:bodyPr/>
                    <a:lstStyle/>
                    <a:p>
                      <a:pPr>
                        <a:buNone/>
                      </a:pPr>
                      <a:r>
                        <a:rPr lang="en-US" sz="1600" dirty="0"/>
                        <a:t>Mean Packet Size</a:t>
                      </a:r>
                    </a:p>
                  </a:txBody>
                  <a:tcPr/>
                </a:tc>
                <a:tc>
                  <a:txBody>
                    <a:bodyPr/>
                    <a:lstStyle/>
                    <a:p>
                      <a:pPr>
                        <a:buNone/>
                      </a:pPr>
                      <a:r>
                        <a:rPr lang="en-US" sz="1600" dirty="0"/>
                        <a:t>169.577s</a:t>
                      </a:r>
                    </a:p>
                  </a:txBody>
                  <a:tcPr/>
                </a:tc>
                <a:extLst>
                  <a:ext uri="{0D108BD9-81ED-4DB2-BD59-A6C34878D82A}">
                    <a16:rowId xmlns:a16="http://schemas.microsoft.com/office/drawing/2014/main" val="1973407860"/>
                  </a:ext>
                </a:extLst>
              </a:tr>
              <a:tr h="341752">
                <a:tc>
                  <a:txBody>
                    <a:bodyPr/>
                    <a:lstStyle/>
                    <a:p>
                      <a:pPr>
                        <a:buNone/>
                      </a:pPr>
                      <a:r>
                        <a:rPr lang="en-US" sz="1600" dirty="0"/>
                        <a:t>Blocking Percentage</a:t>
                      </a:r>
                    </a:p>
                  </a:txBody>
                  <a:tcPr/>
                </a:tc>
                <a:tc>
                  <a:txBody>
                    <a:bodyPr/>
                    <a:lstStyle/>
                    <a:p>
                      <a:pPr>
                        <a:buNone/>
                      </a:pPr>
                      <a:r>
                        <a:rPr lang="en-US" sz="1600" dirty="0"/>
                        <a:t>0%</a:t>
                      </a:r>
                    </a:p>
                  </a:txBody>
                  <a:tcPr/>
                </a:tc>
                <a:extLst>
                  <a:ext uri="{0D108BD9-81ED-4DB2-BD59-A6C34878D82A}">
                    <a16:rowId xmlns:a16="http://schemas.microsoft.com/office/drawing/2014/main" val="4278501372"/>
                  </a:ext>
                </a:extLst>
              </a:tr>
              <a:tr h="341752">
                <a:tc>
                  <a:txBody>
                    <a:bodyPr/>
                    <a:lstStyle/>
                    <a:p>
                      <a:pPr>
                        <a:buNone/>
                      </a:pPr>
                      <a:r>
                        <a:rPr lang="en-US" sz="1600" dirty="0"/>
                        <a:t>Average Patience</a:t>
                      </a:r>
                    </a:p>
                  </a:txBody>
                  <a:tcPr/>
                </a:tc>
                <a:tc>
                  <a:txBody>
                    <a:bodyPr/>
                    <a:lstStyle/>
                    <a:p>
                      <a:pPr>
                        <a:buNone/>
                      </a:pPr>
                      <a:r>
                        <a:rPr lang="en-US" sz="1600" dirty="0"/>
                        <a:t>785s</a:t>
                      </a:r>
                    </a:p>
                  </a:txBody>
                  <a:tcPr/>
                </a:tc>
                <a:extLst>
                  <a:ext uri="{0D108BD9-81ED-4DB2-BD59-A6C34878D82A}">
                    <a16:rowId xmlns:a16="http://schemas.microsoft.com/office/drawing/2014/main" val="1280404264"/>
                  </a:ext>
                </a:extLst>
              </a:tr>
              <a:tr h="341752">
                <a:tc>
                  <a:txBody>
                    <a:bodyPr/>
                    <a:lstStyle/>
                    <a:p>
                      <a:pPr>
                        <a:buNone/>
                      </a:pPr>
                      <a:r>
                        <a:rPr lang="en-US" sz="1600" dirty="0"/>
                        <a:t>Abandonments Percentage</a:t>
                      </a:r>
                    </a:p>
                  </a:txBody>
                  <a:tcPr/>
                </a:tc>
                <a:tc>
                  <a:txBody>
                    <a:bodyPr/>
                    <a:lstStyle/>
                    <a:p>
                      <a:pPr>
                        <a:buNone/>
                      </a:pPr>
                      <a:r>
                        <a:rPr lang="en-US" sz="1600" dirty="0"/>
                        <a:t>0.268276%</a:t>
                      </a:r>
                    </a:p>
                  </a:txBody>
                  <a:tcPr/>
                </a:tc>
                <a:extLst>
                  <a:ext uri="{0D108BD9-81ED-4DB2-BD59-A6C34878D82A}">
                    <a16:rowId xmlns:a16="http://schemas.microsoft.com/office/drawing/2014/main" val="191961471"/>
                  </a:ext>
                </a:extLst>
              </a:tr>
              <a:tr h="341752">
                <a:tc>
                  <a:txBody>
                    <a:bodyPr/>
                    <a:lstStyle/>
                    <a:p>
                      <a:pPr>
                        <a:buNone/>
                      </a:pPr>
                      <a:r>
                        <a:rPr lang="en-US" sz="1600" dirty="0"/>
                        <a:t>Mean Waiting Time</a:t>
                      </a:r>
                    </a:p>
                  </a:txBody>
                  <a:tcPr/>
                </a:tc>
                <a:tc>
                  <a:txBody>
                    <a:bodyPr/>
                    <a:lstStyle/>
                    <a:p>
                      <a:pPr>
                        <a:buNone/>
                      </a:pPr>
                      <a:r>
                        <a:rPr lang="en-US" sz="1600" dirty="0"/>
                        <a:t>0.131809s</a:t>
                      </a:r>
                    </a:p>
                  </a:txBody>
                  <a:tcPr/>
                </a:tc>
                <a:extLst>
                  <a:ext uri="{0D108BD9-81ED-4DB2-BD59-A6C34878D82A}">
                    <a16:rowId xmlns:a16="http://schemas.microsoft.com/office/drawing/2014/main" val="2424330233"/>
                  </a:ext>
                </a:extLst>
              </a:tr>
              <a:tr h="341752">
                <a:tc>
                  <a:txBody>
                    <a:bodyPr/>
                    <a:lstStyle/>
                    <a:p>
                      <a:pPr>
                        <a:buNone/>
                      </a:pPr>
                      <a:r>
                        <a:rPr lang="en-US" sz="1600" dirty="0"/>
                        <a:t>Call Resolution</a:t>
                      </a:r>
                    </a:p>
                  </a:txBody>
                  <a:tcPr/>
                </a:tc>
                <a:tc>
                  <a:txBody>
                    <a:bodyPr/>
                    <a:lstStyle/>
                    <a:p>
                      <a:pPr lvl="0" algn="l">
                        <a:buNone/>
                      </a:pPr>
                      <a:r>
                        <a:rPr lang="en-US" sz="1600" u="none" strike="noStrike" noProof="0" dirty="0"/>
                        <a:t>1487/1489</a:t>
                      </a:r>
                      <a:endParaRPr lang="en-US" sz="1600" b="0" i="0" u="none" strike="noStrike" noProof="0" dirty="0">
                        <a:solidFill>
                          <a:srgbClr val="000000"/>
                        </a:solidFill>
                        <a:latin typeface="Trebuchet MS"/>
                      </a:endParaRPr>
                    </a:p>
                  </a:txBody>
                  <a:tcPr/>
                </a:tc>
                <a:extLst>
                  <a:ext uri="{0D108BD9-81ED-4DB2-BD59-A6C34878D82A}">
                    <a16:rowId xmlns:a16="http://schemas.microsoft.com/office/drawing/2014/main" val="2245383417"/>
                  </a:ext>
                </a:extLst>
              </a:tr>
              <a:tr h="341752">
                <a:tc>
                  <a:txBody>
                    <a:bodyPr/>
                    <a:lstStyle/>
                    <a:p>
                      <a:pPr lvl="0">
                        <a:buNone/>
                      </a:pPr>
                      <a:r>
                        <a:rPr lang="en-US" sz="1600" dirty="0"/>
                        <a:t>Net Promoter Score</a:t>
                      </a:r>
                    </a:p>
                  </a:txBody>
                  <a:tcPr/>
                </a:tc>
                <a:tc>
                  <a:txBody>
                    <a:bodyPr/>
                    <a:lstStyle/>
                    <a:p>
                      <a:pPr lvl="0">
                        <a:buNone/>
                      </a:pPr>
                      <a:r>
                        <a:rPr lang="en-US" sz="1600" dirty="0"/>
                        <a:t>71.8521</a:t>
                      </a:r>
                    </a:p>
                  </a:txBody>
                  <a:tcPr/>
                </a:tc>
                <a:extLst>
                  <a:ext uri="{0D108BD9-81ED-4DB2-BD59-A6C34878D82A}">
                    <a16:rowId xmlns:a16="http://schemas.microsoft.com/office/drawing/2014/main" val="3203491928"/>
                  </a:ext>
                </a:extLst>
              </a:tr>
              <a:tr h="341752">
                <a:tc>
                  <a:txBody>
                    <a:bodyPr/>
                    <a:lstStyle/>
                    <a:p>
                      <a:pPr lvl="0">
                        <a:buNone/>
                      </a:pPr>
                      <a:r>
                        <a:rPr lang="en-US" sz="1600" dirty="0"/>
                        <a:t>Agents Utilization</a:t>
                      </a:r>
                    </a:p>
                  </a:txBody>
                  <a:tcPr/>
                </a:tc>
                <a:tc>
                  <a:txBody>
                    <a:bodyPr/>
                    <a:lstStyle/>
                    <a:p>
                      <a:pPr lvl="0">
                        <a:buNone/>
                      </a:pPr>
                      <a:r>
                        <a:rPr lang="en-US" sz="1600" dirty="0"/>
                        <a:t>15.343%</a:t>
                      </a:r>
                    </a:p>
                  </a:txBody>
                  <a:tcPr/>
                </a:tc>
                <a:extLst>
                  <a:ext uri="{0D108BD9-81ED-4DB2-BD59-A6C34878D82A}">
                    <a16:rowId xmlns:a16="http://schemas.microsoft.com/office/drawing/2014/main" val="3819521160"/>
                  </a:ext>
                </a:extLst>
              </a:tr>
              <a:tr h="341752">
                <a:tc>
                  <a:txBody>
                    <a:bodyPr/>
                    <a:lstStyle/>
                    <a:p>
                      <a:pPr lvl="0">
                        <a:buNone/>
                      </a:pPr>
                      <a:r>
                        <a:rPr lang="en-US" sz="1600" dirty="0"/>
                        <a:t>First Call Resolution</a:t>
                      </a:r>
                    </a:p>
                  </a:txBody>
                  <a:tcPr/>
                </a:tc>
                <a:tc>
                  <a:txBody>
                    <a:bodyPr/>
                    <a:lstStyle/>
                    <a:p>
                      <a:pPr lvl="0">
                        <a:buNone/>
                      </a:pPr>
                      <a:r>
                        <a:rPr lang="en-US" sz="1600" dirty="0"/>
                        <a:t>100%</a:t>
                      </a:r>
                    </a:p>
                  </a:txBody>
                  <a:tcPr/>
                </a:tc>
                <a:extLst>
                  <a:ext uri="{0D108BD9-81ED-4DB2-BD59-A6C34878D82A}">
                    <a16:rowId xmlns:a16="http://schemas.microsoft.com/office/drawing/2014/main" val="3874208527"/>
                  </a:ext>
                </a:extLst>
              </a:tr>
              <a:tr h="341752">
                <a:tc>
                  <a:txBody>
                    <a:bodyPr/>
                    <a:lstStyle/>
                    <a:p>
                      <a:pPr lvl="0">
                        <a:buNone/>
                      </a:pPr>
                      <a:r>
                        <a:rPr lang="en-US" sz="1600" dirty="0"/>
                        <a:t>Average Time in System</a:t>
                      </a:r>
                    </a:p>
                  </a:txBody>
                  <a:tcPr/>
                </a:tc>
                <a:tc>
                  <a:txBody>
                    <a:bodyPr/>
                    <a:lstStyle/>
                    <a:p>
                      <a:pPr lvl="0">
                        <a:buNone/>
                      </a:pPr>
                      <a:r>
                        <a:rPr lang="en-US" sz="1600" dirty="0"/>
                        <a:t>174s</a:t>
                      </a:r>
                    </a:p>
                  </a:txBody>
                  <a:tcPr/>
                </a:tc>
                <a:extLst>
                  <a:ext uri="{0D108BD9-81ED-4DB2-BD59-A6C34878D82A}">
                    <a16:rowId xmlns:a16="http://schemas.microsoft.com/office/drawing/2014/main" val="1028081407"/>
                  </a:ext>
                </a:extLst>
              </a:tr>
              <a:tr h="341752">
                <a:tc>
                  <a:txBody>
                    <a:bodyPr/>
                    <a:lstStyle/>
                    <a:p>
                      <a:pPr lvl="0">
                        <a:buNone/>
                      </a:pPr>
                      <a:r>
                        <a:rPr lang="en-US" sz="1600" dirty="0"/>
                        <a:t>Total Wages</a:t>
                      </a:r>
                    </a:p>
                  </a:txBody>
                  <a:tcPr/>
                </a:tc>
                <a:tc>
                  <a:txBody>
                    <a:bodyPr/>
                    <a:lstStyle/>
                    <a:p>
                      <a:pPr lvl="0">
                        <a:buNone/>
                      </a:pPr>
                      <a:r>
                        <a:rPr lang="en-US" sz="1600" dirty="0"/>
                        <a:t>Rs.37489</a:t>
                      </a:r>
                    </a:p>
                  </a:txBody>
                  <a:tcPr/>
                </a:tc>
                <a:extLst>
                  <a:ext uri="{0D108BD9-81ED-4DB2-BD59-A6C34878D82A}">
                    <a16:rowId xmlns:a16="http://schemas.microsoft.com/office/drawing/2014/main" val="1500525054"/>
                  </a:ext>
                </a:extLst>
              </a:tr>
              <a:tr h="341752">
                <a:tc>
                  <a:txBody>
                    <a:bodyPr/>
                    <a:lstStyle/>
                    <a:p>
                      <a:pPr lvl="0">
                        <a:buNone/>
                      </a:pPr>
                      <a:r>
                        <a:rPr lang="en-US" sz="1600" dirty="0"/>
                        <a:t>Quality Scores</a:t>
                      </a:r>
                    </a:p>
                  </a:txBody>
                  <a:tcPr/>
                </a:tc>
                <a:tc>
                  <a:txBody>
                    <a:bodyPr/>
                    <a:lstStyle/>
                    <a:p>
                      <a:pPr lvl="0">
                        <a:buNone/>
                      </a:pPr>
                      <a:r>
                        <a:rPr lang="en-US" sz="1600" dirty="0"/>
                        <a:t>1483</a:t>
                      </a:r>
                    </a:p>
                  </a:txBody>
                  <a:tcPr/>
                </a:tc>
                <a:extLst>
                  <a:ext uri="{0D108BD9-81ED-4DB2-BD59-A6C34878D82A}">
                    <a16:rowId xmlns:a16="http://schemas.microsoft.com/office/drawing/2014/main" val="2567309555"/>
                  </a:ext>
                </a:extLst>
              </a:tr>
              <a:tr h="341752">
                <a:tc>
                  <a:txBody>
                    <a:bodyPr/>
                    <a:lstStyle/>
                    <a:p>
                      <a:pPr lvl="0">
                        <a:buNone/>
                      </a:pPr>
                      <a:r>
                        <a:rPr lang="en-US" sz="1600" dirty="0"/>
                        <a:t>Waiting Probability</a:t>
                      </a:r>
                    </a:p>
                  </a:txBody>
                  <a:tcPr/>
                </a:tc>
                <a:tc>
                  <a:txBody>
                    <a:bodyPr/>
                    <a:lstStyle/>
                    <a:p>
                      <a:pPr lvl="0">
                        <a:buNone/>
                      </a:pPr>
                      <a:r>
                        <a:rPr lang="en-US" sz="1600" dirty="0"/>
                        <a:t>0.402414%</a:t>
                      </a:r>
                    </a:p>
                  </a:txBody>
                  <a:tcPr/>
                </a:tc>
                <a:extLst>
                  <a:ext uri="{0D108BD9-81ED-4DB2-BD59-A6C34878D82A}">
                    <a16:rowId xmlns:a16="http://schemas.microsoft.com/office/drawing/2014/main" val="1945098266"/>
                  </a:ext>
                </a:extLst>
              </a:tr>
              <a:tr h="341752">
                <a:tc>
                  <a:txBody>
                    <a:bodyPr/>
                    <a:lstStyle/>
                    <a:p>
                      <a:pPr lvl="0">
                        <a:buNone/>
                      </a:pPr>
                      <a:r>
                        <a:rPr lang="en-US" sz="1600" dirty="0"/>
                        <a:t>Service Level</a:t>
                      </a:r>
                    </a:p>
                  </a:txBody>
                  <a:tcPr/>
                </a:tc>
                <a:tc>
                  <a:txBody>
                    <a:bodyPr/>
                    <a:lstStyle/>
                    <a:p>
                      <a:pPr lvl="0">
                        <a:buNone/>
                      </a:pPr>
                      <a:r>
                        <a:rPr lang="en-US" sz="1600" dirty="0"/>
                        <a:t>99%</a:t>
                      </a:r>
                    </a:p>
                  </a:txBody>
                  <a:tcPr/>
                </a:tc>
                <a:extLst>
                  <a:ext uri="{0D108BD9-81ED-4DB2-BD59-A6C34878D82A}">
                    <a16:rowId xmlns:a16="http://schemas.microsoft.com/office/drawing/2014/main" val="414263422"/>
                  </a:ext>
                </a:extLst>
              </a:tr>
              <a:tr h="341752">
                <a:tc>
                  <a:txBody>
                    <a:bodyPr/>
                    <a:lstStyle/>
                    <a:p>
                      <a:pPr lvl="0">
                        <a:buNone/>
                      </a:pPr>
                      <a:r>
                        <a:rPr lang="en-US" sz="1600" dirty="0"/>
                        <a:t>Traffic Intensity</a:t>
                      </a:r>
                    </a:p>
                  </a:txBody>
                  <a:tcPr/>
                </a:tc>
                <a:tc>
                  <a:txBody>
                    <a:bodyPr/>
                    <a:lstStyle/>
                    <a:p>
                      <a:pPr lvl="0">
                        <a:buNone/>
                      </a:pPr>
                      <a:r>
                        <a:rPr lang="en-US" sz="1600" dirty="0"/>
                        <a:t>2.9337</a:t>
                      </a:r>
                    </a:p>
                  </a:txBody>
                  <a:tcPr/>
                </a:tc>
                <a:extLst>
                  <a:ext uri="{0D108BD9-81ED-4DB2-BD59-A6C34878D82A}">
                    <a16:rowId xmlns:a16="http://schemas.microsoft.com/office/drawing/2014/main" val="1972862665"/>
                  </a:ext>
                </a:extLst>
              </a:tr>
            </a:tbl>
          </a:graphicData>
        </a:graphic>
      </p:graphicFrame>
    </p:spTree>
    <p:extLst>
      <p:ext uri="{BB962C8B-B14F-4D97-AF65-F5344CB8AC3E}">
        <p14:creationId xmlns:p14="http://schemas.microsoft.com/office/powerpoint/2010/main" val="3728440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968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42058" y="33866"/>
            <a:ext cx="8897565" cy="1560716"/>
          </a:xfrm>
        </p:spPr>
        <p:txBody>
          <a:bodyPr/>
          <a:lstStyle/>
          <a:p>
            <a:r>
              <a:rPr lang="en-US" dirty="0"/>
              <a:t>Routing Schemes</a:t>
            </a:r>
          </a:p>
        </p:txBody>
      </p:sp>
      <p:pic>
        <p:nvPicPr>
          <p:cNvPr id="4" name="Picture 3"/>
          <p:cNvPicPr>
            <a:picLocks noChangeAspect="1"/>
          </p:cNvPicPr>
          <p:nvPr/>
        </p:nvPicPr>
        <p:blipFill>
          <a:blip r:embed="rId2"/>
          <a:stretch>
            <a:fillRect/>
          </a:stretch>
        </p:blipFill>
        <p:spPr>
          <a:xfrm>
            <a:off x="218364" y="814224"/>
            <a:ext cx="12721259" cy="6043776"/>
          </a:xfrm>
          <a:prstGeom prst="rect">
            <a:avLst/>
          </a:prstGeom>
        </p:spPr>
      </p:pic>
    </p:spTree>
    <p:extLst>
      <p:ext uri="{BB962C8B-B14F-4D97-AF65-F5344CB8AC3E}">
        <p14:creationId xmlns:p14="http://schemas.microsoft.com/office/powerpoint/2010/main" val="2993387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442" y="2535383"/>
            <a:ext cx="8951575" cy="4322617"/>
          </a:xfrm>
        </p:spPr>
        <p:txBody>
          <a:bodyPr>
            <a:noAutofit/>
          </a:bodyPr>
          <a:lstStyle/>
          <a:p>
            <a:pPr algn="ctr"/>
            <a:r>
              <a:rPr lang="en-US" sz="6600" dirty="0" smtClean="0"/>
              <a:t>Senior </a:t>
            </a:r>
            <a:r>
              <a:rPr lang="en-US" sz="6600" dirty="0"/>
              <a:t>Year Project II </a:t>
            </a:r>
            <a:r>
              <a:rPr lang="en-US" sz="6600" dirty="0" smtClean="0"/>
              <a:t/>
            </a:r>
            <a:br>
              <a:rPr lang="en-US" sz="6600" dirty="0" smtClean="0"/>
            </a:br>
            <a:endParaRPr lang="en-US" sz="6600" dirty="0"/>
          </a:p>
        </p:txBody>
      </p:sp>
    </p:spTree>
    <p:extLst>
      <p:ext uri="{BB962C8B-B14F-4D97-AF65-F5344CB8AC3E}">
        <p14:creationId xmlns:p14="http://schemas.microsoft.com/office/powerpoint/2010/main" val="1714842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645087" cy="1320800"/>
          </a:xfrm>
        </p:spPr>
        <p:txBody>
          <a:bodyPr/>
          <a:lstStyle/>
          <a:p>
            <a:pPr algn="ctr"/>
            <a:r>
              <a:rPr lang="en-US" dirty="0" smtClean="0"/>
              <a:t>Senior Year Project II Overview</a:t>
            </a:r>
            <a:endParaRPr lang="en-US" dirty="0"/>
          </a:p>
        </p:txBody>
      </p:sp>
      <p:sp>
        <p:nvSpPr>
          <p:cNvPr id="3" name="Content Placeholder 2"/>
          <p:cNvSpPr>
            <a:spLocks noGrp="1"/>
          </p:cNvSpPr>
          <p:nvPr>
            <p:ph idx="1"/>
          </p:nvPr>
        </p:nvSpPr>
        <p:spPr>
          <a:xfrm>
            <a:off x="677333" y="2160589"/>
            <a:ext cx="9367211" cy="3880773"/>
          </a:xfrm>
        </p:spPr>
        <p:txBody>
          <a:bodyPr>
            <a:normAutofit/>
          </a:bodyPr>
          <a:lstStyle/>
          <a:p>
            <a:r>
              <a:rPr lang="en-US" sz="2000" dirty="0" smtClean="0"/>
              <a:t>We made an internet based call center application in Node.js which allows users to connect their internet devices to our HTTPS Server using an IP Address and Port, even through firewalls and NATs.</a:t>
            </a:r>
          </a:p>
          <a:p>
            <a:r>
              <a:rPr lang="en-US" sz="2000" dirty="0" smtClean="0"/>
              <a:t>The user can choose to become an Agent or a Caller on Home Page.</a:t>
            </a:r>
          </a:p>
          <a:p>
            <a:r>
              <a:rPr lang="en-US" sz="2000" dirty="0"/>
              <a:t>Signaling </a:t>
            </a:r>
            <a:r>
              <a:rPr lang="en-US" sz="2000" dirty="0" smtClean="0"/>
              <a:t>for Javascript Session Establishment is </a:t>
            </a:r>
            <a:r>
              <a:rPr lang="en-US" sz="2000" dirty="0"/>
              <a:t>done using Socket.io Library.</a:t>
            </a:r>
            <a:endParaRPr lang="en-US" sz="2000" dirty="0" smtClean="0"/>
          </a:p>
          <a:p>
            <a:r>
              <a:rPr lang="en-US" sz="2000" dirty="0" smtClean="0"/>
              <a:t>Caller and Agent stream live audio and Files using WebRTC Point To Point Connection.</a:t>
            </a:r>
          </a:p>
          <a:p>
            <a:pPr marL="0" indent="0">
              <a:buNone/>
            </a:pPr>
            <a:r>
              <a:rPr lang="en-US" sz="2000" dirty="0" smtClean="0"/>
              <a:t>        </a:t>
            </a:r>
            <a:endParaRPr lang="en-US" sz="2000" dirty="0"/>
          </a:p>
        </p:txBody>
      </p:sp>
    </p:spTree>
    <p:extLst>
      <p:ext uri="{BB962C8B-B14F-4D97-AF65-F5344CB8AC3E}">
        <p14:creationId xmlns:p14="http://schemas.microsoft.com/office/powerpoint/2010/main" val="910235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302327" cy="969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82189" y="342483"/>
            <a:ext cx="11217137" cy="1560716"/>
          </a:xfrm>
        </p:spPr>
        <p:txBody>
          <a:bodyPr/>
          <a:lstStyle/>
          <a:p>
            <a:pPr algn="ctr"/>
            <a:r>
              <a:rPr lang="en-US" dirty="0" smtClean="0"/>
              <a:t>Block Diagram</a:t>
            </a:r>
            <a:endParaRPr lang="en-US" dirty="0"/>
          </a:p>
        </p:txBody>
      </p:sp>
      <p:sp>
        <p:nvSpPr>
          <p:cNvPr id="5" name="Rectangle 4"/>
          <p:cNvSpPr/>
          <p:nvPr/>
        </p:nvSpPr>
        <p:spPr>
          <a:xfrm>
            <a:off x="4199300" y="3213180"/>
            <a:ext cx="3778382" cy="1951732"/>
          </a:xfrm>
          <a:prstGeom prst="rect">
            <a:avLst/>
          </a:prstGeom>
          <a:solidFill>
            <a:schemeClr val="accent2"/>
          </a:solidFill>
          <a:ln/>
          <a:effectLst>
            <a:glow>
              <a:schemeClr val="accent1">
                <a:alpha val="37000"/>
              </a:schemeClr>
            </a:glow>
            <a:outerShdw dir="7740000" algn="ctr" rotWithShape="0">
              <a:srgbClr val="000000">
                <a:alpha val="43137"/>
              </a:srgbClr>
            </a:outerShdw>
            <a:softEdge rad="127000"/>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7" name="TextBox 16"/>
          <p:cNvSpPr txBox="1"/>
          <p:nvPr/>
        </p:nvSpPr>
        <p:spPr>
          <a:xfrm>
            <a:off x="724244" y="1074027"/>
            <a:ext cx="2394673" cy="400110"/>
          </a:xfrm>
          <a:prstGeom prst="rect">
            <a:avLst/>
          </a:prstGeom>
          <a:noFill/>
        </p:spPr>
        <p:txBody>
          <a:bodyPr wrap="square" rtlCol="0">
            <a:spAutoFit/>
          </a:bodyPr>
          <a:lstStyle/>
          <a:p>
            <a:r>
              <a:rPr lang="en-US" sz="2000" dirty="0">
                <a:latin typeface="+mj-lt"/>
              </a:rPr>
              <a:t>Caller </a:t>
            </a:r>
            <a:r>
              <a:rPr lang="en-US" sz="2000" dirty="0" smtClean="0">
                <a:latin typeface="+mj-lt"/>
              </a:rPr>
              <a:t>Node 1</a:t>
            </a:r>
            <a:endParaRPr lang="en-US" sz="2000" dirty="0">
              <a:latin typeface="+mj-lt"/>
            </a:endParaRPr>
          </a:p>
        </p:txBody>
      </p:sp>
      <p:sp>
        <p:nvSpPr>
          <p:cNvPr id="18" name="TextBox 17"/>
          <p:cNvSpPr txBox="1"/>
          <p:nvPr/>
        </p:nvSpPr>
        <p:spPr>
          <a:xfrm>
            <a:off x="4918812" y="2742858"/>
            <a:ext cx="2802066" cy="523220"/>
          </a:xfrm>
          <a:prstGeom prst="rect">
            <a:avLst/>
          </a:prstGeom>
          <a:noFill/>
        </p:spPr>
        <p:txBody>
          <a:bodyPr wrap="square" rtlCol="0">
            <a:spAutoFit/>
          </a:bodyPr>
          <a:lstStyle/>
          <a:p>
            <a:r>
              <a:rPr lang="en-US" sz="2800" b="1" dirty="0" smtClean="0">
                <a:latin typeface="+mj-lt"/>
              </a:rPr>
              <a:t>HTTPS Server</a:t>
            </a:r>
            <a:endParaRPr lang="en-US" sz="2800" b="1" dirty="0">
              <a:latin typeface="+mj-lt"/>
            </a:endParaRPr>
          </a:p>
        </p:txBody>
      </p:sp>
      <p:sp>
        <p:nvSpPr>
          <p:cNvPr id="19" name="TextBox 18"/>
          <p:cNvSpPr txBox="1"/>
          <p:nvPr/>
        </p:nvSpPr>
        <p:spPr>
          <a:xfrm>
            <a:off x="9707079" y="1034573"/>
            <a:ext cx="2431482" cy="400110"/>
          </a:xfrm>
          <a:prstGeom prst="rect">
            <a:avLst/>
          </a:prstGeom>
          <a:noFill/>
        </p:spPr>
        <p:txBody>
          <a:bodyPr wrap="square" rtlCol="0">
            <a:spAutoFit/>
          </a:bodyPr>
          <a:lstStyle/>
          <a:p>
            <a:r>
              <a:rPr lang="en-US" sz="2000" dirty="0">
                <a:latin typeface="+mj-lt"/>
              </a:rPr>
              <a:t>Agent Node 1</a:t>
            </a:r>
          </a:p>
        </p:txBody>
      </p:sp>
      <p:sp>
        <p:nvSpPr>
          <p:cNvPr id="20" name="TextBox 19"/>
          <p:cNvSpPr txBox="1"/>
          <p:nvPr/>
        </p:nvSpPr>
        <p:spPr>
          <a:xfrm>
            <a:off x="9668739" y="4503672"/>
            <a:ext cx="2508162" cy="400110"/>
          </a:xfrm>
          <a:prstGeom prst="rect">
            <a:avLst/>
          </a:prstGeom>
          <a:noFill/>
        </p:spPr>
        <p:txBody>
          <a:bodyPr wrap="square" rtlCol="0">
            <a:spAutoFit/>
          </a:bodyPr>
          <a:lstStyle/>
          <a:p>
            <a:r>
              <a:rPr lang="en-US" sz="2000" dirty="0">
                <a:latin typeface="+mj-lt"/>
              </a:rPr>
              <a:t>Agent Node 2</a:t>
            </a:r>
          </a:p>
        </p:txBody>
      </p:sp>
      <p:sp>
        <p:nvSpPr>
          <p:cNvPr id="38" name="TextBox 37"/>
          <p:cNvSpPr txBox="1"/>
          <p:nvPr/>
        </p:nvSpPr>
        <p:spPr>
          <a:xfrm>
            <a:off x="4523928" y="4355701"/>
            <a:ext cx="1176599" cy="461665"/>
          </a:xfrm>
          <a:prstGeom prst="rect">
            <a:avLst/>
          </a:prstGeom>
          <a:solidFill>
            <a:schemeClr val="bg1"/>
          </a:solidFill>
          <a:ln>
            <a:solidFill>
              <a:schemeClr val="tx1"/>
            </a:solidFill>
          </a:ln>
        </p:spPr>
        <p:txBody>
          <a:bodyPr wrap="square" rtlCol="0">
            <a:spAutoFit/>
          </a:bodyPr>
          <a:lstStyle/>
          <a:p>
            <a:r>
              <a:rPr lang="en-US" sz="2400" b="1" dirty="0">
                <a:latin typeface="+mj-lt"/>
              </a:rPr>
              <a:t>Queue</a:t>
            </a:r>
          </a:p>
        </p:txBody>
      </p:sp>
      <p:sp>
        <p:nvSpPr>
          <p:cNvPr id="3" name="Left-Right Arrow 2"/>
          <p:cNvSpPr/>
          <p:nvPr/>
        </p:nvSpPr>
        <p:spPr>
          <a:xfrm rot="964769">
            <a:off x="2361552" y="2576934"/>
            <a:ext cx="1966683" cy="950584"/>
          </a:xfrm>
          <a:prstGeom prst="leftRightArrow">
            <a:avLst>
              <a:gd name="adj1" fmla="val 51535"/>
              <a:gd name="adj2" fmla="val 375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HTTPS and Socket.io</a:t>
            </a:r>
            <a:endParaRPr lang="en-US" sz="1400" b="1" dirty="0">
              <a:solidFill>
                <a:schemeClr val="tx1"/>
              </a:solidFill>
            </a:endParaRPr>
          </a:p>
        </p:txBody>
      </p:sp>
      <p:sp>
        <p:nvSpPr>
          <p:cNvPr id="23" name="Left-Right Arrow 22"/>
          <p:cNvSpPr/>
          <p:nvPr/>
        </p:nvSpPr>
        <p:spPr>
          <a:xfrm rot="1302200">
            <a:off x="7836581" y="4891103"/>
            <a:ext cx="1962011" cy="1014622"/>
          </a:xfrm>
          <a:prstGeom prst="leftRightArrow">
            <a:avLst>
              <a:gd name="adj1" fmla="val 50000"/>
              <a:gd name="adj2" fmla="val 36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HTTPS and Socket.io</a:t>
            </a:r>
            <a:endParaRPr lang="en-US" sz="1400" b="1" dirty="0">
              <a:solidFill>
                <a:schemeClr val="tx1"/>
              </a:solidFill>
            </a:endParaRPr>
          </a:p>
        </p:txBody>
      </p:sp>
      <p:sp>
        <p:nvSpPr>
          <p:cNvPr id="25" name="Left-Right Arrow 24"/>
          <p:cNvSpPr/>
          <p:nvPr/>
        </p:nvSpPr>
        <p:spPr>
          <a:xfrm rot="20624527">
            <a:off x="2262398" y="4889868"/>
            <a:ext cx="2057122" cy="885805"/>
          </a:xfrm>
          <a:prstGeom prst="leftRightArrow">
            <a:avLst>
              <a:gd name="adj1" fmla="val 50000"/>
              <a:gd name="adj2" fmla="val 353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HTTPS and Socket.io</a:t>
            </a:r>
            <a:endParaRPr lang="en-US" sz="1400" b="1" dirty="0">
              <a:solidFill>
                <a:schemeClr val="tx1"/>
              </a:solidFill>
            </a:endParaRPr>
          </a:p>
        </p:txBody>
      </p:sp>
      <p:sp>
        <p:nvSpPr>
          <p:cNvPr id="26" name="TextBox 25"/>
          <p:cNvSpPr txBox="1"/>
          <p:nvPr/>
        </p:nvSpPr>
        <p:spPr>
          <a:xfrm>
            <a:off x="5874623" y="4348953"/>
            <a:ext cx="1903375" cy="461665"/>
          </a:xfrm>
          <a:prstGeom prst="rect">
            <a:avLst/>
          </a:prstGeom>
          <a:solidFill>
            <a:schemeClr val="bg1"/>
          </a:solidFill>
          <a:ln>
            <a:solidFill>
              <a:schemeClr val="tx1"/>
            </a:solidFill>
          </a:ln>
        </p:spPr>
        <p:txBody>
          <a:bodyPr wrap="square" rtlCol="0">
            <a:spAutoFit/>
          </a:bodyPr>
          <a:lstStyle/>
          <a:p>
            <a:r>
              <a:rPr lang="en-US" sz="2400" b="1" dirty="0" smtClean="0">
                <a:latin typeface="+mj-lt"/>
              </a:rPr>
              <a:t>Routing List</a:t>
            </a:r>
            <a:endParaRPr lang="en-US" sz="2400" b="1" dirty="0">
              <a:latin typeface="+mj-lt"/>
            </a:endParaRPr>
          </a:p>
        </p:txBody>
      </p:sp>
      <p:pic>
        <p:nvPicPr>
          <p:cNvPr id="1026" name="Picture 2" descr="Image result for laptop carto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7357" y="4975642"/>
            <a:ext cx="1356459" cy="1408199"/>
          </a:xfrm>
          <a:prstGeom prst="rect">
            <a:avLst/>
          </a:prstGeom>
          <a:noFill/>
          <a:extLst>
            <a:ext uri="{909E8E84-426E-40DD-AFC4-6F175D3DCCD1}">
              <a14:hiddenFill xmlns:a14="http://schemas.microsoft.com/office/drawing/2010/main">
                <a:solidFill>
                  <a:srgbClr val="FFFFFF"/>
                </a:solidFill>
              </a14:hiddenFill>
            </a:ext>
          </a:extLst>
        </p:spPr>
      </p:pic>
      <p:sp>
        <p:nvSpPr>
          <p:cNvPr id="22" name="Left-Right Arrow 21"/>
          <p:cNvSpPr/>
          <p:nvPr/>
        </p:nvSpPr>
        <p:spPr>
          <a:xfrm rot="20198275">
            <a:off x="7829424" y="2420646"/>
            <a:ext cx="2057122" cy="984653"/>
          </a:xfrm>
          <a:prstGeom prst="leftRightArrow">
            <a:avLst>
              <a:gd name="adj1" fmla="val 50000"/>
              <a:gd name="adj2" fmla="val 331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HTTPS and Socket.io</a:t>
            </a:r>
            <a:endParaRPr lang="en-US" sz="1400" b="1" dirty="0">
              <a:solidFill>
                <a:schemeClr val="tx1"/>
              </a:solidFill>
            </a:endParaRPr>
          </a:p>
        </p:txBody>
      </p:sp>
      <p:pic>
        <p:nvPicPr>
          <p:cNvPr id="13" name="Picture 10"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244" y="1511502"/>
            <a:ext cx="1834984" cy="145656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chrom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0221" y="3476955"/>
            <a:ext cx="1103457" cy="62069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437" y="5218363"/>
            <a:ext cx="1486094" cy="148609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699873" y="4681471"/>
            <a:ext cx="2394673" cy="400110"/>
          </a:xfrm>
          <a:prstGeom prst="rect">
            <a:avLst/>
          </a:prstGeom>
          <a:noFill/>
        </p:spPr>
        <p:txBody>
          <a:bodyPr wrap="square" rtlCol="0">
            <a:spAutoFit/>
          </a:bodyPr>
          <a:lstStyle/>
          <a:p>
            <a:r>
              <a:rPr lang="en-US" sz="2000" dirty="0">
                <a:latin typeface="+mj-lt"/>
              </a:rPr>
              <a:t>Caller </a:t>
            </a:r>
            <a:r>
              <a:rPr lang="en-US" sz="2000" dirty="0" smtClean="0">
                <a:latin typeface="+mj-lt"/>
              </a:rPr>
              <a:t>Node 2</a:t>
            </a:r>
            <a:endParaRPr lang="en-US" sz="2000" dirty="0">
              <a:latin typeface="+mj-lt"/>
            </a:endParaRPr>
          </a:p>
        </p:txBody>
      </p:sp>
      <p:pic>
        <p:nvPicPr>
          <p:cNvPr id="1050" name="Picture 26"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7357" y="1483560"/>
            <a:ext cx="1150863" cy="1679222"/>
          </a:xfrm>
          <a:prstGeom prst="rect">
            <a:avLst/>
          </a:prstGeom>
          <a:noFill/>
          <a:extLst>
            <a:ext uri="{909E8E84-426E-40DD-AFC4-6F175D3DCCD1}">
              <a14:hiddenFill xmlns:a14="http://schemas.microsoft.com/office/drawing/2010/main">
                <a:solidFill>
                  <a:srgbClr val="FFFFFF"/>
                </a:solidFill>
              </a14:hiddenFill>
            </a:ext>
          </a:extLst>
        </p:spPr>
      </p:pic>
      <p:sp>
        <p:nvSpPr>
          <p:cNvPr id="42" name="Left-Right Arrow 41"/>
          <p:cNvSpPr/>
          <p:nvPr/>
        </p:nvSpPr>
        <p:spPr>
          <a:xfrm>
            <a:off x="2832291" y="1609200"/>
            <a:ext cx="6226982" cy="65802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WebRTC</a:t>
            </a:r>
            <a:endParaRPr lang="en-US" b="1" dirty="0">
              <a:solidFill>
                <a:schemeClr val="tx1"/>
              </a:solidFill>
            </a:endParaRPr>
          </a:p>
        </p:txBody>
      </p:sp>
      <p:sp>
        <p:nvSpPr>
          <p:cNvPr id="43" name="Left-Right Arrow 42"/>
          <p:cNvSpPr/>
          <p:nvPr/>
        </p:nvSpPr>
        <p:spPr>
          <a:xfrm>
            <a:off x="2895599" y="5960152"/>
            <a:ext cx="6226982" cy="65802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WebRTC</a:t>
            </a:r>
            <a:endParaRPr lang="en-US" b="1" dirty="0">
              <a:solidFill>
                <a:schemeClr val="tx1"/>
              </a:solidFill>
            </a:endParaRPr>
          </a:p>
        </p:txBody>
      </p:sp>
    </p:spTree>
    <p:extLst>
      <p:ext uri="{BB962C8B-B14F-4D97-AF65-F5344CB8AC3E}">
        <p14:creationId xmlns:p14="http://schemas.microsoft.com/office/powerpoint/2010/main" val="2907451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people using webrtc"/>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tretch/>
        </p:blipFill>
        <p:spPr bwMode="auto">
          <a:xfrm>
            <a:off x="2105891" y="1155388"/>
            <a:ext cx="7439891" cy="495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940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56599" cy="1320800"/>
          </a:xfrm>
        </p:spPr>
        <p:txBody>
          <a:bodyPr/>
          <a:lstStyle/>
          <a:p>
            <a:pPr algn="ctr"/>
            <a:r>
              <a:rPr lang="en-US" dirty="0" smtClean="0"/>
              <a:t>WebRTC</a:t>
            </a:r>
            <a:endParaRPr lang="en-US" dirty="0"/>
          </a:p>
        </p:txBody>
      </p:sp>
      <p:sp>
        <p:nvSpPr>
          <p:cNvPr id="3" name="Content Placeholder 2"/>
          <p:cNvSpPr>
            <a:spLocks noGrp="1"/>
          </p:cNvSpPr>
          <p:nvPr>
            <p:ph idx="1"/>
          </p:nvPr>
        </p:nvSpPr>
        <p:spPr>
          <a:xfrm>
            <a:off x="358171" y="1933526"/>
            <a:ext cx="10206666" cy="4110962"/>
          </a:xfrm>
        </p:spPr>
        <p:txBody>
          <a:bodyPr>
            <a:normAutofit/>
          </a:bodyPr>
          <a:lstStyle/>
          <a:p>
            <a:r>
              <a:rPr lang="en-US" dirty="0"/>
              <a:t>Real-time communication without </a:t>
            </a:r>
            <a:r>
              <a:rPr lang="en-US" dirty="0" smtClean="0"/>
              <a:t>plugins</a:t>
            </a:r>
            <a:endParaRPr lang="en-US" dirty="0"/>
          </a:p>
          <a:p>
            <a:r>
              <a:rPr lang="en-US" dirty="0"/>
              <a:t>Historically, </a:t>
            </a:r>
            <a:r>
              <a:rPr lang="en-US" dirty="0" smtClean="0"/>
              <a:t>Real Time Communication </a:t>
            </a:r>
            <a:r>
              <a:rPr lang="en-US" dirty="0"/>
              <a:t>has been corporate, complex and expensive</a:t>
            </a:r>
            <a:r>
              <a:rPr lang="en-US" dirty="0" smtClean="0"/>
              <a:t>.</a:t>
            </a:r>
            <a:endParaRPr lang="en-US" dirty="0"/>
          </a:p>
          <a:p>
            <a:r>
              <a:rPr lang="en-US" dirty="0"/>
              <a:t>In May 2011, Ericsson built the first implementation of WebRTC. </a:t>
            </a:r>
          </a:p>
          <a:p>
            <a:r>
              <a:rPr lang="en-US" dirty="0"/>
              <a:t>WebRTC has now implemented open standards for real-time, plugin-free video, audio and data communication</a:t>
            </a:r>
            <a:r>
              <a:rPr lang="en-US" dirty="0" smtClean="0"/>
              <a:t>.</a:t>
            </a:r>
            <a:endParaRPr lang="en-US" dirty="0"/>
          </a:p>
          <a:p>
            <a:r>
              <a:rPr lang="en-US" dirty="0"/>
              <a:t>The guiding principles of the WebRTC project are that its APIs should be open source, free, standardized, built into web browsers and more efficient than existing technologies. </a:t>
            </a:r>
            <a:endParaRPr lang="en-US" dirty="0" smtClean="0"/>
          </a:p>
          <a:p>
            <a:r>
              <a:rPr lang="en-US" dirty="0"/>
              <a:t>WebRTC is used in various apps like WhatsApp, Facebook Messenger, appear.in and platforms such as TokBox and in IOS Browsers.</a:t>
            </a:r>
          </a:p>
          <a:p>
            <a:endParaRPr lang="en-US" dirty="0"/>
          </a:p>
          <a:p>
            <a:endParaRPr lang="en-US" dirty="0"/>
          </a:p>
          <a:p>
            <a:endParaRPr lang="en-US" dirty="0"/>
          </a:p>
        </p:txBody>
      </p:sp>
    </p:spTree>
    <p:extLst>
      <p:ext uri="{BB962C8B-B14F-4D97-AF65-F5344CB8AC3E}">
        <p14:creationId xmlns:p14="http://schemas.microsoft.com/office/powerpoint/2010/main" val="30655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Standards and protocols</a:t>
            </a:r>
          </a:p>
        </p:txBody>
      </p:sp>
      <p:sp>
        <p:nvSpPr>
          <p:cNvPr id="3" name="Content Placeholder 2"/>
          <p:cNvSpPr>
            <a:spLocks noGrp="1"/>
          </p:cNvSpPr>
          <p:nvPr>
            <p:ph idx="1"/>
          </p:nvPr>
        </p:nvSpPr>
        <p:spPr/>
        <p:txBody>
          <a:bodyPr/>
          <a:lstStyle/>
          <a:p>
            <a:r>
              <a:rPr lang="en-US" dirty="0"/>
              <a:t> The WebRTC W3C Editor's Draft</a:t>
            </a:r>
          </a:p>
          <a:p>
            <a:r>
              <a:rPr lang="en-US" dirty="0"/>
              <a:t>W3C Editor's Draft: Media Capture and Streams (aka getUserMedia) </a:t>
            </a:r>
          </a:p>
          <a:p>
            <a:r>
              <a:rPr lang="en-US" dirty="0"/>
              <a:t>IETF Working Group Charter</a:t>
            </a:r>
          </a:p>
          <a:p>
            <a:r>
              <a:rPr lang="it-IT" dirty="0"/>
              <a:t>IETF WebRTC Data Channel Protocol Draft</a:t>
            </a:r>
          </a:p>
          <a:p>
            <a:r>
              <a:rPr lang="en-US" dirty="0"/>
              <a:t>IETF JSEP Draft</a:t>
            </a:r>
          </a:p>
          <a:p>
            <a:r>
              <a:rPr lang="en-US" dirty="0"/>
              <a:t>IETF proposed standard for ICE</a:t>
            </a:r>
          </a:p>
          <a:p>
            <a:r>
              <a:rPr lang="en-US" dirty="0"/>
              <a:t>IETF RTCWEB Working Group Internet-Draft: Web Real-Time </a:t>
            </a:r>
            <a:r>
              <a:rPr lang="en-US" dirty="0" smtClean="0"/>
              <a:t>Communication</a:t>
            </a:r>
          </a:p>
          <a:p>
            <a:r>
              <a:rPr lang="en-US" dirty="0" smtClean="0"/>
              <a:t>RFC 5245, 5389, 5766, 6544. </a:t>
            </a:r>
          </a:p>
        </p:txBody>
      </p:sp>
    </p:spTree>
    <p:extLst>
      <p:ext uri="{BB962C8B-B14F-4D97-AF65-F5344CB8AC3E}">
        <p14:creationId xmlns:p14="http://schemas.microsoft.com/office/powerpoint/2010/main" val="2928250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WebRTC support summary </a:t>
            </a:r>
          </a:p>
        </p:txBody>
      </p:sp>
      <p:sp>
        <p:nvSpPr>
          <p:cNvPr id="3" name="Content Placeholder 2"/>
          <p:cNvSpPr>
            <a:spLocks noGrp="1"/>
          </p:cNvSpPr>
          <p:nvPr>
            <p:ph idx="1"/>
          </p:nvPr>
        </p:nvSpPr>
        <p:spPr/>
        <p:txBody>
          <a:bodyPr/>
          <a:lstStyle/>
          <a:p>
            <a:pPr marL="0" indent="0">
              <a:buNone/>
            </a:pPr>
            <a:r>
              <a:rPr lang="en-US" b="1" dirty="0"/>
              <a:t>     MediaStream and getUserMedia:</a:t>
            </a:r>
          </a:p>
          <a:p>
            <a:pPr marL="0" indent="0">
              <a:buNone/>
            </a:pPr>
            <a:r>
              <a:rPr lang="en-US" dirty="0"/>
              <a:t>     Chrome, Opera , Firefox and Microsoft Edge</a:t>
            </a:r>
          </a:p>
          <a:p>
            <a:pPr marL="0" indent="0">
              <a:buNone/>
            </a:pPr>
            <a:r>
              <a:rPr lang="en-US" b="1" dirty="0"/>
              <a:t>     RTCPeerConnection:</a:t>
            </a:r>
          </a:p>
          <a:p>
            <a:pPr marL="0" indent="0">
              <a:buNone/>
            </a:pPr>
            <a:r>
              <a:rPr lang="en-US" b="1" dirty="0"/>
              <a:t>     </a:t>
            </a:r>
            <a:r>
              <a:rPr lang="en-US" dirty="0"/>
              <a:t>Chrome, Opera and Firefox</a:t>
            </a:r>
          </a:p>
          <a:p>
            <a:pPr marL="0" indent="0">
              <a:buNone/>
            </a:pPr>
            <a:r>
              <a:rPr lang="en-US" b="1" dirty="0"/>
              <a:t>     RTCDataChannel:</a:t>
            </a:r>
          </a:p>
          <a:p>
            <a:pPr marL="0" indent="0">
              <a:buNone/>
            </a:pPr>
            <a:r>
              <a:rPr lang="en-US" b="1" dirty="0"/>
              <a:t>     </a:t>
            </a:r>
            <a:r>
              <a:rPr lang="en-US" dirty="0"/>
              <a:t>Chrome, Opera and Firefox</a:t>
            </a:r>
          </a:p>
          <a:p>
            <a:pPr marL="0" indent="0">
              <a:buNone/>
            </a:pPr>
            <a:r>
              <a:rPr lang="en-US" b="1" dirty="0"/>
              <a:t>     </a:t>
            </a:r>
          </a:p>
        </p:txBody>
      </p:sp>
    </p:spTree>
    <p:extLst>
      <p:ext uri="{BB962C8B-B14F-4D97-AF65-F5344CB8AC3E}">
        <p14:creationId xmlns:p14="http://schemas.microsoft.com/office/powerpoint/2010/main" val="310677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65BF-F76D-4B46-B2D2-850D4EDECF25}"/>
              </a:ext>
            </a:extLst>
          </p:cNvPr>
          <p:cNvSpPr>
            <a:spLocks noGrp="1"/>
          </p:cNvSpPr>
          <p:nvPr>
            <p:ph type="title"/>
          </p:nvPr>
        </p:nvSpPr>
        <p:spPr>
          <a:xfrm>
            <a:off x="1306317" y="513102"/>
            <a:ext cx="8897565" cy="830348"/>
          </a:xfrm>
        </p:spPr>
        <p:txBody>
          <a:bodyPr/>
          <a:lstStyle/>
          <a:p>
            <a:pPr algn="ctr"/>
            <a:r>
              <a:rPr lang="en-US" dirty="0"/>
              <a:t>Call Center Queuing Model</a:t>
            </a:r>
          </a:p>
        </p:txBody>
      </p:sp>
      <p:pic>
        <p:nvPicPr>
          <p:cNvPr id="5" name="Content Placeholder 4">
            <a:extLst>
              <a:ext uri="{FF2B5EF4-FFF2-40B4-BE49-F238E27FC236}">
                <a16:creationId xmlns:a16="http://schemas.microsoft.com/office/drawing/2014/main" id="{032F22D7-32BD-43D5-8EA4-313BAF7DFDFB}"/>
              </a:ext>
            </a:extLst>
          </p:cNvPr>
          <p:cNvPicPr>
            <a:picLocks noGrp="1" noChangeAspect="1"/>
          </p:cNvPicPr>
          <p:nvPr>
            <p:ph idx="1"/>
          </p:nvPr>
        </p:nvPicPr>
        <p:blipFill>
          <a:blip r:embed="rId2"/>
          <a:stretch>
            <a:fillRect/>
          </a:stretch>
        </p:blipFill>
        <p:spPr>
          <a:xfrm>
            <a:off x="2831790" y="2188273"/>
            <a:ext cx="6096000" cy="3429000"/>
          </a:xfrm>
        </p:spPr>
      </p:pic>
    </p:spTree>
    <p:extLst>
      <p:ext uri="{BB962C8B-B14F-4D97-AF65-F5344CB8AC3E}">
        <p14:creationId xmlns:p14="http://schemas.microsoft.com/office/powerpoint/2010/main" val="1291037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WebRTC Applications</a:t>
            </a:r>
          </a:p>
        </p:txBody>
      </p:sp>
      <p:sp>
        <p:nvSpPr>
          <p:cNvPr id="3" name="Content Placeholder 2"/>
          <p:cNvSpPr>
            <a:spLocks noGrp="1"/>
          </p:cNvSpPr>
          <p:nvPr>
            <p:ph idx="1"/>
          </p:nvPr>
        </p:nvSpPr>
        <p:spPr>
          <a:xfrm>
            <a:off x="677333" y="2160589"/>
            <a:ext cx="9437337" cy="3880773"/>
          </a:xfrm>
        </p:spPr>
        <p:txBody>
          <a:bodyPr vert="horz" lIns="91440" tIns="45720" rIns="91440" bIns="45720" rtlCol="0" anchor="t">
            <a:normAutofit/>
          </a:bodyPr>
          <a:lstStyle/>
          <a:p>
            <a:pPr marL="0" indent="0">
              <a:buNone/>
            </a:pPr>
            <a:r>
              <a:rPr lang="en-US" dirty="0"/>
              <a:t> Get streaming audio, video or other </a:t>
            </a:r>
            <a:r>
              <a:rPr lang="en-US" dirty="0" smtClean="0"/>
              <a:t>data using </a:t>
            </a:r>
            <a:r>
              <a:rPr lang="en-US" dirty="0"/>
              <a:t>g</a:t>
            </a:r>
            <a:r>
              <a:rPr lang="en-US" dirty="0" smtClean="0"/>
              <a:t>etUserMedia. </a:t>
            </a:r>
            <a:endParaRPr lang="en-US" dirty="0"/>
          </a:p>
          <a:p>
            <a:pPr marL="0" indent="0">
              <a:buNone/>
            </a:pPr>
            <a:r>
              <a:rPr lang="en-US" dirty="0"/>
              <a:t> Get network information such as IP addresses and ports, and exchange this </a:t>
            </a:r>
            <a:r>
              <a:rPr lang="en-US" dirty="0" smtClean="0"/>
              <a:t>with</a:t>
            </a:r>
            <a:r>
              <a:rPr lang="en-US" dirty="0"/>
              <a:t> </a:t>
            </a:r>
            <a:r>
              <a:rPr lang="en-US" dirty="0" smtClean="0"/>
              <a:t>other </a:t>
            </a:r>
            <a:r>
              <a:rPr lang="en-US" dirty="0"/>
              <a:t>WebRTC clients (known as peers) to enable connection, even through NATs and </a:t>
            </a:r>
            <a:r>
              <a:rPr lang="en-US" dirty="0" smtClean="0"/>
              <a:t>firewalls.</a:t>
            </a:r>
            <a:r>
              <a:rPr lang="en-US" dirty="0"/>
              <a:t> </a:t>
            </a:r>
          </a:p>
          <a:p>
            <a:pPr marL="0" indent="0">
              <a:buNone/>
            </a:pPr>
            <a:r>
              <a:rPr lang="en-US" dirty="0"/>
              <a:t> Coordinate signaling communication to report errors and initiate or close sessions. </a:t>
            </a:r>
          </a:p>
          <a:p>
            <a:pPr marL="0" indent="0">
              <a:buNone/>
            </a:pPr>
            <a:r>
              <a:rPr lang="en-US" dirty="0"/>
              <a:t> Exchange information about media and client capability, such as resolution and codecs. </a:t>
            </a:r>
          </a:p>
          <a:p>
            <a:pPr marL="0" indent="0">
              <a:buNone/>
            </a:pPr>
            <a:r>
              <a:rPr lang="en-US" dirty="0"/>
              <a:t> Communicate streaming </a:t>
            </a:r>
            <a:r>
              <a:rPr lang="en-US" dirty="0" smtClean="0"/>
              <a:t>audio</a:t>
            </a:r>
            <a:r>
              <a:rPr lang="en-US" dirty="0"/>
              <a:t> </a:t>
            </a:r>
            <a:r>
              <a:rPr lang="en-US" dirty="0" smtClean="0"/>
              <a:t>(RTC PeerConnection) </a:t>
            </a:r>
            <a:r>
              <a:rPr lang="en-US" dirty="0"/>
              <a:t>or </a:t>
            </a:r>
            <a:r>
              <a:rPr lang="en-US" dirty="0" smtClean="0"/>
              <a:t>data (RTC Data Cannel).</a:t>
            </a:r>
            <a:r>
              <a:rPr lang="en-US" dirty="0"/>
              <a:t> </a:t>
            </a:r>
          </a:p>
        </p:txBody>
      </p:sp>
    </p:spTree>
    <p:extLst>
      <p:ext uri="{BB962C8B-B14F-4D97-AF65-F5344CB8AC3E}">
        <p14:creationId xmlns:p14="http://schemas.microsoft.com/office/powerpoint/2010/main" val="153570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Signaling: session control, network and media information</a:t>
            </a:r>
          </a:p>
        </p:txBody>
      </p:sp>
      <p:sp>
        <p:nvSpPr>
          <p:cNvPr id="3" name="Content Placeholder 2"/>
          <p:cNvSpPr>
            <a:spLocks noGrp="1"/>
          </p:cNvSpPr>
          <p:nvPr>
            <p:ph idx="1"/>
          </p:nvPr>
        </p:nvSpPr>
        <p:spPr>
          <a:xfrm>
            <a:off x="466318" y="2160589"/>
            <a:ext cx="10014114" cy="3880773"/>
          </a:xfrm>
        </p:spPr>
        <p:txBody>
          <a:bodyPr>
            <a:normAutofit/>
          </a:bodyPr>
          <a:lstStyle/>
          <a:p>
            <a:r>
              <a:rPr lang="en-US" dirty="0"/>
              <a:t>WebRTC uses RTCPeerConnection to communicate streaming data between browsers </a:t>
            </a:r>
            <a:r>
              <a:rPr lang="en-US" dirty="0" smtClean="0"/>
              <a:t>     (</a:t>
            </a:r>
            <a:r>
              <a:rPr lang="en-US" dirty="0"/>
              <a:t>aka peers), but also needs a mechanism to coordinate communication and to send control messages, a process known as signaling.</a:t>
            </a:r>
          </a:p>
          <a:p>
            <a:r>
              <a:rPr lang="en-US" dirty="0"/>
              <a:t>Signaling is not part of the </a:t>
            </a:r>
            <a:r>
              <a:rPr lang="en-US" dirty="0" smtClean="0"/>
              <a:t>RTC PeerConnection API. We used Socket.io Library for signaling. </a:t>
            </a:r>
            <a:endParaRPr lang="en-US" dirty="0"/>
          </a:p>
          <a:p>
            <a:r>
              <a:rPr lang="en-US" dirty="0"/>
              <a:t>Signaling is used to exchange three types of information:</a:t>
            </a:r>
          </a:p>
          <a:p>
            <a:pPr marL="0" indent="0">
              <a:buNone/>
            </a:pPr>
            <a:r>
              <a:rPr lang="en-US" dirty="0"/>
              <a:t>      </a:t>
            </a:r>
            <a:r>
              <a:rPr lang="en-US" u="sng" dirty="0"/>
              <a:t>Session control messages</a:t>
            </a:r>
            <a:r>
              <a:rPr lang="en-US" dirty="0"/>
              <a:t>: to initialize or close communication and </a:t>
            </a:r>
            <a:r>
              <a:rPr lang="en-US" dirty="0" smtClean="0"/>
              <a:t>report errors</a:t>
            </a:r>
            <a:r>
              <a:rPr lang="en-US" dirty="0"/>
              <a:t>. </a:t>
            </a:r>
          </a:p>
          <a:p>
            <a:pPr marL="0" indent="0">
              <a:buNone/>
            </a:pPr>
            <a:r>
              <a:rPr lang="en-US" dirty="0"/>
              <a:t>      </a:t>
            </a:r>
            <a:r>
              <a:rPr lang="en-US" u="sng" dirty="0"/>
              <a:t>Network configuration</a:t>
            </a:r>
            <a:r>
              <a:rPr lang="en-US" dirty="0"/>
              <a:t>: to the outside world, what's my computer's </a:t>
            </a:r>
            <a:r>
              <a:rPr lang="en-US" dirty="0" smtClean="0"/>
              <a:t>IP address </a:t>
            </a:r>
            <a:r>
              <a:rPr lang="en-US" dirty="0"/>
              <a:t>and port? </a:t>
            </a:r>
          </a:p>
          <a:p>
            <a:pPr marL="0" indent="0">
              <a:buNone/>
            </a:pPr>
            <a:r>
              <a:rPr lang="en-US" dirty="0"/>
              <a:t>      </a:t>
            </a:r>
            <a:r>
              <a:rPr lang="en-US" u="sng" dirty="0"/>
              <a:t>Media capabilities</a:t>
            </a:r>
            <a:r>
              <a:rPr lang="en-US" dirty="0"/>
              <a:t>: what codecs and resolutions can be handled by </a:t>
            </a:r>
            <a:r>
              <a:rPr lang="en-US" dirty="0" smtClean="0"/>
              <a:t>my browser?</a:t>
            </a:r>
          </a:p>
          <a:p>
            <a:pPr marL="0" indent="0">
              <a:buNone/>
            </a:pPr>
            <a:endParaRPr lang="en-US" dirty="0"/>
          </a:p>
        </p:txBody>
      </p:sp>
    </p:spTree>
    <p:extLst>
      <p:ext uri="{BB962C8B-B14F-4D97-AF65-F5344CB8AC3E}">
        <p14:creationId xmlns:p14="http://schemas.microsoft.com/office/powerpoint/2010/main" val="3846598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570" y="609599"/>
            <a:ext cx="8493362" cy="566738"/>
          </a:xfrm>
        </p:spPr>
        <p:txBody>
          <a:bodyPr>
            <a:noAutofit/>
          </a:bodyPr>
          <a:lstStyle/>
          <a:p>
            <a:pPr algn="ctr"/>
            <a:r>
              <a:rPr lang="en-US" sz="3600" dirty="0" smtClean="0"/>
              <a:t>Architecture</a:t>
            </a:r>
            <a:endParaRPr lang="en-US" sz="3600" dirty="0"/>
          </a:p>
        </p:txBody>
      </p:sp>
      <p:pic>
        <p:nvPicPr>
          <p:cNvPr id="5" name="Picture Placeholder 4"/>
          <p:cNvPicPr>
            <a:picLocks noGrp="1" noChangeAspect="1"/>
          </p:cNvPicPr>
          <p:nvPr>
            <p:ph type="pic" idx="1"/>
          </p:nvPr>
        </p:nvPicPr>
        <p:blipFill rotWithShape="1">
          <a:blip r:embed="rId2"/>
          <a:srcRect l="4339" t="9328" r="11600" b="-939"/>
          <a:stretch/>
        </p:blipFill>
        <p:spPr>
          <a:xfrm>
            <a:off x="323665" y="1296936"/>
            <a:ext cx="9439313" cy="5353117"/>
          </a:xfrm>
          <a:prstGeom prst="rect">
            <a:avLst/>
          </a:prstGeom>
        </p:spPr>
      </p:pic>
      <p:sp>
        <p:nvSpPr>
          <p:cNvPr id="7" name="TextBox 6"/>
          <p:cNvSpPr txBox="1"/>
          <p:nvPr/>
        </p:nvSpPr>
        <p:spPr>
          <a:xfrm>
            <a:off x="4876584" y="2244436"/>
            <a:ext cx="1260763" cy="369332"/>
          </a:xfrm>
          <a:prstGeom prst="rect">
            <a:avLst/>
          </a:prstGeom>
          <a:noFill/>
        </p:spPr>
        <p:txBody>
          <a:bodyPr wrap="square" rtlCol="0">
            <a:spAutoFit/>
          </a:bodyPr>
          <a:lstStyle/>
          <a:p>
            <a:r>
              <a:rPr lang="en-US" b="1" dirty="0" smtClean="0">
                <a:solidFill>
                  <a:schemeClr val="tx1">
                    <a:lumMod val="75000"/>
                    <a:lumOff val="25000"/>
                  </a:schemeClr>
                </a:solidFill>
                <a:latin typeface="Sitka Text" panose="02000505000000020004" pitchFamily="2" charset="0"/>
              </a:rPr>
              <a:t>Internet</a:t>
            </a:r>
            <a:endParaRPr lang="en-US" b="1" dirty="0">
              <a:solidFill>
                <a:schemeClr val="tx1">
                  <a:lumMod val="75000"/>
                  <a:lumOff val="25000"/>
                </a:schemeClr>
              </a:solidFill>
              <a:latin typeface="Sitka Text" panose="02000505000000020004" pitchFamily="2" charset="0"/>
            </a:endParaRPr>
          </a:p>
        </p:txBody>
      </p:sp>
    </p:spTree>
    <p:extLst>
      <p:ext uri="{BB962C8B-B14F-4D97-AF65-F5344CB8AC3E}">
        <p14:creationId xmlns:p14="http://schemas.microsoft.com/office/powerpoint/2010/main" val="1651666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MediaStream (aka getUserMedia) </a:t>
            </a:r>
          </a:p>
        </p:txBody>
      </p:sp>
      <p:sp>
        <p:nvSpPr>
          <p:cNvPr id="3" name="Content Placeholder 2"/>
          <p:cNvSpPr>
            <a:spLocks noGrp="1"/>
          </p:cNvSpPr>
          <p:nvPr>
            <p:ph idx="1"/>
          </p:nvPr>
        </p:nvSpPr>
        <p:spPr>
          <a:xfrm>
            <a:off x="424116" y="2060029"/>
            <a:ext cx="10717497" cy="3981334"/>
          </a:xfrm>
        </p:spPr>
        <p:txBody>
          <a:bodyPr>
            <a:normAutofit/>
          </a:bodyPr>
          <a:lstStyle/>
          <a:p>
            <a:r>
              <a:rPr lang="en-US" dirty="0"/>
              <a:t>The MediaStream API represents synchronized streams of media.</a:t>
            </a:r>
          </a:p>
          <a:p>
            <a:r>
              <a:rPr lang="en-US" dirty="0"/>
              <a:t>Each MediaStream has an input, which might be a MediaStream generated by navigator.getUserMedia(), and an output, which </a:t>
            </a:r>
            <a:r>
              <a:rPr lang="en-US" dirty="0" smtClean="0"/>
              <a:t>is </a:t>
            </a:r>
            <a:r>
              <a:rPr lang="en-US" dirty="0"/>
              <a:t>passed </a:t>
            </a:r>
            <a:r>
              <a:rPr lang="en-US" dirty="0" smtClean="0"/>
              <a:t>to a </a:t>
            </a:r>
            <a:r>
              <a:rPr lang="en-US" dirty="0"/>
              <a:t>RTC Peer Connection. </a:t>
            </a:r>
          </a:p>
          <a:p>
            <a:r>
              <a:rPr lang="en-US" dirty="0" smtClean="0"/>
              <a:t>The </a:t>
            </a:r>
            <a:r>
              <a:rPr lang="en-US" dirty="0" err="1" smtClean="0"/>
              <a:t>getUserMedia</a:t>
            </a:r>
            <a:r>
              <a:rPr lang="en-US" dirty="0" smtClean="0"/>
              <a:t>() method takes three parameters:</a:t>
            </a:r>
          </a:p>
          <a:p>
            <a:pPr lvl="1">
              <a:buFont typeface="+mj-lt"/>
              <a:buAutoNum type="arabicPeriod"/>
            </a:pPr>
            <a:r>
              <a:rPr lang="en-US" dirty="0" smtClean="0"/>
              <a:t>A constraints object. </a:t>
            </a:r>
          </a:p>
          <a:p>
            <a:pPr lvl="1">
              <a:buFont typeface="+mj-lt"/>
              <a:buAutoNum type="arabicPeriod"/>
            </a:pPr>
            <a:r>
              <a:rPr lang="en-US" dirty="0" smtClean="0"/>
              <a:t>A success callback which, if called, is passed a </a:t>
            </a:r>
            <a:r>
              <a:rPr lang="en-US" dirty="0" err="1" smtClean="0"/>
              <a:t>MediaStream</a:t>
            </a:r>
            <a:r>
              <a:rPr lang="en-US" dirty="0" smtClean="0"/>
              <a:t>. </a:t>
            </a:r>
          </a:p>
          <a:p>
            <a:pPr lvl="1">
              <a:buFont typeface="+mj-lt"/>
              <a:buAutoNum type="arabicPeriod"/>
            </a:pPr>
            <a:r>
              <a:rPr lang="en-US" dirty="0" smtClean="0"/>
              <a:t>A failure callback which, if called, is passed an error object.</a:t>
            </a:r>
          </a:p>
          <a:p>
            <a:r>
              <a:rPr lang="en-US" dirty="0" smtClean="0"/>
              <a:t>Each </a:t>
            </a:r>
            <a:r>
              <a:rPr lang="en-US" dirty="0"/>
              <a:t>MediaStream has a label</a:t>
            </a:r>
          </a:p>
          <a:p>
            <a:r>
              <a:rPr lang="en-US" dirty="0"/>
              <a:t>An array of MediaStreamTracks is returned by the getAudioTracks() and getVideoTracks</a:t>
            </a:r>
            <a:r>
              <a:rPr lang="en-US" dirty="0" smtClean="0"/>
              <a:t>().</a:t>
            </a:r>
            <a:endParaRPr lang="en-US" dirty="0"/>
          </a:p>
          <a:p>
            <a:endParaRPr lang="en-US" dirty="0"/>
          </a:p>
          <a:p>
            <a:pPr marL="0" indent="0">
              <a:buNone/>
            </a:pPr>
            <a:endParaRPr lang="en-US" dirty="0"/>
          </a:p>
        </p:txBody>
      </p:sp>
    </p:spTree>
    <p:extLst>
      <p:ext uri="{BB962C8B-B14F-4D97-AF65-F5344CB8AC3E}">
        <p14:creationId xmlns:p14="http://schemas.microsoft.com/office/powerpoint/2010/main" val="4218356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252" y="313948"/>
            <a:ext cx="8596668" cy="834804"/>
          </a:xfrm>
        </p:spPr>
        <p:txBody>
          <a:bodyPr/>
          <a:lstStyle/>
          <a:p>
            <a:pPr algn="ctr"/>
            <a:r>
              <a:rPr lang="en-US" dirty="0"/>
              <a:t>RTCPeerConnection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9150" y="1148752"/>
            <a:ext cx="8581216" cy="5446012"/>
          </a:xfrm>
        </p:spPr>
      </p:pic>
    </p:spTree>
    <p:extLst>
      <p:ext uri="{BB962C8B-B14F-4D97-AF65-F5344CB8AC3E}">
        <p14:creationId xmlns:p14="http://schemas.microsoft.com/office/powerpoint/2010/main" val="3940303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Interactive Connectivity Establishment ( ICE )</a:t>
            </a:r>
            <a:endParaRPr lang="en-US" dirty="0"/>
          </a:p>
        </p:txBody>
      </p:sp>
      <p:sp>
        <p:nvSpPr>
          <p:cNvPr id="6" name="Content Placeholder 5"/>
          <p:cNvSpPr>
            <a:spLocks noGrp="1"/>
          </p:cNvSpPr>
          <p:nvPr>
            <p:ph sz="quarter" idx="4"/>
          </p:nvPr>
        </p:nvSpPr>
        <p:spPr>
          <a:xfrm>
            <a:off x="835488" y="2297988"/>
            <a:ext cx="8438514" cy="4133245"/>
          </a:xfrm>
        </p:spPr>
        <p:txBody>
          <a:bodyPr>
            <a:normAutofit/>
          </a:bodyPr>
          <a:lstStyle/>
          <a:p>
            <a:pPr marL="0" indent="0">
              <a:buNone/>
            </a:pPr>
            <a:r>
              <a:rPr lang="en-US" dirty="0" smtClean="0"/>
              <a:t>ICE </a:t>
            </a:r>
            <a:r>
              <a:rPr lang="en-US" dirty="0"/>
              <a:t>framework uses STUN and TURN to enable </a:t>
            </a:r>
            <a:r>
              <a:rPr lang="en-US" dirty="0" smtClean="0"/>
              <a:t>RTC Peer Connection </a:t>
            </a:r>
            <a:r>
              <a:rPr lang="en-US" dirty="0"/>
              <a:t>to cope with NAT </a:t>
            </a:r>
            <a:r>
              <a:rPr lang="en-US" dirty="0" smtClean="0"/>
              <a:t>traversal. </a:t>
            </a:r>
            <a:r>
              <a:rPr lang="en-US" dirty="0"/>
              <a:t>The expression 'finding candidates' refers to the process of finding network interfaces and ports.</a:t>
            </a:r>
            <a:endParaRPr lang="en-US" dirty="0" smtClean="0"/>
          </a:p>
          <a:p>
            <a:pPr>
              <a:buFont typeface="+mj-lt"/>
              <a:buAutoNum type="arabicPeriod"/>
            </a:pPr>
            <a:r>
              <a:rPr lang="en-US" b="1" dirty="0"/>
              <a:t>Session Traversal Utilities for </a:t>
            </a:r>
            <a:r>
              <a:rPr lang="en-US" b="1" dirty="0" smtClean="0"/>
              <a:t>NAT ( STUN ): </a:t>
            </a:r>
            <a:r>
              <a:rPr lang="en-US" dirty="0" smtClean="0"/>
              <a:t>Initially</a:t>
            </a:r>
            <a:r>
              <a:rPr lang="en-US" dirty="0"/>
              <a:t>, ICE tries to connect peers </a:t>
            </a:r>
            <a:r>
              <a:rPr lang="en-US" dirty="0" smtClean="0"/>
              <a:t>directly </a:t>
            </a:r>
            <a:r>
              <a:rPr lang="en-US" dirty="0"/>
              <a:t>via </a:t>
            </a:r>
            <a:r>
              <a:rPr lang="en-US" dirty="0" smtClean="0"/>
              <a:t>UDP. In </a:t>
            </a:r>
            <a:r>
              <a:rPr lang="en-US" dirty="0"/>
              <a:t>this process, STUN servers </a:t>
            </a:r>
            <a:r>
              <a:rPr lang="en-US" dirty="0" smtClean="0"/>
              <a:t>try to </a:t>
            </a:r>
            <a:r>
              <a:rPr lang="en-US" dirty="0"/>
              <a:t>enable a peer behind a NAT to find out its public address and port</a:t>
            </a:r>
            <a:r>
              <a:rPr lang="en-US" dirty="0" smtClean="0"/>
              <a:t>.</a:t>
            </a:r>
          </a:p>
          <a:p>
            <a:pPr>
              <a:buFont typeface="+mj-lt"/>
              <a:buAutoNum type="arabicPeriod"/>
            </a:pPr>
            <a:r>
              <a:rPr lang="en-US" b="1" dirty="0"/>
              <a:t>Traversal Using Relays around NAT</a:t>
            </a:r>
            <a:r>
              <a:rPr lang="en-US" b="1" dirty="0" smtClean="0"/>
              <a:t> (TURN): </a:t>
            </a:r>
            <a:r>
              <a:rPr lang="en-US" dirty="0" smtClean="0"/>
              <a:t>If </a:t>
            </a:r>
            <a:r>
              <a:rPr lang="en-US" dirty="0"/>
              <a:t>UDP fails, ICE tries TCP: first HTTP, then HTTPS. If direct connection fails—in particular, because of enterprise NAT traversal and firewalls—ICE uses an intermediary (relay) TURN server. </a:t>
            </a:r>
          </a:p>
          <a:p>
            <a:endParaRPr lang="en-US" dirty="0"/>
          </a:p>
        </p:txBody>
      </p:sp>
    </p:spTree>
    <p:extLst>
      <p:ext uri="{BB962C8B-B14F-4D97-AF65-F5344CB8AC3E}">
        <p14:creationId xmlns:p14="http://schemas.microsoft.com/office/powerpoint/2010/main" val="30321451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ICE</a:t>
            </a:r>
            <a:r>
              <a:rPr lang="en-US" dirty="0">
                <a:cs typeface="Calibri Light"/>
              </a:rPr>
              <a:t> : STUN and TURN</a:t>
            </a:r>
            <a:endParaRPr lang="en-US" dirty="0"/>
          </a:p>
        </p:txBody>
      </p:sp>
      <p:pic>
        <p:nvPicPr>
          <p:cNvPr id="4" name="Content Placeholder 3"/>
          <p:cNvPicPr>
            <a:picLocks noGrp="1" noChangeAspect="1"/>
          </p:cNvPicPr>
          <p:nvPr>
            <p:ph idx="1"/>
          </p:nvPr>
        </p:nvPicPr>
        <p:blipFill>
          <a:blip r:embed="rId2"/>
          <a:stretch>
            <a:fillRect/>
          </a:stretch>
        </p:blipFill>
        <p:spPr>
          <a:xfrm>
            <a:off x="802024" y="1930400"/>
            <a:ext cx="9382174" cy="4511964"/>
          </a:xfrm>
          <a:prstGeom prst="rect">
            <a:avLst/>
          </a:prstGeom>
        </p:spPr>
      </p:pic>
      <p:sp>
        <p:nvSpPr>
          <p:cNvPr id="5" name="TextBox 4"/>
          <p:cNvSpPr txBox="1"/>
          <p:nvPr/>
        </p:nvSpPr>
        <p:spPr>
          <a:xfrm>
            <a:off x="4738038" y="2521527"/>
            <a:ext cx="1260763" cy="369332"/>
          </a:xfrm>
          <a:prstGeom prst="rect">
            <a:avLst/>
          </a:prstGeom>
          <a:noFill/>
        </p:spPr>
        <p:txBody>
          <a:bodyPr wrap="square" rtlCol="0">
            <a:spAutoFit/>
          </a:bodyPr>
          <a:lstStyle/>
          <a:p>
            <a:r>
              <a:rPr lang="en-US" b="1" dirty="0" smtClean="0">
                <a:solidFill>
                  <a:schemeClr val="tx1">
                    <a:lumMod val="75000"/>
                    <a:lumOff val="25000"/>
                  </a:schemeClr>
                </a:solidFill>
                <a:latin typeface="Sitka Text" panose="02000505000000020004" pitchFamily="2" charset="0"/>
              </a:rPr>
              <a:t>Internet</a:t>
            </a:r>
            <a:endParaRPr lang="en-US" b="1" dirty="0">
              <a:solidFill>
                <a:schemeClr val="tx1">
                  <a:lumMod val="75000"/>
                  <a:lumOff val="25000"/>
                </a:schemeClr>
              </a:solidFill>
              <a:latin typeface="Sitka Text" panose="02000505000000020004" pitchFamily="2" charset="0"/>
            </a:endParaRPr>
          </a:p>
        </p:txBody>
      </p:sp>
    </p:spTree>
    <p:extLst>
      <p:ext uri="{BB962C8B-B14F-4D97-AF65-F5344CB8AC3E}">
        <p14:creationId xmlns:p14="http://schemas.microsoft.com/office/powerpoint/2010/main" val="3216033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9600"/>
          </a:xfrm>
        </p:spPr>
        <p:txBody>
          <a:bodyPr>
            <a:normAutofit fontScale="90000"/>
          </a:bodyPr>
          <a:lstStyle/>
          <a:p>
            <a:pPr algn="ctr"/>
            <a:r>
              <a:rPr lang="en-US" dirty="0"/>
              <a:t>RTCDataChannel </a:t>
            </a:r>
          </a:p>
        </p:txBody>
      </p:sp>
      <p:sp>
        <p:nvSpPr>
          <p:cNvPr id="3" name="Content Placeholder 2"/>
          <p:cNvSpPr>
            <a:spLocks noGrp="1"/>
          </p:cNvSpPr>
          <p:nvPr>
            <p:ph idx="1"/>
          </p:nvPr>
        </p:nvSpPr>
        <p:spPr>
          <a:xfrm>
            <a:off x="273269" y="1458351"/>
            <a:ext cx="9974317" cy="5297214"/>
          </a:xfrm>
        </p:spPr>
        <p:txBody>
          <a:bodyPr>
            <a:normAutofit/>
          </a:bodyPr>
          <a:lstStyle/>
          <a:p>
            <a:r>
              <a:rPr lang="en-US" dirty="0"/>
              <a:t>The </a:t>
            </a:r>
            <a:r>
              <a:rPr lang="en-US" b="1" dirty="0"/>
              <a:t>RTCDataChannel </a:t>
            </a:r>
            <a:r>
              <a:rPr lang="en-US" dirty="0"/>
              <a:t>API enables peer-to-peer exchange of arbitrary data, with low latency and </a:t>
            </a:r>
            <a:r>
              <a:rPr lang="en-US" dirty="0" smtClean="0"/>
              <a:t>high </a:t>
            </a:r>
            <a:r>
              <a:rPr lang="en-US" dirty="0"/>
              <a:t>throughput.</a:t>
            </a:r>
          </a:p>
          <a:p>
            <a:r>
              <a:rPr lang="en-US" dirty="0" smtClean="0"/>
              <a:t>The </a:t>
            </a:r>
            <a:r>
              <a:rPr lang="en-US" dirty="0"/>
              <a:t>API has the following features:</a:t>
            </a:r>
          </a:p>
          <a:p>
            <a:pPr marL="0" indent="0">
              <a:buNone/>
            </a:pPr>
            <a:r>
              <a:rPr lang="en-US" dirty="0"/>
              <a:t>        Leveraging of RTCPeerConnection session setup. </a:t>
            </a:r>
          </a:p>
          <a:p>
            <a:pPr marL="0" indent="0">
              <a:buNone/>
            </a:pPr>
            <a:r>
              <a:rPr lang="en-US" dirty="0"/>
              <a:t>        Multiple simultaneous channels, with prioritization. </a:t>
            </a:r>
          </a:p>
          <a:p>
            <a:pPr marL="0" indent="0">
              <a:buNone/>
            </a:pPr>
            <a:r>
              <a:rPr lang="en-US" dirty="0"/>
              <a:t>        Reliable and unreliable delivery semantics. </a:t>
            </a:r>
          </a:p>
          <a:p>
            <a:pPr marL="0" indent="0">
              <a:buNone/>
            </a:pPr>
            <a:r>
              <a:rPr lang="en-US" dirty="0"/>
              <a:t>        Built-in security (DTLS) and congestion control. </a:t>
            </a:r>
          </a:p>
          <a:p>
            <a:pPr marL="0" indent="0">
              <a:buNone/>
            </a:pPr>
            <a:r>
              <a:rPr lang="en-US" dirty="0"/>
              <a:t>        Ability to use with or without audio or video. </a:t>
            </a:r>
          </a:p>
          <a:p>
            <a:pPr marL="0" indent="0">
              <a:buNone/>
            </a:pPr>
            <a:r>
              <a:rPr lang="en-US" dirty="0"/>
              <a:t> Communication occurs directly between browsers, so RTCDataChannel can be much faster than </a:t>
            </a:r>
            <a:r>
              <a:rPr lang="en-US" dirty="0" smtClean="0"/>
              <a:t>WebSocket.</a:t>
            </a:r>
            <a:endParaRPr lang="en-US" dirty="0"/>
          </a:p>
          <a:p>
            <a:pPr marL="0" indent="0">
              <a:buNone/>
            </a:pPr>
            <a:endParaRPr lang="en-US" dirty="0"/>
          </a:p>
        </p:txBody>
      </p:sp>
    </p:spTree>
    <p:extLst>
      <p:ext uri="{BB962C8B-B14F-4D97-AF65-F5344CB8AC3E}">
        <p14:creationId xmlns:p14="http://schemas.microsoft.com/office/powerpoint/2010/main" val="9236275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TT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4946" y="520830"/>
            <a:ext cx="7384473" cy="5631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6240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3EFF-0591-4C94-A293-ABEB21C14CE0}"/>
              </a:ext>
            </a:extLst>
          </p:cNvPr>
          <p:cNvSpPr>
            <a:spLocks noGrp="1"/>
          </p:cNvSpPr>
          <p:nvPr>
            <p:ph type="title"/>
          </p:nvPr>
        </p:nvSpPr>
        <p:spPr>
          <a:xfrm>
            <a:off x="457199" y="234496"/>
            <a:ext cx="11344275" cy="627653"/>
          </a:xfrm>
        </p:spPr>
        <p:txBody>
          <a:bodyPr>
            <a:normAutofit fontScale="90000"/>
          </a:bodyPr>
          <a:lstStyle/>
          <a:p>
            <a:r>
              <a:rPr lang="en-US" dirty="0"/>
              <a:t>   HTTPS (Secured Hyper Text Transfer Protocol)</a:t>
            </a:r>
          </a:p>
        </p:txBody>
      </p:sp>
      <p:sp>
        <p:nvSpPr>
          <p:cNvPr id="3" name="Content Placeholder 2">
            <a:extLst>
              <a:ext uri="{FF2B5EF4-FFF2-40B4-BE49-F238E27FC236}">
                <a16:creationId xmlns:a16="http://schemas.microsoft.com/office/drawing/2014/main" id="{C1180B21-7614-47FF-910A-A6CD01764C35}"/>
              </a:ext>
            </a:extLst>
          </p:cNvPr>
          <p:cNvSpPr>
            <a:spLocks noGrp="1"/>
          </p:cNvSpPr>
          <p:nvPr>
            <p:ph idx="1"/>
          </p:nvPr>
        </p:nvSpPr>
        <p:spPr>
          <a:xfrm>
            <a:off x="838200" y="1410789"/>
            <a:ext cx="9150927" cy="5082086"/>
          </a:xfrm>
        </p:spPr>
        <p:txBody>
          <a:bodyPr>
            <a:normAutofit/>
          </a:bodyPr>
          <a:lstStyle/>
          <a:p>
            <a:r>
              <a:rPr lang="en-US" b="1" dirty="0"/>
              <a:t>HTTP Secure</a:t>
            </a:r>
            <a:r>
              <a:rPr lang="en-US" dirty="0"/>
              <a:t> (</a:t>
            </a:r>
            <a:r>
              <a:rPr lang="en-US" b="1" dirty="0"/>
              <a:t>HTTPS</a:t>
            </a:r>
            <a:r>
              <a:rPr lang="en-US" dirty="0"/>
              <a:t>), extension of HTTP for secure communication</a:t>
            </a:r>
          </a:p>
          <a:p>
            <a:r>
              <a:rPr lang="en-US" dirty="0" smtClean="0"/>
              <a:t>In HTTPS the communication protocol is encrypted by TLS </a:t>
            </a:r>
          </a:p>
          <a:p>
            <a:r>
              <a:rPr lang="en-US" dirty="0" smtClean="0"/>
              <a:t>Motivation: protection of the privacy and integrity of the data while in transit </a:t>
            </a:r>
          </a:p>
          <a:p>
            <a:r>
              <a:rPr lang="en-US" dirty="0" smtClean="0"/>
              <a:t>HTTPS creates a secure channel over an insecure network</a:t>
            </a:r>
          </a:p>
          <a:p>
            <a:r>
              <a:rPr lang="en-US" dirty="0" smtClean="0"/>
              <a:t>TLS ensures security of HTTPS through encryption</a:t>
            </a:r>
          </a:p>
          <a:p>
            <a:r>
              <a:rPr lang="en-US" dirty="0" smtClean="0"/>
              <a:t>HTTPS</a:t>
            </a:r>
            <a:r>
              <a:rPr lang="en-US" dirty="0"/>
              <a:t> URLs begin with "https://" and use port 443 by default, whereas HTTP URLs begin with "http://" and use port 80 by default.</a:t>
            </a:r>
          </a:p>
          <a:p>
            <a:r>
              <a:rPr lang="en-US" dirty="0"/>
              <a:t>HTTP operates at the Application layer as does the TLS security protocol which encrypts an HTTP message prior to transmission and decrypts a message upon arrival. </a:t>
            </a:r>
          </a:p>
        </p:txBody>
      </p:sp>
    </p:spTree>
    <p:extLst>
      <p:ext uri="{BB962C8B-B14F-4D97-AF65-F5344CB8AC3E}">
        <p14:creationId xmlns:p14="http://schemas.microsoft.com/office/powerpoint/2010/main" val="101037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1709"/>
            <a:ext cx="8729902" cy="4239490"/>
          </a:xfrm>
        </p:spPr>
        <p:txBody>
          <a:bodyPr>
            <a:normAutofit/>
          </a:bodyPr>
          <a:lstStyle/>
          <a:p>
            <a:pPr algn="ctr"/>
            <a:r>
              <a:rPr lang="en-US" sz="6600" dirty="0" smtClean="0"/>
              <a:t/>
            </a:r>
            <a:br>
              <a:rPr lang="en-US" sz="6600" dirty="0" smtClean="0"/>
            </a:br>
            <a:r>
              <a:rPr lang="en-US" sz="6600" dirty="0" smtClean="0"/>
              <a:t>Senior </a:t>
            </a:r>
            <a:r>
              <a:rPr lang="en-US" sz="6600" dirty="0"/>
              <a:t>Year Project </a:t>
            </a:r>
            <a:r>
              <a:rPr lang="en-US" sz="6600" dirty="0" smtClean="0"/>
              <a:t>I</a:t>
            </a:r>
            <a:endParaRPr lang="en-US" sz="6600" dirty="0"/>
          </a:p>
        </p:txBody>
      </p:sp>
    </p:spTree>
    <p:extLst>
      <p:ext uri="{BB962C8B-B14F-4D97-AF65-F5344CB8AC3E}">
        <p14:creationId xmlns:p14="http://schemas.microsoft.com/office/powerpoint/2010/main" val="22545776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E3A8-7B7F-44A5-8163-69A0FA244D03}"/>
              </a:ext>
            </a:extLst>
          </p:cNvPr>
          <p:cNvSpPr>
            <a:spLocks noGrp="1"/>
          </p:cNvSpPr>
          <p:nvPr>
            <p:ph type="title"/>
          </p:nvPr>
        </p:nvSpPr>
        <p:spPr>
          <a:xfrm>
            <a:off x="838200" y="365125"/>
            <a:ext cx="8499764" cy="610235"/>
          </a:xfrm>
        </p:spPr>
        <p:txBody>
          <a:bodyPr>
            <a:normAutofit fontScale="90000"/>
          </a:bodyPr>
          <a:lstStyle/>
          <a:p>
            <a:pPr algn="ctr"/>
            <a:r>
              <a:rPr lang="en-US" dirty="0" smtClean="0"/>
              <a:t>HTTPS Server in Node.js</a:t>
            </a:r>
            <a:endParaRPr lang="en-US" dirty="0"/>
          </a:p>
        </p:txBody>
      </p:sp>
      <p:sp>
        <p:nvSpPr>
          <p:cNvPr id="3" name="Content Placeholder 2">
            <a:extLst>
              <a:ext uri="{FF2B5EF4-FFF2-40B4-BE49-F238E27FC236}">
                <a16:creationId xmlns:a16="http://schemas.microsoft.com/office/drawing/2014/main" id="{95261154-CB32-4BF8-A42B-074D92194147}"/>
              </a:ext>
            </a:extLst>
          </p:cNvPr>
          <p:cNvSpPr>
            <a:spLocks noGrp="1"/>
          </p:cNvSpPr>
          <p:nvPr>
            <p:ph idx="1"/>
          </p:nvPr>
        </p:nvSpPr>
        <p:spPr>
          <a:xfrm>
            <a:off x="838200" y="975360"/>
            <a:ext cx="10668000" cy="5201603"/>
          </a:xfrm>
        </p:spPr>
        <p:txBody>
          <a:bodyPr/>
          <a:lstStyle/>
          <a:p>
            <a:endParaRPr lang="en-US" dirty="0"/>
          </a:p>
          <a:p>
            <a:r>
              <a:rPr lang="en-US" sz="2000" dirty="0"/>
              <a:t>Node.js is a free open source framework</a:t>
            </a:r>
          </a:p>
          <a:p>
            <a:r>
              <a:rPr lang="en-US" sz="2000" dirty="0"/>
              <a:t>Uses java script on the server</a:t>
            </a:r>
          </a:p>
          <a:p>
            <a:r>
              <a:rPr lang="en-US" sz="2000" dirty="0"/>
              <a:t>Node.js runs on various platforms (Windows, Linux, Unix, Mac OS etc.)</a:t>
            </a:r>
          </a:p>
          <a:p>
            <a:r>
              <a:rPr lang="en-US" sz="2000" dirty="0"/>
              <a:t>Node.js uses asynchronous programming!</a:t>
            </a:r>
          </a:p>
          <a:p>
            <a:r>
              <a:rPr lang="en-US" sz="2000" dirty="0"/>
              <a:t>Advantages of Asynchronous Programming:</a:t>
            </a:r>
          </a:p>
          <a:p>
            <a:pPr marL="971550" lvl="1" indent="-514350">
              <a:buFont typeface="+mj-lt"/>
              <a:buAutoNum type="arabicPeriod"/>
            </a:pPr>
            <a:r>
              <a:rPr lang="en-US" sz="2000" dirty="0"/>
              <a:t>Avoids freezing of browsers</a:t>
            </a:r>
          </a:p>
          <a:p>
            <a:pPr marL="971550" lvl="1" indent="-514350">
              <a:buFont typeface="+mj-lt"/>
              <a:buAutoNum type="arabicPeriod"/>
            </a:pPr>
            <a:r>
              <a:rPr lang="en-US" sz="2000" dirty="0"/>
              <a:t>Improved speed</a:t>
            </a:r>
          </a:p>
          <a:p>
            <a:pPr marL="971550" lvl="1" indent="-514350">
              <a:buFont typeface="+mj-lt"/>
              <a:buAutoNum type="arabicPeriod"/>
            </a:pPr>
            <a:r>
              <a:rPr lang="en-US" sz="2000" dirty="0"/>
              <a:t>Improved performance</a:t>
            </a:r>
          </a:p>
        </p:txBody>
      </p:sp>
    </p:spTree>
    <p:extLst>
      <p:ext uri="{BB962C8B-B14F-4D97-AF65-F5344CB8AC3E}">
        <p14:creationId xmlns:p14="http://schemas.microsoft.com/office/powerpoint/2010/main" val="252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9FB3-0136-4CF5-A4D4-88FF04CD9FA7}"/>
              </a:ext>
            </a:extLst>
          </p:cNvPr>
          <p:cNvSpPr>
            <a:spLocks noGrp="1"/>
          </p:cNvSpPr>
          <p:nvPr>
            <p:ph type="title"/>
          </p:nvPr>
        </p:nvSpPr>
        <p:spPr>
          <a:xfrm>
            <a:off x="182880" y="325121"/>
            <a:ext cx="9155084" cy="650240"/>
          </a:xfrm>
        </p:spPr>
        <p:txBody>
          <a:bodyPr>
            <a:normAutofit fontScale="90000"/>
          </a:bodyPr>
          <a:lstStyle/>
          <a:p>
            <a:pPr algn="ctr"/>
            <a:r>
              <a:rPr lang="en-US" dirty="0"/>
              <a:t>  PHP or ASP vs Node.js file request handling mechanism</a:t>
            </a:r>
          </a:p>
        </p:txBody>
      </p:sp>
      <p:sp>
        <p:nvSpPr>
          <p:cNvPr id="3" name="Content Placeholder 2">
            <a:extLst>
              <a:ext uri="{FF2B5EF4-FFF2-40B4-BE49-F238E27FC236}">
                <a16:creationId xmlns:a16="http://schemas.microsoft.com/office/drawing/2014/main" id="{7C43AF4F-A04C-4D6E-B2BF-F8C20BA075E7}"/>
              </a:ext>
            </a:extLst>
          </p:cNvPr>
          <p:cNvSpPr>
            <a:spLocks noGrp="1"/>
          </p:cNvSpPr>
          <p:nvPr>
            <p:ph sz="half" idx="1"/>
          </p:nvPr>
        </p:nvSpPr>
        <p:spPr>
          <a:xfrm>
            <a:off x="533400" y="1987665"/>
            <a:ext cx="4925291" cy="5160963"/>
          </a:xfrm>
        </p:spPr>
        <p:txBody>
          <a:bodyPr/>
          <a:lstStyle/>
          <a:p>
            <a:pPr marL="0" indent="0">
              <a:buNone/>
            </a:pPr>
            <a:r>
              <a:rPr lang="en-US" dirty="0"/>
              <a:t>             </a:t>
            </a:r>
            <a:r>
              <a:rPr lang="en-US" u="sng" dirty="0"/>
              <a:t>PHP or ASP</a:t>
            </a:r>
            <a:r>
              <a:rPr lang="en-US" dirty="0"/>
              <a:t>               </a:t>
            </a:r>
          </a:p>
          <a:p>
            <a:pPr marL="0" indent="0">
              <a:buNone/>
            </a:pPr>
            <a:r>
              <a:rPr lang="en-US" dirty="0"/>
              <a:t>1. Sends the task to the computer's file system.</a:t>
            </a:r>
          </a:p>
          <a:p>
            <a:pPr marL="0" indent="0">
              <a:buNone/>
            </a:pPr>
            <a:r>
              <a:rPr lang="en-US" dirty="0"/>
              <a:t>2. Waits while the file system opens and reads the file.</a:t>
            </a:r>
          </a:p>
          <a:p>
            <a:pPr marL="0" indent="0">
              <a:buNone/>
            </a:pPr>
            <a:r>
              <a:rPr lang="en-US" dirty="0"/>
              <a:t>3. Returns the content to the client.</a:t>
            </a:r>
          </a:p>
          <a:p>
            <a:pPr marL="0" indent="0">
              <a:buNone/>
            </a:pPr>
            <a:r>
              <a:rPr lang="en-US" dirty="0"/>
              <a:t>4. Ready to handle the next request.</a:t>
            </a:r>
          </a:p>
        </p:txBody>
      </p:sp>
      <p:sp>
        <p:nvSpPr>
          <p:cNvPr id="4" name="Content Placeholder 3">
            <a:extLst>
              <a:ext uri="{FF2B5EF4-FFF2-40B4-BE49-F238E27FC236}">
                <a16:creationId xmlns:a16="http://schemas.microsoft.com/office/drawing/2014/main" id="{C1221DF3-F60E-470F-AEC3-23D6A302B349}"/>
              </a:ext>
            </a:extLst>
          </p:cNvPr>
          <p:cNvSpPr>
            <a:spLocks noGrp="1"/>
          </p:cNvSpPr>
          <p:nvPr>
            <p:ph sz="half" idx="2"/>
          </p:nvPr>
        </p:nvSpPr>
        <p:spPr>
          <a:xfrm>
            <a:off x="5618019" y="1987665"/>
            <a:ext cx="4703617" cy="4937443"/>
          </a:xfrm>
        </p:spPr>
        <p:txBody>
          <a:bodyPr/>
          <a:lstStyle/>
          <a:p>
            <a:pPr marL="0" indent="0">
              <a:buNone/>
            </a:pPr>
            <a:r>
              <a:rPr lang="en-US" dirty="0"/>
              <a:t>                     </a:t>
            </a:r>
            <a:r>
              <a:rPr lang="en-US" u="sng" dirty="0"/>
              <a:t>Node.js </a:t>
            </a:r>
          </a:p>
          <a:p>
            <a:pPr marL="0" indent="0">
              <a:buNone/>
            </a:pPr>
            <a:r>
              <a:rPr lang="en-US" dirty="0"/>
              <a:t>1. Sends the task to the computer's file system.</a:t>
            </a:r>
          </a:p>
          <a:p>
            <a:pPr marL="0" indent="0">
              <a:buNone/>
            </a:pPr>
            <a:r>
              <a:rPr lang="en-US" dirty="0"/>
              <a:t>2. Ready to handle the next request.</a:t>
            </a:r>
          </a:p>
          <a:p>
            <a:pPr marL="0" indent="0">
              <a:buNone/>
            </a:pPr>
            <a:r>
              <a:rPr lang="en-US" dirty="0"/>
              <a:t>3. When the file system has opened and read the file, the server returns the content to the client.</a:t>
            </a:r>
          </a:p>
        </p:txBody>
      </p:sp>
    </p:spTree>
    <p:extLst>
      <p:ext uri="{BB962C8B-B14F-4D97-AF65-F5344CB8AC3E}">
        <p14:creationId xmlns:p14="http://schemas.microsoft.com/office/powerpoint/2010/main" val="15561368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2211-EB1A-41AB-9046-602EBC47AB30}"/>
              </a:ext>
            </a:extLst>
          </p:cNvPr>
          <p:cNvSpPr>
            <a:spLocks noGrp="1"/>
          </p:cNvSpPr>
          <p:nvPr>
            <p:ph type="title"/>
          </p:nvPr>
        </p:nvSpPr>
        <p:spPr>
          <a:xfrm>
            <a:off x="4273825" y="86139"/>
            <a:ext cx="2716696" cy="536022"/>
          </a:xfrm>
        </p:spPr>
        <p:txBody>
          <a:bodyPr>
            <a:normAutofit fontScale="90000"/>
          </a:bodyPr>
          <a:lstStyle/>
          <a:p>
            <a:r>
              <a:rPr lang="en-US" dirty="0"/>
              <a:t>Event Loop</a:t>
            </a:r>
          </a:p>
        </p:txBody>
      </p:sp>
      <p:sp>
        <p:nvSpPr>
          <p:cNvPr id="3" name="Content Placeholder 2">
            <a:extLst>
              <a:ext uri="{FF2B5EF4-FFF2-40B4-BE49-F238E27FC236}">
                <a16:creationId xmlns:a16="http://schemas.microsoft.com/office/drawing/2014/main" id="{3AE31CB6-A773-4E18-A3C8-1F1B00C08C76}"/>
              </a:ext>
            </a:extLst>
          </p:cNvPr>
          <p:cNvSpPr>
            <a:spLocks noGrp="1"/>
          </p:cNvSpPr>
          <p:nvPr>
            <p:ph idx="1"/>
          </p:nvPr>
        </p:nvSpPr>
        <p:spPr>
          <a:xfrm>
            <a:off x="795130" y="861391"/>
            <a:ext cx="10558670" cy="5804452"/>
          </a:xfrm>
        </p:spPr>
        <p:txBody>
          <a:bodyPr>
            <a:normAutofit/>
          </a:bodyPr>
          <a:lstStyle/>
          <a:p>
            <a:pPr marL="0" indent="0">
              <a:buNone/>
            </a:pPr>
            <a:r>
              <a:rPr lang="en-US" sz="1600" dirty="0"/>
              <a:t>1) </a:t>
            </a:r>
            <a:r>
              <a:rPr lang="en-US" sz="1600" dirty="0" err="1" smtClean="0"/>
              <a:t>fs.readFile</a:t>
            </a:r>
            <a:r>
              <a:rPr lang="en-US" sz="1600" dirty="0" smtClean="0"/>
              <a:t> (‘</a:t>
            </a:r>
            <a:r>
              <a:rPr lang="en-US" sz="1600" dirty="0"/>
              <a:t>fileA.html', function(error</a:t>
            </a:r>
            <a:r>
              <a:rPr lang="en-US" sz="1600" dirty="0" smtClean="0"/>
              <a:t>, data</a:t>
            </a:r>
            <a:r>
              <a:rPr lang="en-US" sz="1600" dirty="0"/>
              <a:t>){</a:t>
            </a:r>
            <a:r>
              <a:rPr lang="en-US" sz="1600" dirty="0" err="1"/>
              <a:t>CallBack</a:t>
            </a:r>
            <a:r>
              <a:rPr lang="en-US" sz="1600" dirty="0"/>
              <a:t> Code;})</a:t>
            </a:r>
          </a:p>
          <a:p>
            <a:pPr marL="0" indent="0">
              <a:buNone/>
            </a:pPr>
            <a:r>
              <a:rPr lang="en-US" sz="1600" dirty="0"/>
              <a:t>2) </a:t>
            </a:r>
            <a:r>
              <a:rPr lang="en-US" sz="1600" dirty="0" err="1" smtClean="0"/>
              <a:t>fs.writeFile</a:t>
            </a:r>
            <a:r>
              <a:rPr lang="en-US" sz="1600" dirty="0" smtClean="0"/>
              <a:t> (‘</a:t>
            </a:r>
            <a:r>
              <a:rPr lang="en-US" sz="1600" dirty="0"/>
              <a:t>fileB.html', function(error</a:t>
            </a:r>
            <a:r>
              <a:rPr lang="en-US" sz="1600" dirty="0" smtClean="0"/>
              <a:t>, data</a:t>
            </a:r>
            <a:r>
              <a:rPr lang="en-US" sz="1600" dirty="0"/>
              <a:t>){</a:t>
            </a:r>
            <a:r>
              <a:rPr lang="en-US" sz="1600" dirty="0" err="1"/>
              <a:t>CallBack</a:t>
            </a:r>
            <a:r>
              <a:rPr lang="en-US" sz="1600" dirty="0"/>
              <a:t> Code;})</a:t>
            </a:r>
          </a:p>
          <a:p>
            <a:pPr marL="0" indent="0">
              <a:buNone/>
            </a:pPr>
            <a:r>
              <a:rPr lang="en-US" sz="1600" dirty="0"/>
              <a:t>3) </a:t>
            </a:r>
            <a:r>
              <a:rPr lang="en-US" sz="1600" dirty="0" err="1" smtClean="0"/>
              <a:t>socket.on</a:t>
            </a:r>
            <a:r>
              <a:rPr lang="en-US" sz="1600" dirty="0" smtClean="0"/>
              <a:t> ('</a:t>
            </a:r>
            <a:r>
              <a:rPr lang="en-US" sz="1600" dirty="0" err="1" smtClean="0"/>
              <a:t>TextMessage</a:t>
            </a:r>
            <a:r>
              <a:rPr lang="en-US" sz="1600" dirty="0"/>
              <a:t>', function(Message){ </a:t>
            </a:r>
            <a:r>
              <a:rPr lang="en-US" sz="1600" dirty="0" err="1"/>
              <a:t>SendToPeer</a:t>
            </a:r>
            <a:r>
              <a:rPr lang="en-US" sz="1600" dirty="0"/>
              <a:t>(socket, '</a:t>
            </a:r>
            <a:r>
              <a:rPr lang="en-US" sz="1600" dirty="0" err="1"/>
              <a:t>TextMessage</a:t>
            </a:r>
            <a:r>
              <a:rPr lang="en-US" sz="1600" dirty="0"/>
              <a:t>', Message); </a:t>
            </a:r>
          </a:p>
          <a:p>
            <a:pPr marL="0" indent="0">
              <a:buNone/>
            </a:pPr>
            <a:r>
              <a:rPr lang="en-US" sz="1600" dirty="0"/>
              <a:t>4) </a:t>
            </a:r>
            <a:r>
              <a:rPr lang="en-US" sz="1600" dirty="0" err="1" smtClean="0"/>
              <a:t>socket.on</a:t>
            </a:r>
            <a:r>
              <a:rPr lang="en-US" sz="1600" dirty="0" smtClean="0"/>
              <a:t> (</a:t>
            </a:r>
            <a:r>
              <a:rPr lang="en-US" sz="1600" dirty="0"/>
              <a:t>'answer</a:t>
            </a:r>
            <a:r>
              <a:rPr lang="en-US" sz="1600" dirty="0" smtClean="0"/>
              <a:t>', function(answer</a:t>
            </a:r>
            <a:r>
              <a:rPr lang="en-US" sz="1600" dirty="0"/>
              <a:t>){</a:t>
            </a:r>
            <a:r>
              <a:rPr lang="en-US" sz="1600" dirty="0" err="1"/>
              <a:t>SendToPeer</a:t>
            </a:r>
            <a:r>
              <a:rPr lang="en-US" sz="1600" dirty="0"/>
              <a:t>(socket</a:t>
            </a:r>
            <a:r>
              <a:rPr lang="en-US" sz="1600" dirty="0" smtClean="0"/>
              <a:t>, 'answer', answer</a:t>
            </a:r>
            <a:r>
              <a:rPr lang="en-US" sz="1600" dirty="0"/>
              <a:t>);</a:t>
            </a:r>
          </a:p>
          <a:p>
            <a:pPr marL="0" indent="0">
              <a:buNone/>
            </a:pPr>
            <a:endParaRPr lang="en-US" sz="1600" dirty="0"/>
          </a:p>
          <a:p>
            <a:pPr marL="0" indent="0">
              <a:buNone/>
            </a:pPr>
            <a:r>
              <a:rPr lang="en-US" sz="1600" dirty="0"/>
              <a:t> </a:t>
            </a:r>
          </a:p>
        </p:txBody>
      </p:sp>
      <p:pic>
        <p:nvPicPr>
          <p:cNvPr id="13" name="Picture 12">
            <a:extLst>
              <a:ext uri="{FF2B5EF4-FFF2-40B4-BE49-F238E27FC236}">
                <a16:creationId xmlns:a16="http://schemas.microsoft.com/office/drawing/2014/main" id="{3678AE57-3366-443C-A949-FAA685C31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763" y="2466501"/>
            <a:ext cx="7457963" cy="4075244"/>
          </a:xfrm>
          <a:prstGeom prst="rect">
            <a:avLst/>
          </a:prstGeom>
        </p:spPr>
      </p:pic>
    </p:spTree>
    <p:extLst>
      <p:ext uri="{BB962C8B-B14F-4D97-AF65-F5344CB8AC3E}">
        <p14:creationId xmlns:p14="http://schemas.microsoft.com/office/powerpoint/2010/main" val="6443583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39D9-26A6-49DA-9E5F-486289F7E0CF}"/>
              </a:ext>
            </a:extLst>
          </p:cNvPr>
          <p:cNvSpPr>
            <a:spLocks noGrp="1"/>
          </p:cNvSpPr>
          <p:nvPr>
            <p:ph type="title"/>
          </p:nvPr>
        </p:nvSpPr>
        <p:spPr>
          <a:xfrm>
            <a:off x="838200" y="365125"/>
            <a:ext cx="8610600" cy="450849"/>
          </a:xfrm>
        </p:spPr>
        <p:txBody>
          <a:bodyPr>
            <a:normAutofit fontScale="90000"/>
          </a:bodyPr>
          <a:lstStyle/>
          <a:p>
            <a:pPr algn="ctr"/>
            <a:r>
              <a:rPr lang="en-US" dirty="0" smtClean="0"/>
              <a:t>Secure </a:t>
            </a:r>
            <a:r>
              <a:rPr lang="en-US" dirty="0"/>
              <a:t>Network</a:t>
            </a:r>
          </a:p>
        </p:txBody>
      </p:sp>
      <p:sp>
        <p:nvSpPr>
          <p:cNvPr id="3" name="Content Placeholder 2">
            <a:extLst>
              <a:ext uri="{FF2B5EF4-FFF2-40B4-BE49-F238E27FC236}">
                <a16:creationId xmlns:a16="http://schemas.microsoft.com/office/drawing/2014/main" id="{2DFEB6A0-AE73-4588-949A-F00DE5F45AE9}"/>
              </a:ext>
            </a:extLst>
          </p:cNvPr>
          <p:cNvSpPr>
            <a:spLocks noGrp="1"/>
          </p:cNvSpPr>
          <p:nvPr>
            <p:ph idx="1"/>
          </p:nvPr>
        </p:nvSpPr>
        <p:spPr>
          <a:xfrm>
            <a:off x="838200" y="1115877"/>
            <a:ext cx="9095509" cy="5376997"/>
          </a:xfrm>
        </p:spPr>
        <p:txBody>
          <a:bodyPr/>
          <a:lstStyle/>
          <a:p>
            <a:endParaRPr lang="en-US" dirty="0"/>
          </a:p>
          <a:p>
            <a:r>
              <a:rPr lang="en-US" dirty="0"/>
              <a:t>SSL (Secure Sockets Layer) &amp; TLS (Transport Layer Security), are both protocols used for the encryption of network data</a:t>
            </a:r>
          </a:p>
          <a:p>
            <a:r>
              <a:rPr lang="en-US" dirty="0"/>
              <a:t>Ensures privacy between communicating applications and their users on the Internet</a:t>
            </a:r>
          </a:p>
          <a:p>
            <a:r>
              <a:rPr lang="en-US" dirty="0"/>
              <a:t>Use unique secret keys for the symmetric encryption to secure the privacy  </a:t>
            </a:r>
          </a:p>
          <a:p>
            <a:r>
              <a:rPr lang="en-US" dirty="0"/>
              <a:t>Used in applications such as</a:t>
            </a:r>
            <a:r>
              <a:rPr lang="en-US" dirty="0">
                <a:solidFill>
                  <a:schemeClr val="tx2"/>
                </a:solidFill>
              </a:rPr>
              <a:t> web </a:t>
            </a:r>
            <a:r>
              <a:rPr lang="en-US" dirty="0">
                <a:solidFill>
                  <a:schemeClr val="tx1"/>
                </a:solidFill>
              </a:rPr>
              <a:t>browsing</a:t>
            </a:r>
            <a:r>
              <a:rPr lang="en-US" dirty="0">
                <a:solidFill>
                  <a:schemeClr val="tx2"/>
                </a:solidFill>
              </a:rPr>
              <a:t>, email, instant messaging, and voice over IP (VoIP</a:t>
            </a:r>
            <a:r>
              <a:rPr lang="en-US" dirty="0" smtClean="0">
                <a:solidFill>
                  <a:schemeClr val="tx2"/>
                </a:solidFill>
              </a:rPr>
              <a:t>)</a:t>
            </a:r>
            <a:endParaRPr lang="en-US" dirty="0">
              <a:solidFill>
                <a:schemeClr val="tx2"/>
              </a:solidFill>
            </a:endParaRPr>
          </a:p>
        </p:txBody>
      </p:sp>
    </p:spTree>
    <p:extLst>
      <p:ext uri="{BB962C8B-B14F-4D97-AF65-F5344CB8AC3E}">
        <p14:creationId xmlns:p14="http://schemas.microsoft.com/office/powerpoint/2010/main" val="13101336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346F-2E4F-489E-97BF-F195BD14A341}"/>
              </a:ext>
            </a:extLst>
          </p:cNvPr>
          <p:cNvSpPr>
            <a:spLocks noGrp="1"/>
          </p:cNvSpPr>
          <p:nvPr>
            <p:ph type="title"/>
          </p:nvPr>
        </p:nvSpPr>
        <p:spPr>
          <a:xfrm>
            <a:off x="838200" y="365126"/>
            <a:ext cx="10515600" cy="627652"/>
          </a:xfrm>
        </p:spPr>
        <p:txBody>
          <a:bodyPr>
            <a:normAutofit fontScale="90000"/>
          </a:bodyPr>
          <a:lstStyle/>
          <a:p>
            <a:r>
              <a:rPr lang="en-US" dirty="0"/>
              <a:t>                          TLS Handshake </a:t>
            </a:r>
          </a:p>
        </p:txBody>
      </p:sp>
      <p:pic>
        <p:nvPicPr>
          <p:cNvPr id="5" name="Content Placeholder 4">
            <a:extLst>
              <a:ext uri="{FF2B5EF4-FFF2-40B4-BE49-F238E27FC236}">
                <a16:creationId xmlns:a16="http://schemas.microsoft.com/office/drawing/2014/main" id="{17BB1D9C-E5EE-4F4B-86AF-95D6E3BBA3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1706" y="1196407"/>
            <a:ext cx="7344696" cy="5147187"/>
          </a:xfrm>
        </p:spPr>
      </p:pic>
    </p:spTree>
    <p:extLst>
      <p:ext uri="{BB962C8B-B14F-4D97-AF65-F5344CB8AC3E}">
        <p14:creationId xmlns:p14="http://schemas.microsoft.com/office/powerpoint/2010/main" val="41040535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21AE-1D4A-4F00-A977-B1047713E6AE}"/>
              </a:ext>
            </a:extLst>
          </p:cNvPr>
          <p:cNvSpPr>
            <a:spLocks noGrp="1"/>
          </p:cNvSpPr>
          <p:nvPr>
            <p:ph type="title"/>
          </p:nvPr>
        </p:nvSpPr>
        <p:spPr>
          <a:xfrm>
            <a:off x="838200" y="365125"/>
            <a:ext cx="8541327" cy="440787"/>
          </a:xfrm>
        </p:spPr>
        <p:txBody>
          <a:bodyPr>
            <a:normAutofit fontScale="90000"/>
          </a:bodyPr>
          <a:lstStyle/>
          <a:p>
            <a:pPr algn="ctr"/>
            <a:r>
              <a:rPr lang="en-US" dirty="0" smtClean="0"/>
              <a:t>Digital </a:t>
            </a:r>
            <a:r>
              <a:rPr lang="en-US" dirty="0"/>
              <a:t>Certificates </a:t>
            </a:r>
          </a:p>
        </p:txBody>
      </p:sp>
      <p:sp>
        <p:nvSpPr>
          <p:cNvPr id="3" name="Content Placeholder 2">
            <a:extLst>
              <a:ext uri="{FF2B5EF4-FFF2-40B4-BE49-F238E27FC236}">
                <a16:creationId xmlns:a16="http://schemas.microsoft.com/office/drawing/2014/main" id="{E2AE9D2E-16B7-4731-9BBB-FC7B54251CD2}"/>
              </a:ext>
            </a:extLst>
          </p:cNvPr>
          <p:cNvSpPr>
            <a:spLocks noGrp="1"/>
          </p:cNvSpPr>
          <p:nvPr>
            <p:ph idx="1"/>
          </p:nvPr>
        </p:nvSpPr>
        <p:spPr>
          <a:xfrm>
            <a:off x="838200" y="1133061"/>
            <a:ext cx="10515600" cy="5043902"/>
          </a:xfrm>
        </p:spPr>
        <p:txBody>
          <a:bodyPr/>
          <a:lstStyle/>
          <a:p>
            <a:endParaRPr lang="en-US" dirty="0"/>
          </a:p>
          <a:p>
            <a:r>
              <a:rPr lang="en-US" dirty="0"/>
              <a:t>With TLS/SSL, all servers must have a </a:t>
            </a:r>
            <a:r>
              <a:rPr lang="en-US" i="1" dirty="0"/>
              <a:t>certificate</a:t>
            </a:r>
            <a:r>
              <a:rPr lang="en-US" dirty="0"/>
              <a:t>.</a:t>
            </a:r>
          </a:p>
          <a:p>
            <a:r>
              <a:rPr lang="en-US" dirty="0"/>
              <a:t>How to obtain a certificate:</a:t>
            </a:r>
          </a:p>
          <a:p>
            <a:pPr marL="0" indent="0">
              <a:buNone/>
            </a:pPr>
            <a:r>
              <a:rPr lang="en-US" dirty="0"/>
              <a:t>Step 1: Create a </a:t>
            </a:r>
            <a:r>
              <a:rPr lang="en-US" i="1" dirty="0"/>
              <a:t>Certificate Signing Request </a:t>
            </a:r>
            <a:r>
              <a:rPr lang="en-US" dirty="0"/>
              <a:t>(CSR) file.</a:t>
            </a:r>
          </a:p>
          <a:p>
            <a:pPr marL="0" indent="0">
              <a:buNone/>
            </a:pPr>
            <a:r>
              <a:rPr lang="en-US" dirty="0"/>
              <a:t>Step 2: Certificate Authority / Self-Signed Certificate</a:t>
            </a:r>
          </a:p>
          <a:p>
            <a:pPr marL="0" indent="0">
              <a:buNone/>
            </a:pPr>
            <a:r>
              <a:rPr lang="en-US" dirty="0"/>
              <a:t>Step 3: Generate a .</a:t>
            </a:r>
            <a:r>
              <a:rPr lang="en-US" dirty="0" err="1"/>
              <a:t>pfx</a:t>
            </a:r>
            <a:r>
              <a:rPr lang="en-US" dirty="0"/>
              <a:t> or .p12 file:</a:t>
            </a:r>
          </a:p>
          <a:p>
            <a:r>
              <a:rPr lang="en-US" dirty="0" smtClean="0"/>
              <a:t>Privacy </a:t>
            </a:r>
            <a:r>
              <a:rPr lang="en-US" dirty="0"/>
              <a:t>Enhanced Mail </a:t>
            </a:r>
            <a:r>
              <a:rPr lang="en-US" dirty="0" smtClean="0"/>
              <a:t>Certificates, </a:t>
            </a:r>
            <a:r>
              <a:rPr lang="en-US" dirty="0"/>
              <a:t>Public Key Cryptography Standard #</a:t>
            </a:r>
            <a:r>
              <a:rPr lang="en-US" dirty="0" smtClean="0"/>
              <a:t>12 file, </a:t>
            </a:r>
            <a:r>
              <a:rPr lang="fr-FR" dirty="0" err="1"/>
              <a:t>Personal</a:t>
            </a:r>
            <a:r>
              <a:rPr lang="fr-FR" dirty="0"/>
              <a:t> Information </a:t>
            </a:r>
            <a:r>
              <a:rPr lang="fr-FR" dirty="0" smtClean="0"/>
              <a:t>Exchange </a:t>
            </a:r>
            <a:r>
              <a:rPr lang="fr-FR" dirty="0" err="1" smtClean="0"/>
              <a:t>Certificate</a:t>
            </a:r>
            <a:r>
              <a:rPr lang="fr-FR" dirty="0"/>
              <a:t> </a:t>
            </a:r>
            <a:r>
              <a:rPr lang="fr-FR" dirty="0" smtClean="0"/>
              <a:t>and </a:t>
            </a:r>
            <a:r>
              <a:rPr lang="fr-FR" dirty="0" err="1" smtClean="0"/>
              <a:t>Private</a:t>
            </a:r>
            <a:r>
              <a:rPr lang="fr-FR" dirty="0" smtClean="0"/>
              <a:t> File.</a:t>
            </a:r>
            <a:r>
              <a:rPr lang="en-US" dirty="0" smtClean="0"/>
              <a:t> </a:t>
            </a:r>
            <a:endParaRPr lang="en-US" dirty="0"/>
          </a:p>
        </p:txBody>
      </p:sp>
      <p:pic>
        <p:nvPicPr>
          <p:cNvPr id="6" name="Picture 5"/>
          <p:cNvPicPr>
            <a:picLocks noChangeAspect="1"/>
          </p:cNvPicPr>
          <p:nvPr/>
        </p:nvPicPr>
        <p:blipFill>
          <a:blip r:embed="rId3"/>
          <a:stretch>
            <a:fillRect/>
          </a:stretch>
        </p:blipFill>
        <p:spPr>
          <a:xfrm>
            <a:off x="843629" y="4455804"/>
            <a:ext cx="10510171" cy="2048308"/>
          </a:xfrm>
          <a:prstGeom prst="rect">
            <a:avLst/>
          </a:prstGeom>
        </p:spPr>
      </p:pic>
      <p:pic>
        <p:nvPicPr>
          <p:cNvPr id="7" name="Picture 6"/>
          <p:cNvPicPr>
            <a:picLocks noChangeAspect="1"/>
          </p:cNvPicPr>
          <p:nvPr/>
        </p:nvPicPr>
        <p:blipFill>
          <a:blip r:embed="rId4"/>
          <a:stretch>
            <a:fillRect/>
          </a:stretch>
        </p:blipFill>
        <p:spPr>
          <a:xfrm>
            <a:off x="10078749" y="4563341"/>
            <a:ext cx="1236209" cy="1504950"/>
          </a:xfrm>
          <a:prstGeom prst="rect">
            <a:avLst/>
          </a:prstGeom>
        </p:spPr>
      </p:pic>
      <p:pic>
        <p:nvPicPr>
          <p:cNvPr id="8" name="Picture 7"/>
          <p:cNvPicPr>
            <a:picLocks noChangeAspect="1"/>
          </p:cNvPicPr>
          <p:nvPr/>
        </p:nvPicPr>
        <p:blipFill>
          <a:blip r:embed="rId5"/>
          <a:stretch>
            <a:fillRect/>
          </a:stretch>
        </p:blipFill>
        <p:spPr>
          <a:xfrm>
            <a:off x="838200" y="4563341"/>
            <a:ext cx="1336964" cy="1504950"/>
          </a:xfrm>
          <a:prstGeom prst="rect">
            <a:avLst/>
          </a:prstGeom>
        </p:spPr>
      </p:pic>
      <p:pic>
        <p:nvPicPr>
          <p:cNvPr id="9" name="Picture 8"/>
          <p:cNvPicPr>
            <a:picLocks noChangeAspect="1"/>
          </p:cNvPicPr>
          <p:nvPr/>
        </p:nvPicPr>
        <p:blipFill>
          <a:blip r:embed="rId6"/>
          <a:stretch>
            <a:fillRect/>
          </a:stretch>
        </p:blipFill>
        <p:spPr>
          <a:xfrm>
            <a:off x="4637375" y="4563341"/>
            <a:ext cx="1167680" cy="1545112"/>
          </a:xfrm>
          <a:prstGeom prst="rect">
            <a:avLst/>
          </a:prstGeom>
        </p:spPr>
      </p:pic>
    </p:spTree>
    <p:extLst>
      <p:ext uri="{BB962C8B-B14F-4D97-AF65-F5344CB8AC3E}">
        <p14:creationId xmlns:p14="http://schemas.microsoft.com/office/powerpoint/2010/main" val="17236595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EE2C-D062-47E1-A777-825E3114A429}"/>
              </a:ext>
            </a:extLst>
          </p:cNvPr>
          <p:cNvSpPr>
            <a:spLocks noGrp="1"/>
          </p:cNvSpPr>
          <p:nvPr>
            <p:ph type="title"/>
          </p:nvPr>
        </p:nvSpPr>
        <p:spPr>
          <a:xfrm>
            <a:off x="838200" y="365126"/>
            <a:ext cx="10515600" cy="507072"/>
          </a:xfrm>
        </p:spPr>
        <p:txBody>
          <a:bodyPr>
            <a:normAutofit fontScale="90000"/>
          </a:bodyPr>
          <a:lstStyle/>
          <a:p>
            <a:r>
              <a:rPr lang="en-US" dirty="0"/>
              <a:t>                 TLS public/private key attack</a:t>
            </a:r>
          </a:p>
        </p:txBody>
      </p:sp>
      <p:sp>
        <p:nvSpPr>
          <p:cNvPr id="3" name="Content Placeholder 2">
            <a:extLst>
              <a:ext uri="{FF2B5EF4-FFF2-40B4-BE49-F238E27FC236}">
                <a16:creationId xmlns:a16="http://schemas.microsoft.com/office/drawing/2014/main" id="{F322F7F9-FEF7-4A57-8C4D-81A726F42A10}"/>
              </a:ext>
            </a:extLst>
          </p:cNvPr>
          <p:cNvSpPr>
            <a:spLocks noGrp="1"/>
          </p:cNvSpPr>
          <p:nvPr>
            <p:ph idx="1"/>
          </p:nvPr>
        </p:nvSpPr>
        <p:spPr>
          <a:xfrm>
            <a:off x="838200" y="1139483"/>
            <a:ext cx="10515600" cy="5037480"/>
          </a:xfrm>
        </p:spPr>
        <p:txBody>
          <a:bodyPr/>
          <a:lstStyle/>
          <a:p>
            <a:pPr marL="0" indent="0">
              <a:buNone/>
            </a:pPr>
            <a:r>
              <a:rPr lang="en-US" dirty="0"/>
              <a:t>                        </a:t>
            </a:r>
          </a:p>
          <a:p>
            <a:pPr marL="0" indent="0">
              <a:buNone/>
            </a:pPr>
            <a:endParaRPr lang="en-US" dirty="0"/>
          </a:p>
        </p:txBody>
      </p:sp>
      <p:pic>
        <p:nvPicPr>
          <p:cNvPr id="11" name="Picture 10">
            <a:extLst>
              <a:ext uri="{FF2B5EF4-FFF2-40B4-BE49-F238E27FC236}">
                <a16:creationId xmlns:a16="http://schemas.microsoft.com/office/drawing/2014/main" id="{A833D2C6-06BF-44D1-A0EA-98622D5ED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373" y="1139483"/>
            <a:ext cx="8303342" cy="5320311"/>
          </a:xfrm>
          <a:prstGeom prst="rect">
            <a:avLst/>
          </a:prstGeom>
        </p:spPr>
      </p:pic>
    </p:spTree>
    <p:extLst>
      <p:ext uri="{BB962C8B-B14F-4D97-AF65-F5344CB8AC3E}">
        <p14:creationId xmlns:p14="http://schemas.microsoft.com/office/powerpoint/2010/main" val="3309494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0EF1-C20C-433D-8FE6-DEEE7936BC83}"/>
              </a:ext>
            </a:extLst>
          </p:cNvPr>
          <p:cNvSpPr>
            <a:spLocks noGrp="1"/>
          </p:cNvSpPr>
          <p:nvPr>
            <p:ph type="title"/>
          </p:nvPr>
        </p:nvSpPr>
        <p:spPr>
          <a:xfrm>
            <a:off x="838200" y="365125"/>
            <a:ext cx="10515600" cy="575779"/>
          </a:xfrm>
        </p:spPr>
        <p:txBody>
          <a:bodyPr>
            <a:normAutofit fontScale="90000"/>
          </a:bodyPr>
          <a:lstStyle/>
          <a:p>
            <a:r>
              <a:rPr lang="en-US" dirty="0"/>
              <a:t>                   Perfect Forward Secrecy </a:t>
            </a:r>
          </a:p>
        </p:txBody>
      </p:sp>
      <p:pic>
        <p:nvPicPr>
          <p:cNvPr id="5" name="Content Placeholder 4">
            <a:extLst>
              <a:ext uri="{FF2B5EF4-FFF2-40B4-BE49-F238E27FC236}">
                <a16:creationId xmlns:a16="http://schemas.microsoft.com/office/drawing/2014/main" id="{1839442A-7857-44A2-BF1B-CBFB418AB7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9531" y="1296906"/>
            <a:ext cx="8097078" cy="5154405"/>
          </a:xfrm>
        </p:spPr>
      </p:pic>
    </p:spTree>
    <p:extLst>
      <p:ext uri="{BB962C8B-B14F-4D97-AF65-F5344CB8AC3E}">
        <p14:creationId xmlns:p14="http://schemas.microsoft.com/office/powerpoint/2010/main" val="34606913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web Appl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0957" y="748145"/>
            <a:ext cx="6316570" cy="55971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616036" y="124691"/>
            <a:ext cx="4641272" cy="923330"/>
          </a:xfrm>
          <a:prstGeom prst="rect">
            <a:avLst/>
          </a:prstGeom>
          <a:noFill/>
        </p:spPr>
        <p:txBody>
          <a:bodyPr wrap="square" rtlCol="0">
            <a:spAutoFit/>
          </a:bodyPr>
          <a:lstStyle/>
          <a:p>
            <a:r>
              <a:rPr lang="en-US" sz="5400" dirty="0" smtClean="0">
                <a:solidFill>
                  <a:schemeClr val="accent2"/>
                </a:solidFill>
              </a:rPr>
              <a:t>HTML Pages</a:t>
            </a:r>
            <a:endParaRPr lang="en-US" sz="5400" dirty="0">
              <a:solidFill>
                <a:schemeClr val="accent2"/>
              </a:solidFill>
            </a:endParaRPr>
          </a:p>
        </p:txBody>
      </p:sp>
    </p:spTree>
    <p:extLst>
      <p:ext uri="{BB962C8B-B14F-4D97-AF65-F5344CB8AC3E}">
        <p14:creationId xmlns:p14="http://schemas.microsoft.com/office/powerpoint/2010/main" val="18174635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D423-3628-41CB-A59C-D60F8B920D4F}"/>
              </a:ext>
            </a:extLst>
          </p:cNvPr>
          <p:cNvSpPr>
            <a:spLocks noGrp="1"/>
          </p:cNvSpPr>
          <p:nvPr>
            <p:ph type="title"/>
          </p:nvPr>
        </p:nvSpPr>
        <p:spPr>
          <a:xfrm>
            <a:off x="203678" y="142241"/>
            <a:ext cx="9040683" cy="873760"/>
          </a:xfrm>
        </p:spPr>
        <p:txBody>
          <a:bodyPr/>
          <a:lstStyle/>
          <a:p>
            <a:pPr algn="ctr"/>
            <a:r>
              <a:rPr lang="en-US" b="1" dirty="0">
                <a:cs typeface="Calibri Light"/>
              </a:rPr>
              <a:t>Server App.js</a:t>
            </a:r>
            <a:endParaRPr lang="en-US" b="1" dirty="0"/>
          </a:p>
        </p:txBody>
      </p:sp>
      <p:sp>
        <p:nvSpPr>
          <p:cNvPr id="3" name="Content Placeholder 2">
            <a:extLst>
              <a:ext uri="{FF2B5EF4-FFF2-40B4-BE49-F238E27FC236}">
                <a16:creationId xmlns:a16="http://schemas.microsoft.com/office/drawing/2014/main" id="{D91B6FE3-E4D9-4C13-80EC-4F6B2380B9DC}"/>
              </a:ext>
            </a:extLst>
          </p:cNvPr>
          <p:cNvSpPr>
            <a:spLocks noGrp="1"/>
          </p:cNvSpPr>
          <p:nvPr>
            <p:ph idx="1"/>
          </p:nvPr>
        </p:nvSpPr>
        <p:spPr>
          <a:xfrm>
            <a:off x="203678" y="1016001"/>
            <a:ext cx="9732059" cy="5841999"/>
          </a:xfrm>
        </p:spPr>
        <p:txBody>
          <a:bodyPr vert="horz" lIns="91440" tIns="45720" rIns="91440" bIns="45720" rtlCol="0" anchor="t">
            <a:noAutofit/>
          </a:bodyPr>
          <a:lstStyle/>
          <a:p>
            <a:r>
              <a:rPr lang="en-US" sz="1700" b="1" dirty="0">
                <a:latin typeface="+mj-lt"/>
                <a:cs typeface="Calibri"/>
              </a:rPr>
              <a:t>Require modules:</a:t>
            </a:r>
          </a:p>
          <a:p>
            <a:pPr lvl="1"/>
            <a:r>
              <a:rPr lang="en-US" sz="1700" dirty="0">
                <a:cs typeface="Calibri"/>
              </a:rPr>
              <a:t>Fs: for handling file system(CallCentre, Caller and agent html page)</a:t>
            </a:r>
          </a:p>
          <a:p>
            <a:pPr lvl="1"/>
            <a:r>
              <a:rPr lang="en-US" sz="1700" dirty="0">
                <a:cs typeface="Calibri"/>
              </a:rPr>
              <a:t>http: to make Node.js act as HTTP server (similarly https for secured)</a:t>
            </a:r>
          </a:p>
          <a:p>
            <a:pPr lvl="1"/>
            <a:r>
              <a:rPr lang="en-US" sz="1700" dirty="0">
                <a:cs typeface="Calibri"/>
              </a:rPr>
              <a:t>Socket.io: real time event-based communication (request, response between caller and agent)</a:t>
            </a:r>
            <a:endParaRPr lang="en-US" sz="1700" dirty="0"/>
          </a:p>
          <a:p>
            <a:r>
              <a:rPr lang="en-US" sz="1700" dirty="0">
                <a:cs typeface="Calibri"/>
              </a:rPr>
              <a:t>Caller, Agent socket Array for pairwise connection</a:t>
            </a:r>
          </a:p>
          <a:p>
            <a:r>
              <a:rPr lang="en-US" sz="1700" b="1" dirty="0" smtClean="0">
                <a:cs typeface="Calibri"/>
              </a:rPr>
              <a:t>Socket.io </a:t>
            </a:r>
            <a:r>
              <a:rPr lang="en-US" sz="1700" b="1" dirty="0">
                <a:cs typeface="Calibri"/>
              </a:rPr>
              <a:t>Events:</a:t>
            </a:r>
          </a:p>
          <a:p>
            <a:pPr lvl="1"/>
            <a:r>
              <a:rPr lang="en-US" sz="1700" dirty="0">
                <a:cs typeface="Calibri"/>
              </a:rPr>
              <a:t>‘Type’: user defines if it wants to be agent/caller</a:t>
            </a:r>
          </a:p>
          <a:p>
            <a:pPr lvl="1"/>
            <a:r>
              <a:rPr lang="en-US" sz="1700" dirty="0" smtClean="0">
                <a:cs typeface="Calibri"/>
              </a:rPr>
              <a:t>‘ICECandidate</a:t>
            </a:r>
            <a:r>
              <a:rPr lang="en-US" sz="1700" dirty="0">
                <a:cs typeface="Calibri"/>
              </a:rPr>
              <a:t>’: sends ICE candidate </a:t>
            </a:r>
          </a:p>
          <a:p>
            <a:pPr lvl="1"/>
            <a:r>
              <a:rPr lang="en-US" sz="1700" dirty="0" smtClean="0">
                <a:cs typeface="Calibri"/>
              </a:rPr>
              <a:t>‘Offer</a:t>
            </a:r>
            <a:r>
              <a:rPr lang="en-US" sz="1700" dirty="0">
                <a:cs typeface="Calibri"/>
              </a:rPr>
              <a:t>’: sends Session Description Protocol SDP</a:t>
            </a:r>
          </a:p>
          <a:p>
            <a:pPr lvl="1"/>
            <a:r>
              <a:rPr lang="en-US" sz="1700" dirty="0">
                <a:cs typeface="Calibri"/>
              </a:rPr>
              <a:t>‘TextMessage’: sends and receives text messages</a:t>
            </a:r>
          </a:p>
          <a:p>
            <a:pPr lvl="1"/>
            <a:r>
              <a:rPr lang="en-US" sz="1700" dirty="0" smtClean="0">
                <a:cs typeface="Calibri"/>
              </a:rPr>
              <a:t>‘Answer</a:t>
            </a:r>
            <a:r>
              <a:rPr lang="en-US" sz="1700" dirty="0">
                <a:cs typeface="Calibri"/>
              </a:rPr>
              <a:t>’: answer </a:t>
            </a:r>
            <a:r>
              <a:rPr lang="en-US" sz="1700" dirty="0" smtClean="0">
                <a:cs typeface="Calibri"/>
              </a:rPr>
              <a:t>SDP to </a:t>
            </a:r>
            <a:r>
              <a:rPr lang="en-US" sz="1700" dirty="0">
                <a:cs typeface="Calibri"/>
              </a:rPr>
              <a:t>caller </a:t>
            </a:r>
            <a:r>
              <a:rPr lang="en-US" sz="1700" dirty="0" smtClean="0">
                <a:cs typeface="Calibri"/>
              </a:rPr>
              <a:t>offer</a:t>
            </a:r>
            <a:endParaRPr lang="en-US" sz="1700" dirty="0">
              <a:cs typeface="Calibri"/>
            </a:endParaRPr>
          </a:p>
          <a:p>
            <a:pPr lvl="1"/>
            <a:r>
              <a:rPr lang="en-US" sz="1700" dirty="0" smtClean="0">
                <a:cs typeface="Calibri"/>
              </a:rPr>
              <a:t>‘</a:t>
            </a:r>
            <a:r>
              <a:rPr lang="en-US" sz="1700" dirty="0">
                <a:cs typeface="Calibri"/>
              </a:rPr>
              <a:t>F</a:t>
            </a:r>
            <a:r>
              <a:rPr lang="en-US" sz="1700" dirty="0" smtClean="0">
                <a:cs typeface="Calibri"/>
              </a:rPr>
              <a:t>ileInformation</a:t>
            </a:r>
            <a:r>
              <a:rPr lang="en-US" sz="1700" dirty="0">
                <a:cs typeface="Calibri"/>
              </a:rPr>
              <a:t>’: sends file information from caller and sends to agent</a:t>
            </a:r>
          </a:p>
          <a:p>
            <a:pPr lvl="1"/>
            <a:r>
              <a:rPr lang="en-US" sz="1700" dirty="0" smtClean="0">
                <a:cs typeface="Calibri"/>
              </a:rPr>
              <a:t>‘Disconnect</a:t>
            </a:r>
            <a:r>
              <a:rPr lang="en-US" sz="1700" dirty="0">
                <a:cs typeface="Calibri"/>
              </a:rPr>
              <a:t>’: fired when client(caller/agent) disconnects, count added to Drop variable</a:t>
            </a:r>
          </a:p>
          <a:p>
            <a:endParaRPr lang="en-US" sz="1700" dirty="0">
              <a:cs typeface="Calibri"/>
            </a:endParaRPr>
          </a:p>
          <a:p>
            <a:endParaRPr lang="en-US" sz="1700" dirty="0">
              <a:latin typeface="+mj-lt"/>
              <a:cs typeface="Calibri"/>
            </a:endParaRPr>
          </a:p>
          <a:p>
            <a:pPr lvl="1"/>
            <a:endParaRPr lang="en-US" sz="1700" dirty="0">
              <a:latin typeface="+mj-lt"/>
              <a:cs typeface="Calibri"/>
            </a:endParaRPr>
          </a:p>
          <a:p>
            <a:pPr lvl="1"/>
            <a:endParaRPr lang="en-US" sz="1700" dirty="0">
              <a:latin typeface="+mj-lt"/>
              <a:cs typeface="Calibri"/>
            </a:endParaRPr>
          </a:p>
          <a:p>
            <a:pPr lvl="1"/>
            <a:endParaRPr lang="en-US" sz="1700" dirty="0">
              <a:latin typeface="+mj-lt"/>
              <a:cs typeface="Calibri"/>
            </a:endParaRPr>
          </a:p>
          <a:p>
            <a:pPr lvl="1"/>
            <a:endParaRPr lang="en-US" sz="1700" dirty="0">
              <a:latin typeface="+mj-lt"/>
              <a:cs typeface="Calibri"/>
            </a:endParaRPr>
          </a:p>
          <a:p>
            <a:pPr marL="457200" lvl="1" indent="0">
              <a:buNone/>
            </a:pPr>
            <a:endParaRPr lang="en-US" sz="1700" dirty="0">
              <a:latin typeface="+mj-lt"/>
              <a:cs typeface="Calibri"/>
            </a:endParaRPr>
          </a:p>
          <a:p>
            <a:pPr lvl="1"/>
            <a:endParaRPr lang="en-US" sz="1700" dirty="0">
              <a:latin typeface="+mj-lt"/>
              <a:cs typeface="Calibri"/>
            </a:endParaRPr>
          </a:p>
          <a:p>
            <a:pPr lvl="1"/>
            <a:endParaRPr lang="en-US" sz="1700" dirty="0">
              <a:latin typeface="+mj-lt"/>
              <a:cs typeface="Calibri"/>
            </a:endParaRPr>
          </a:p>
          <a:p>
            <a:pPr lvl="1"/>
            <a:endParaRPr lang="en-US" sz="1700" dirty="0">
              <a:latin typeface="+mj-lt"/>
              <a:cs typeface="Calibri"/>
            </a:endParaRPr>
          </a:p>
          <a:p>
            <a:pPr lvl="1"/>
            <a:endParaRPr lang="en-US" sz="1700" dirty="0">
              <a:latin typeface="+mj-lt"/>
              <a:cs typeface="Calibri"/>
            </a:endParaRPr>
          </a:p>
          <a:p>
            <a:pPr lvl="1"/>
            <a:endParaRPr lang="en-US" sz="1700" dirty="0">
              <a:latin typeface="+mj-lt"/>
              <a:cs typeface="Calibri"/>
            </a:endParaRPr>
          </a:p>
          <a:p>
            <a:pPr lvl="1"/>
            <a:endParaRPr lang="en-US" sz="1700" dirty="0">
              <a:latin typeface="+mj-lt"/>
              <a:cs typeface="Calibri"/>
            </a:endParaRPr>
          </a:p>
        </p:txBody>
      </p:sp>
    </p:spTree>
    <p:extLst>
      <p:ext uri="{BB962C8B-B14F-4D97-AF65-F5344CB8AC3E}">
        <p14:creationId xmlns:p14="http://schemas.microsoft.com/office/powerpoint/2010/main" val="729980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798" y="200989"/>
            <a:ext cx="8897565" cy="1099930"/>
          </a:xfrm>
        </p:spPr>
        <p:txBody>
          <a:bodyPr/>
          <a:lstStyle/>
          <a:p>
            <a:pPr algn="ctr"/>
            <a:r>
              <a:rPr lang="en-US" dirty="0" smtClean="0"/>
              <a:t>Senior Year Project </a:t>
            </a:r>
            <a:r>
              <a:rPr lang="en-US" dirty="0"/>
              <a:t>I</a:t>
            </a:r>
            <a:r>
              <a:rPr lang="en-US" dirty="0" smtClean="0"/>
              <a:t> Overview</a:t>
            </a:r>
            <a:endParaRPr lang="en-US" dirty="0"/>
          </a:p>
        </p:txBody>
      </p:sp>
      <p:sp>
        <p:nvSpPr>
          <p:cNvPr id="3" name="Content Placeholder 2"/>
          <p:cNvSpPr>
            <a:spLocks noGrp="1"/>
          </p:cNvSpPr>
          <p:nvPr>
            <p:ph idx="1"/>
          </p:nvPr>
        </p:nvSpPr>
        <p:spPr>
          <a:xfrm>
            <a:off x="306890" y="1300919"/>
            <a:ext cx="11397380" cy="5532690"/>
          </a:xfrm>
          <a:solidFill>
            <a:schemeClr val="bg1"/>
          </a:solidFill>
        </p:spPr>
        <p:txBody>
          <a:bodyPr vert="horz" lIns="91440" tIns="45720" rIns="91440" bIns="45720" rtlCol="0" anchor="t">
            <a:noAutofit/>
          </a:bodyPr>
          <a:lstStyle/>
          <a:p>
            <a:pPr marL="457200" indent="-457200">
              <a:buFont typeface="+mj-lt"/>
              <a:buAutoNum type="arabicPeriod"/>
            </a:pPr>
            <a:r>
              <a:rPr lang="en-US" sz="2400" dirty="0">
                <a:solidFill>
                  <a:schemeClr val="tx1"/>
                </a:solidFill>
                <a:latin typeface="+mj-lt"/>
              </a:rPr>
              <a:t>We modeled a real life call </a:t>
            </a:r>
            <a:r>
              <a:rPr lang="en-US" sz="2400" dirty="0" smtClean="0">
                <a:solidFill>
                  <a:schemeClr val="tx1"/>
                </a:solidFill>
                <a:latin typeface="+mj-lt"/>
              </a:rPr>
              <a:t>center in NS-3 using </a:t>
            </a:r>
            <a:r>
              <a:rPr lang="en-US" sz="2400" dirty="0">
                <a:solidFill>
                  <a:schemeClr val="tx1"/>
                </a:solidFill>
                <a:latin typeface="+mj-lt"/>
              </a:rPr>
              <a:t>a packet switched network where duration of calls was equal to length of the packet. If no agents were idle, packets were stored in a Linked List Queue.</a:t>
            </a:r>
          </a:p>
          <a:p>
            <a:pPr marL="457200" indent="-457200">
              <a:buFont typeface="+mj-lt"/>
              <a:buAutoNum type="arabicPeriod"/>
            </a:pPr>
            <a:r>
              <a:rPr lang="en-US" sz="2400" b="1" dirty="0">
                <a:solidFill>
                  <a:schemeClr val="tx1"/>
                </a:solidFill>
                <a:latin typeface="+mj-lt"/>
              </a:rPr>
              <a:t>Erlang</a:t>
            </a:r>
            <a:r>
              <a:rPr lang="en-US" sz="2400" b="1" dirty="0">
                <a:latin typeface="+mj-lt"/>
              </a:rPr>
              <a:t> </a:t>
            </a:r>
            <a:r>
              <a:rPr lang="en-US" sz="2400" b="1" dirty="0">
                <a:solidFill>
                  <a:schemeClr val="tx1"/>
                </a:solidFill>
                <a:latin typeface="+mj-lt"/>
              </a:rPr>
              <a:t>C</a:t>
            </a:r>
            <a:r>
              <a:rPr lang="en-US" sz="2400" dirty="0">
                <a:solidFill>
                  <a:schemeClr val="tx1"/>
                </a:solidFill>
                <a:latin typeface="+mj-lt"/>
              </a:rPr>
              <a:t>: A basic call center model with no Caller Abandonments and light call traffic. </a:t>
            </a:r>
          </a:p>
          <a:p>
            <a:pPr marL="457200" indent="-457200">
              <a:buFont typeface="+mj-lt"/>
              <a:buAutoNum type="arabicPeriod"/>
            </a:pPr>
            <a:r>
              <a:rPr lang="en-US" sz="2400" b="1" dirty="0">
                <a:solidFill>
                  <a:schemeClr val="tx1"/>
                </a:solidFill>
                <a:latin typeface="+mj-lt"/>
              </a:rPr>
              <a:t>Erlang X</a:t>
            </a:r>
            <a:r>
              <a:rPr lang="en-US" sz="2400" dirty="0">
                <a:solidFill>
                  <a:schemeClr val="tx1"/>
                </a:solidFill>
                <a:latin typeface="+mj-lt"/>
              </a:rPr>
              <a:t>: A more complex and realistic call center model with heavy call traffic, caller abandonments, call drops and skill based routing. </a:t>
            </a:r>
          </a:p>
          <a:p>
            <a:pPr marL="457200" indent="-457200">
              <a:buFont typeface="+mj-lt"/>
              <a:buAutoNum type="arabicPeriod"/>
            </a:pPr>
            <a:r>
              <a:rPr lang="en-US" sz="2400" b="1" dirty="0">
                <a:solidFill>
                  <a:schemeClr val="tx1"/>
                </a:solidFill>
                <a:latin typeface="+mj-lt"/>
              </a:rPr>
              <a:t>Real Call Center</a:t>
            </a:r>
            <a:r>
              <a:rPr lang="en-US" sz="2400" dirty="0">
                <a:solidFill>
                  <a:schemeClr val="tx1"/>
                </a:solidFill>
                <a:latin typeface="+mj-lt"/>
              </a:rPr>
              <a:t>: R</a:t>
            </a:r>
            <a:r>
              <a:rPr lang="en-US" sz="2400" dirty="0" smtClean="0">
                <a:solidFill>
                  <a:schemeClr val="tx1"/>
                </a:solidFill>
                <a:latin typeface="+mj-lt"/>
              </a:rPr>
              <a:t>eplicated </a:t>
            </a:r>
            <a:r>
              <a:rPr lang="en-US" sz="2400" dirty="0">
                <a:solidFill>
                  <a:schemeClr val="tx1"/>
                </a:solidFill>
                <a:latin typeface="+mj-lt"/>
              </a:rPr>
              <a:t>a real call center by studying it’s call </a:t>
            </a:r>
            <a:r>
              <a:rPr lang="en-US" sz="2400" dirty="0" smtClean="0">
                <a:solidFill>
                  <a:schemeClr val="tx1"/>
                </a:solidFill>
                <a:latin typeface="+mj-lt"/>
              </a:rPr>
              <a:t>records.</a:t>
            </a:r>
            <a:r>
              <a:rPr lang="en-US" sz="2400" dirty="0">
                <a:solidFill>
                  <a:schemeClr val="tx1"/>
                </a:solidFill>
                <a:latin typeface="+mj-lt"/>
              </a:rPr>
              <a:t> </a:t>
            </a:r>
          </a:p>
          <a:p>
            <a:pPr marL="457200" indent="-457200">
              <a:buFont typeface="+mj-lt"/>
              <a:buAutoNum type="arabicPeriod"/>
            </a:pPr>
            <a:r>
              <a:rPr lang="en-US" sz="2400" b="1" dirty="0">
                <a:solidFill>
                  <a:schemeClr val="tx1"/>
                </a:solidFill>
                <a:latin typeface="+mj-lt"/>
              </a:rPr>
              <a:t>Routing Schemes:</a:t>
            </a:r>
            <a:r>
              <a:rPr lang="en-US" sz="2400" dirty="0">
                <a:solidFill>
                  <a:schemeClr val="tx1"/>
                </a:solidFill>
                <a:latin typeface="+mj-lt"/>
              </a:rPr>
              <a:t> </a:t>
            </a:r>
            <a:r>
              <a:rPr lang="en-US" sz="2400" dirty="0" smtClean="0">
                <a:solidFill>
                  <a:schemeClr val="tx1"/>
                </a:solidFill>
                <a:latin typeface="+mj-lt"/>
              </a:rPr>
              <a:t>Skill </a:t>
            </a:r>
            <a:r>
              <a:rPr lang="en-US" sz="2400" dirty="0">
                <a:solidFill>
                  <a:schemeClr val="tx1"/>
                </a:solidFill>
                <a:latin typeface="+mj-lt"/>
              </a:rPr>
              <a:t>Based Routing, Fastest Server First, Longest Idle First and Lowest Cost Routing </a:t>
            </a:r>
            <a:r>
              <a:rPr lang="en-US" sz="2400" dirty="0" smtClean="0">
                <a:solidFill>
                  <a:schemeClr val="tx1"/>
                </a:solidFill>
                <a:latin typeface="+mj-lt"/>
              </a:rPr>
              <a:t>were tested. </a:t>
            </a:r>
          </a:p>
          <a:p>
            <a:pPr marL="457200" indent="-457200">
              <a:buFont typeface="+mj-lt"/>
              <a:buAutoNum type="arabicPeriod"/>
            </a:pPr>
            <a:r>
              <a:rPr lang="en-US" sz="2400" b="1" dirty="0" smtClean="0">
                <a:solidFill>
                  <a:schemeClr val="tx1"/>
                </a:solidFill>
                <a:latin typeface="+mj-lt"/>
              </a:rPr>
              <a:t>Data Analysis</a:t>
            </a:r>
            <a:r>
              <a:rPr lang="en-US" sz="2400" dirty="0" smtClean="0">
                <a:solidFill>
                  <a:schemeClr val="tx1"/>
                </a:solidFill>
                <a:latin typeface="+mj-lt"/>
              </a:rPr>
              <a:t>: Calculated Performance </a:t>
            </a:r>
            <a:r>
              <a:rPr lang="en-US" sz="2400" dirty="0">
                <a:solidFill>
                  <a:schemeClr val="tx1"/>
                </a:solidFill>
                <a:latin typeface="+mj-lt"/>
              </a:rPr>
              <a:t>metrics of </a:t>
            </a:r>
            <a:r>
              <a:rPr lang="en-US" sz="2400" dirty="0" smtClean="0">
                <a:solidFill>
                  <a:schemeClr val="tx1"/>
                </a:solidFill>
                <a:latin typeface="+mj-lt"/>
              </a:rPr>
              <a:t>our Call </a:t>
            </a:r>
            <a:r>
              <a:rPr lang="en-US" sz="2400" dirty="0">
                <a:solidFill>
                  <a:schemeClr val="tx1"/>
                </a:solidFill>
                <a:latin typeface="+mj-lt"/>
              </a:rPr>
              <a:t>Center.</a:t>
            </a:r>
            <a:endParaRPr lang="en-US" sz="2000" dirty="0">
              <a:solidFill>
                <a:schemeClr val="tx1"/>
              </a:solidFill>
            </a:endParaRPr>
          </a:p>
          <a:p>
            <a:pPr marL="457200" indent="-457200">
              <a:buFont typeface="Trebuchet MS" panose="020B0603020202020204"/>
              <a:buAutoNum type="arabicPeriod"/>
            </a:pPr>
            <a:endParaRPr lang="en-US" sz="2400" dirty="0">
              <a:solidFill>
                <a:schemeClr val="tx1"/>
              </a:solidFill>
              <a:latin typeface="+mj-lt"/>
            </a:endParaRPr>
          </a:p>
        </p:txBody>
      </p:sp>
    </p:spTree>
    <p:extLst>
      <p:ext uri="{BB962C8B-B14F-4D97-AF65-F5344CB8AC3E}">
        <p14:creationId xmlns:p14="http://schemas.microsoft.com/office/powerpoint/2010/main" val="2075332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flipH="1">
            <a:off x="0" y="-13810"/>
            <a:ext cx="12216513" cy="6871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5" name="Rectangle 64"/>
          <p:cNvSpPr/>
          <p:nvPr/>
        </p:nvSpPr>
        <p:spPr>
          <a:xfrm flipH="1">
            <a:off x="8790565" y="7117090"/>
            <a:ext cx="272598"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7" name="TextBox 4"/>
          <p:cNvSpPr txBox="1"/>
          <p:nvPr/>
        </p:nvSpPr>
        <p:spPr>
          <a:xfrm>
            <a:off x="949851" y="110238"/>
            <a:ext cx="1110343"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latin typeface="+mj-lt"/>
              </a:rPr>
              <a:t>Caller</a:t>
            </a:r>
            <a:endParaRPr lang="en-US" sz="2400" b="1" dirty="0">
              <a:latin typeface="+mj-lt"/>
            </a:endParaRPr>
          </a:p>
        </p:txBody>
      </p:sp>
      <p:sp>
        <p:nvSpPr>
          <p:cNvPr id="8" name="TextBox 5"/>
          <p:cNvSpPr txBox="1"/>
          <p:nvPr/>
        </p:nvSpPr>
        <p:spPr>
          <a:xfrm>
            <a:off x="5085104" y="90206"/>
            <a:ext cx="1110343"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latin typeface="+mj-lt"/>
              </a:rPr>
              <a:t>Server</a:t>
            </a:r>
            <a:endParaRPr lang="en-US" sz="2400" b="1" dirty="0">
              <a:latin typeface="+mj-lt"/>
            </a:endParaRPr>
          </a:p>
        </p:txBody>
      </p:sp>
      <p:sp>
        <p:nvSpPr>
          <p:cNvPr id="9" name="TextBox 6"/>
          <p:cNvSpPr txBox="1"/>
          <p:nvPr/>
        </p:nvSpPr>
        <p:spPr>
          <a:xfrm>
            <a:off x="9455053" y="85100"/>
            <a:ext cx="1110343"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latin typeface="+mj-lt"/>
              </a:rPr>
              <a:t>Agent</a:t>
            </a:r>
            <a:endParaRPr lang="en-US" sz="2400" b="1" dirty="0">
              <a:latin typeface="+mj-lt"/>
            </a:endParaRPr>
          </a:p>
        </p:txBody>
      </p:sp>
      <p:sp>
        <p:nvSpPr>
          <p:cNvPr id="10" name="TextBox 12"/>
          <p:cNvSpPr txBox="1"/>
          <p:nvPr/>
        </p:nvSpPr>
        <p:spPr>
          <a:xfrm>
            <a:off x="2158033" y="632230"/>
            <a:ext cx="3744673"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Request 192.1.1.1:8000/Caller</a:t>
            </a:r>
          </a:p>
          <a:p>
            <a:endParaRPr lang="en-US" sz="1600" b="1" dirty="0" smtClean="0"/>
          </a:p>
          <a:p>
            <a:r>
              <a:rPr lang="en-US" sz="1600" b="1" dirty="0" smtClean="0"/>
              <a:t>Response Caller Web Page </a:t>
            </a:r>
            <a:endParaRPr lang="en-US" sz="1600" b="1" dirty="0"/>
          </a:p>
        </p:txBody>
      </p:sp>
      <p:sp>
        <p:nvSpPr>
          <p:cNvPr id="11" name="TextBox 15"/>
          <p:cNvSpPr txBox="1"/>
          <p:nvPr/>
        </p:nvSpPr>
        <p:spPr>
          <a:xfrm>
            <a:off x="6240572" y="620295"/>
            <a:ext cx="3663043"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t>Request </a:t>
            </a:r>
            <a:r>
              <a:rPr lang="en-US" sz="1600" b="1" dirty="0" smtClean="0"/>
              <a:t>192.1.1.1:8000/Agent</a:t>
            </a:r>
          </a:p>
          <a:p>
            <a:endParaRPr lang="en-US" sz="1600" b="1" dirty="0"/>
          </a:p>
          <a:p>
            <a:r>
              <a:rPr lang="en-US" sz="1600" b="1" dirty="0" smtClean="0"/>
              <a:t>Response Agent Web Page</a:t>
            </a:r>
            <a:endParaRPr lang="en-US" sz="1600" b="1" dirty="0"/>
          </a:p>
        </p:txBody>
      </p:sp>
      <p:sp>
        <p:nvSpPr>
          <p:cNvPr id="14" name="TextBox 20"/>
          <p:cNvSpPr txBox="1"/>
          <p:nvPr/>
        </p:nvSpPr>
        <p:spPr>
          <a:xfrm>
            <a:off x="198134" y="1347555"/>
            <a:ext cx="194854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getUserMedia</a:t>
            </a:r>
            <a:endParaRPr lang="en-US" sz="1600" b="1" dirty="0"/>
          </a:p>
        </p:txBody>
      </p:sp>
      <p:sp>
        <p:nvSpPr>
          <p:cNvPr id="15" name="TextBox 21"/>
          <p:cNvSpPr txBox="1"/>
          <p:nvPr/>
        </p:nvSpPr>
        <p:spPr>
          <a:xfrm>
            <a:off x="9035954" y="1314239"/>
            <a:ext cx="194854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getUserMedia</a:t>
            </a:r>
            <a:endParaRPr lang="en-US" sz="1600" b="1" dirty="0"/>
          </a:p>
        </p:txBody>
      </p:sp>
      <p:sp>
        <p:nvSpPr>
          <p:cNvPr id="16" name="TextBox 22"/>
          <p:cNvSpPr txBox="1"/>
          <p:nvPr/>
        </p:nvSpPr>
        <p:spPr>
          <a:xfrm>
            <a:off x="192687" y="1662066"/>
            <a:ext cx="231321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PeerConnection PC1</a:t>
            </a:r>
            <a:endParaRPr lang="en-US" sz="1600" b="1" dirty="0"/>
          </a:p>
        </p:txBody>
      </p:sp>
      <p:sp>
        <p:nvSpPr>
          <p:cNvPr id="17" name="TextBox 23"/>
          <p:cNvSpPr txBox="1"/>
          <p:nvPr/>
        </p:nvSpPr>
        <p:spPr>
          <a:xfrm>
            <a:off x="9051036" y="3771879"/>
            <a:ext cx="339702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RemoteDescription=Offer</a:t>
            </a:r>
            <a:endParaRPr lang="en-US" sz="1600" b="1" dirty="0"/>
          </a:p>
        </p:txBody>
      </p:sp>
      <p:sp>
        <p:nvSpPr>
          <p:cNvPr id="18" name="TextBox 24"/>
          <p:cNvSpPr txBox="1"/>
          <p:nvPr/>
        </p:nvSpPr>
        <p:spPr>
          <a:xfrm>
            <a:off x="192687" y="1998191"/>
            <a:ext cx="3035422"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PC1.addTrack(Local Stream)</a:t>
            </a:r>
            <a:endParaRPr lang="en-US" sz="1600" b="1" dirty="0"/>
          </a:p>
        </p:txBody>
      </p:sp>
      <p:sp>
        <p:nvSpPr>
          <p:cNvPr id="19" name="TextBox 25"/>
          <p:cNvSpPr txBox="1"/>
          <p:nvPr/>
        </p:nvSpPr>
        <p:spPr>
          <a:xfrm>
            <a:off x="9035955" y="1609326"/>
            <a:ext cx="231321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PeerConnection PC2</a:t>
            </a:r>
            <a:endParaRPr lang="en-US" sz="1600" b="1" dirty="0"/>
          </a:p>
        </p:txBody>
      </p:sp>
      <p:sp>
        <p:nvSpPr>
          <p:cNvPr id="20" name="TextBox 26"/>
          <p:cNvSpPr txBox="1"/>
          <p:nvPr/>
        </p:nvSpPr>
        <p:spPr>
          <a:xfrm>
            <a:off x="173699" y="2416222"/>
            <a:ext cx="229688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Call button pressed</a:t>
            </a:r>
            <a:endParaRPr lang="en-US" sz="1600" b="1" dirty="0"/>
          </a:p>
        </p:txBody>
      </p:sp>
      <p:sp>
        <p:nvSpPr>
          <p:cNvPr id="21" name="TextBox 27"/>
          <p:cNvSpPr txBox="1"/>
          <p:nvPr/>
        </p:nvSpPr>
        <p:spPr>
          <a:xfrm>
            <a:off x="9035956" y="1968945"/>
            <a:ext cx="3003644"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PC2.addTrack(Local </a:t>
            </a:r>
            <a:r>
              <a:rPr lang="en-US" sz="1600" b="1" dirty="0"/>
              <a:t>S</a:t>
            </a:r>
            <a:r>
              <a:rPr lang="en-US" sz="1600" b="1" dirty="0" smtClean="0"/>
              <a:t>tream)</a:t>
            </a:r>
            <a:endParaRPr lang="en-US" sz="1600" b="1" dirty="0"/>
          </a:p>
        </p:txBody>
      </p:sp>
      <p:sp>
        <p:nvSpPr>
          <p:cNvPr id="22" name="TextBox 28"/>
          <p:cNvSpPr txBox="1"/>
          <p:nvPr/>
        </p:nvSpPr>
        <p:spPr>
          <a:xfrm>
            <a:off x="207175" y="3110360"/>
            <a:ext cx="2535649"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LocalDescription=Offer</a:t>
            </a:r>
            <a:endParaRPr lang="en-US" sz="1600" b="1" dirty="0"/>
          </a:p>
        </p:txBody>
      </p:sp>
      <p:sp>
        <p:nvSpPr>
          <p:cNvPr id="23" name="TextBox 29"/>
          <p:cNvSpPr txBox="1"/>
          <p:nvPr/>
        </p:nvSpPr>
        <p:spPr>
          <a:xfrm>
            <a:off x="192687" y="2719281"/>
            <a:ext cx="194854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PC1.createOffer()</a:t>
            </a:r>
          </a:p>
        </p:txBody>
      </p:sp>
      <p:sp>
        <p:nvSpPr>
          <p:cNvPr id="24" name="TextBox 30"/>
          <p:cNvSpPr txBox="1"/>
          <p:nvPr/>
        </p:nvSpPr>
        <p:spPr>
          <a:xfrm>
            <a:off x="192686" y="3554809"/>
            <a:ext cx="194854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Send Offer</a:t>
            </a:r>
            <a:endParaRPr lang="en-US" sz="1600" b="1" dirty="0"/>
          </a:p>
        </p:txBody>
      </p:sp>
      <p:sp>
        <p:nvSpPr>
          <p:cNvPr id="25" name="TextBox 31"/>
          <p:cNvSpPr txBox="1"/>
          <p:nvPr/>
        </p:nvSpPr>
        <p:spPr>
          <a:xfrm>
            <a:off x="153222" y="4097591"/>
            <a:ext cx="231321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Receive Answer</a:t>
            </a:r>
            <a:endParaRPr lang="en-US" sz="1600" b="1" dirty="0"/>
          </a:p>
        </p:txBody>
      </p:sp>
      <p:sp>
        <p:nvSpPr>
          <p:cNvPr id="26" name="TextBox 32"/>
          <p:cNvSpPr txBox="1"/>
          <p:nvPr/>
        </p:nvSpPr>
        <p:spPr>
          <a:xfrm>
            <a:off x="132134" y="4534954"/>
            <a:ext cx="349723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RemoteDescription=Answer</a:t>
            </a:r>
            <a:endParaRPr lang="en-US" sz="1600" b="1" dirty="0"/>
          </a:p>
        </p:txBody>
      </p:sp>
      <p:sp>
        <p:nvSpPr>
          <p:cNvPr id="27" name="TextBox 33"/>
          <p:cNvSpPr txBox="1"/>
          <p:nvPr/>
        </p:nvSpPr>
        <p:spPr>
          <a:xfrm>
            <a:off x="123538" y="4995408"/>
            <a:ext cx="229688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ICE Candidate arrived</a:t>
            </a:r>
            <a:endParaRPr lang="en-US" sz="1600" b="1" dirty="0"/>
          </a:p>
        </p:txBody>
      </p:sp>
      <p:sp>
        <p:nvSpPr>
          <p:cNvPr id="28" name="TextBox 34"/>
          <p:cNvSpPr txBox="1"/>
          <p:nvPr/>
        </p:nvSpPr>
        <p:spPr>
          <a:xfrm>
            <a:off x="134557" y="5748221"/>
            <a:ext cx="3265716"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t>R</a:t>
            </a:r>
            <a:r>
              <a:rPr lang="en-US" sz="1600" b="1" dirty="0" smtClean="0"/>
              <a:t>emote Stream arrived</a:t>
            </a:r>
            <a:endParaRPr lang="en-US" sz="1600" b="1" dirty="0"/>
          </a:p>
        </p:txBody>
      </p:sp>
      <p:sp>
        <p:nvSpPr>
          <p:cNvPr id="29" name="TextBox 35"/>
          <p:cNvSpPr txBox="1"/>
          <p:nvPr/>
        </p:nvSpPr>
        <p:spPr>
          <a:xfrm>
            <a:off x="134797" y="5384175"/>
            <a:ext cx="267675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PC1.setICECandidate</a:t>
            </a:r>
          </a:p>
        </p:txBody>
      </p:sp>
      <p:sp>
        <p:nvSpPr>
          <p:cNvPr id="30" name="TextBox 36"/>
          <p:cNvSpPr txBox="1"/>
          <p:nvPr/>
        </p:nvSpPr>
        <p:spPr>
          <a:xfrm>
            <a:off x="9051036" y="3503813"/>
            <a:ext cx="1948543"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Receive Offer</a:t>
            </a:r>
            <a:endParaRPr lang="en-US" sz="1600" b="1" dirty="0"/>
          </a:p>
        </p:txBody>
      </p:sp>
      <p:sp>
        <p:nvSpPr>
          <p:cNvPr id="31" name="TextBox 37"/>
          <p:cNvSpPr txBox="1"/>
          <p:nvPr/>
        </p:nvSpPr>
        <p:spPr>
          <a:xfrm>
            <a:off x="9030507" y="4105880"/>
            <a:ext cx="231321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PC2.createAnswer()</a:t>
            </a:r>
            <a:endParaRPr lang="en-US" sz="1600" b="1" dirty="0"/>
          </a:p>
        </p:txBody>
      </p:sp>
      <p:sp>
        <p:nvSpPr>
          <p:cNvPr id="32" name="TextBox 38"/>
          <p:cNvSpPr txBox="1"/>
          <p:nvPr/>
        </p:nvSpPr>
        <p:spPr>
          <a:xfrm>
            <a:off x="9006014" y="4987007"/>
            <a:ext cx="2683331"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PC2.setICECandidate</a:t>
            </a:r>
            <a:endParaRPr lang="en-US" sz="1600" b="1" dirty="0"/>
          </a:p>
        </p:txBody>
      </p:sp>
      <p:sp>
        <p:nvSpPr>
          <p:cNvPr id="33" name="TextBox 39"/>
          <p:cNvSpPr txBox="1"/>
          <p:nvPr/>
        </p:nvSpPr>
        <p:spPr>
          <a:xfrm>
            <a:off x="9014176" y="5347552"/>
            <a:ext cx="229688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ICE Candidate arrived</a:t>
            </a:r>
            <a:endParaRPr lang="en-US" sz="1600" b="1" dirty="0"/>
          </a:p>
        </p:txBody>
      </p:sp>
      <p:sp>
        <p:nvSpPr>
          <p:cNvPr id="34" name="TextBox 40"/>
          <p:cNvSpPr txBox="1"/>
          <p:nvPr/>
        </p:nvSpPr>
        <p:spPr>
          <a:xfrm>
            <a:off x="9021474" y="6081529"/>
            <a:ext cx="373085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Play RemoteStream </a:t>
            </a:r>
          </a:p>
          <a:p>
            <a:r>
              <a:rPr lang="en-US" sz="1600" b="1" dirty="0" smtClean="0"/>
              <a:t> </a:t>
            </a:r>
            <a:endParaRPr lang="en-US" sz="1600" b="1" dirty="0"/>
          </a:p>
        </p:txBody>
      </p:sp>
      <p:sp>
        <p:nvSpPr>
          <p:cNvPr id="35" name="TextBox 41"/>
          <p:cNvSpPr txBox="1"/>
          <p:nvPr/>
        </p:nvSpPr>
        <p:spPr>
          <a:xfrm>
            <a:off x="9006013" y="5692911"/>
            <a:ext cx="3421514"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Remote Stream arrived</a:t>
            </a:r>
          </a:p>
        </p:txBody>
      </p:sp>
      <p:sp>
        <p:nvSpPr>
          <p:cNvPr id="36" name="TextBox 42"/>
          <p:cNvSpPr txBox="1"/>
          <p:nvPr/>
        </p:nvSpPr>
        <p:spPr>
          <a:xfrm>
            <a:off x="151421" y="6131561"/>
            <a:ext cx="4134077"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smtClean="0"/>
              <a:t>Play </a:t>
            </a:r>
            <a:r>
              <a:rPr lang="en-US" sz="1600" b="1" dirty="0"/>
              <a:t>R</a:t>
            </a:r>
            <a:r>
              <a:rPr lang="en-US" sz="1600" b="1" dirty="0" smtClean="0"/>
              <a:t>emoteStream </a:t>
            </a:r>
            <a:endParaRPr lang="en-US" sz="1600" b="1" dirty="0"/>
          </a:p>
        </p:txBody>
      </p:sp>
      <p:sp>
        <p:nvSpPr>
          <p:cNvPr id="43" name="TextBox 51"/>
          <p:cNvSpPr txBox="1"/>
          <p:nvPr/>
        </p:nvSpPr>
        <p:spPr>
          <a:xfrm>
            <a:off x="2503530" y="3988638"/>
            <a:ext cx="320177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smtClean="0"/>
              <a:t>socket.on (“</a:t>
            </a:r>
            <a:r>
              <a:rPr lang="en-US" sz="1600" b="1" dirty="0"/>
              <a:t>answer</a:t>
            </a:r>
            <a:r>
              <a:rPr lang="en-US" sz="1600" b="1" dirty="0" smtClean="0"/>
              <a:t>”)</a:t>
            </a:r>
          </a:p>
          <a:p>
            <a:pPr algn="ctr"/>
            <a:endParaRPr lang="en-US" sz="1600" b="1" dirty="0"/>
          </a:p>
        </p:txBody>
      </p:sp>
      <p:sp>
        <p:nvSpPr>
          <p:cNvPr id="44" name="TextBox 52"/>
          <p:cNvSpPr txBox="1"/>
          <p:nvPr/>
        </p:nvSpPr>
        <p:spPr>
          <a:xfrm>
            <a:off x="5719444" y="3341703"/>
            <a:ext cx="3071121"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err="1" smtClean="0"/>
              <a:t>socket.on</a:t>
            </a:r>
            <a:r>
              <a:rPr lang="en-US" sz="1600" b="1" dirty="0" smtClean="0"/>
              <a:t> (“</a:t>
            </a:r>
            <a:r>
              <a:rPr lang="en-US" sz="1600" b="1" dirty="0"/>
              <a:t>O</a:t>
            </a:r>
            <a:r>
              <a:rPr lang="en-US" sz="1600" b="1" dirty="0" smtClean="0"/>
              <a:t>ffer”)</a:t>
            </a:r>
          </a:p>
          <a:p>
            <a:pPr algn="ctr"/>
            <a:endParaRPr lang="en-US" sz="1600" b="1" dirty="0"/>
          </a:p>
        </p:txBody>
      </p:sp>
      <p:sp>
        <p:nvSpPr>
          <p:cNvPr id="45" name="TextBox 53"/>
          <p:cNvSpPr txBox="1"/>
          <p:nvPr/>
        </p:nvSpPr>
        <p:spPr>
          <a:xfrm>
            <a:off x="2517678" y="3396715"/>
            <a:ext cx="320176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smtClean="0"/>
              <a:t>socket.emit (“</a:t>
            </a:r>
            <a:r>
              <a:rPr lang="en-US" sz="1600" b="1" dirty="0"/>
              <a:t>offer</a:t>
            </a:r>
            <a:r>
              <a:rPr lang="en-US" sz="1600" b="1" dirty="0" smtClean="0"/>
              <a:t>”)</a:t>
            </a:r>
          </a:p>
          <a:p>
            <a:pPr algn="ctr"/>
            <a:endParaRPr lang="en-US" sz="1600" b="1" dirty="0"/>
          </a:p>
        </p:txBody>
      </p:sp>
      <p:sp>
        <p:nvSpPr>
          <p:cNvPr id="46" name="TextBox 54"/>
          <p:cNvSpPr txBox="1"/>
          <p:nvPr/>
        </p:nvSpPr>
        <p:spPr>
          <a:xfrm>
            <a:off x="5854930" y="3992025"/>
            <a:ext cx="324665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smtClean="0"/>
              <a:t>socket.emit (“</a:t>
            </a:r>
            <a:r>
              <a:rPr lang="en-US" sz="1600" b="1" dirty="0"/>
              <a:t>answer</a:t>
            </a:r>
            <a:r>
              <a:rPr lang="en-US" sz="1600" b="1" dirty="0" smtClean="0"/>
              <a:t>”)</a:t>
            </a:r>
          </a:p>
          <a:p>
            <a:pPr algn="ctr"/>
            <a:endParaRPr lang="en-US" sz="1600" b="1" dirty="0"/>
          </a:p>
        </p:txBody>
      </p:sp>
      <p:cxnSp>
        <p:nvCxnSpPr>
          <p:cNvPr id="47" name="Straight Arrow Connector 46"/>
          <p:cNvCxnSpPr/>
          <p:nvPr/>
        </p:nvCxnSpPr>
        <p:spPr>
          <a:xfrm flipV="1">
            <a:off x="2813661" y="3742151"/>
            <a:ext cx="2550786" cy="3812"/>
          </a:xfrm>
          <a:prstGeom prst="straightConnector1">
            <a:avLst/>
          </a:prstGeom>
          <a:ln w="82550">
            <a:tailEnd type="triangle"/>
          </a:ln>
        </p:spPr>
        <p:style>
          <a:lnRef idx="3">
            <a:schemeClr val="accent2"/>
          </a:lnRef>
          <a:fillRef idx="0">
            <a:schemeClr val="accent2"/>
          </a:fillRef>
          <a:effectRef idx="2">
            <a:schemeClr val="accent2"/>
          </a:effectRef>
          <a:fontRef idx="minor">
            <a:schemeClr val="tx1"/>
          </a:fontRef>
        </p:style>
      </p:cxnSp>
      <p:cxnSp>
        <p:nvCxnSpPr>
          <p:cNvPr id="48" name="Straight Arrow Connector 47"/>
          <p:cNvCxnSpPr/>
          <p:nvPr/>
        </p:nvCxnSpPr>
        <p:spPr>
          <a:xfrm>
            <a:off x="6151418" y="3673543"/>
            <a:ext cx="2854595" cy="0"/>
          </a:xfrm>
          <a:prstGeom prst="straightConnector1">
            <a:avLst/>
          </a:prstGeom>
          <a:ln w="82550">
            <a:tailEnd type="triangle"/>
          </a:ln>
        </p:spPr>
        <p:style>
          <a:lnRef idx="3">
            <a:schemeClr val="accent2"/>
          </a:lnRef>
          <a:fillRef idx="0">
            <a:schemeClr val="accent2"/>
          </a:fillRef>
          <a:effectRef idx="2">
            <a:schemeClr val="accent2"/>
          </a:effectRef>
          <a:fontRef idx="minor">
            <a:schemeClr val="tx1"/>
          </a:fontRef>
        </p:style>
      </p:cxnSp>
      <p:cxnSp>
        <p:nvCxnSpPr>
          <p:cNvPr id="49" name="Straight Arrow Connector 48"/>
          <p:cNvCxnSpPr/>
          <p:nvPr/>
        </p:nvCxnSpPr>
        <p:spPr>
          <a:xfrm flipH="1" flipV="1">
            <a:off x="2742824" y="4351254"/>
            <a:ext cx="2550785" cy="16925"/>
          </a:xfrm>
          <a:prstGeom prst="straightConnector1">
            <a:avLst/>
          </a:prstGeom>
          <a:ln w="82550">
            <a:tailEnd type="triangle"/>
          </a:ln>
        </p:spPr>
        <p:style>
          <a:lnRef idx="3">
            <a:schemeClr val="accent2"/>
          </a:lnRef>
          <a:fillRef idx="0">
            <a:schemeClr val="accent2"/>
          </a:fillRef>
          <a:effectRef idx="2">
            <a:schemeClr val="accent2"/>
          </a:effectRef>
          <a:fontRef idx="minor">
            <a:schemeClr val="tx1"/>
          </a:fontRef>
        </p:style>
      </p:cxnSp>
      <p:cxnSp>
        <p:nvCxnSpPr>
          <p:cNvPr id="50" name="Straight Arrow Connector 49"/>
          <p:cNvCxnSpPr/>
          <p:nvPr/>
        </p:nvCxnSpPr>
        <p:spPr>
          <a:xfrm flipH="1" flipV="1">
            <a:off x="6112634" y="4352233"/>
            <a:ext cx="2893379" cy="3261"/>
          </a:xfrm>
          <a:prstGeom prst="straightConnector1">
            <a:avLst/>
          </a:prstGeom>
          <a:ln w="82550">
            <a:tailEnd type="triangle"/>
          </a:ln>
        </p:spPr>
        <p:style>
          <a:lnRef idx="3">
            <a:schemeClr val="accent2"/>
          </a:lnRef>
          <a:fillRef idx="0">
            <a:schemeClr val="accent2"/>
          </a:fillRef>
          <a:effectRef idx="2">
            <a:schemeClr val="accent2"/>
          </a:effectRef>
          <a:fontRef idx="minor">
            <a:schemeClr val="tx1"/>
          </a:fontRef>
        </p:style>
      </p:cxnSp>
      <p:sp>
        <p:nvSpPr>
          <p:cNvPr id="51" name="TextBox 71"/>
          <p:cNvSpPr txBox="1"/>
          <p:nvPr/>
        </p:nvSpPr>
        <p:spPr>
          <a:xfrm>
            <a:off x="2385285" y="5242714"/>
            <a:ext cx="3152788"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smtClean="0"/>
              <a:t>socket.on (“</a:t>
            </a:r>
            <a:r>
              <a:rPr lang="en-US" sz="1600" b="1" dirty="0"/>
              <a:t>candidate</a:t>
            </a:r>
            <a:r>
              <a:rPr lang="en-US" sz="1600" b="1" dirty="0" smtClean="0"/>
              <a:t>”)</a:t>
            </a:r>
          </a:p>
          <a:p>
            <a:pPr algn="ctr"/>
            <a:endParaRPr lang="en-US" sz="1600" b="1" dirty="0"/>
          </a:p>
        </p:txBody>
      </p:sp>
      <p:sp>
        <p:nvSpPr>
          <p:cNvPr id="52" name="TextBox 72"/>
          <p:cNvSpPr txBox="1"/>
          <p:nvPr/>
        </p:nvSpPr>
        <p:spPr>
          <a:xfrm>
            <a:off x="5854573" y="4808179"/>
            <a:ext cx="3279318"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smtClean="0"/>
              <a:t>socket.on (“</a:t>
            </a:r>
            <a:r>
              <a:rPr lang="en-US" sz="1600" b="1" dirty="0"/>
              <a:t>candidate</a:t>
            </a:r>
            <a:r>
              <a:rPr lang="en-US" sz="1600" b="1" dirty="0" smtClean="0"/>
              <a:t>”)</a:t>
            </a:r>
          </a:p>
          <a:p>
            <a:pPr algn="ctr"/>
            <a:endParaRPr lang="en-US" sz="1600" b="1" dirty="0"/>
          </a:p>
        </p:txBody>
      </p:sp>
      <p:sp>
        <p:nvSpPr>
          <p:cNvPr id="53" name="TextBox 73"/>
          <p:cNvSpPr txBox="1"/>
          <p:nvPr/>
        </p:nvSpPr>
        <p:spPr>
          <a:xfrm>
            <a:off x="2170684" y="4831391"/>
            <a:ext cx="3303806"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smtClean="0"/>
              <a:t>socket.emit (“</a:t>
            </a:r>
            <a:r>
              <a:rPr lang="en-US" sz="1600" b="1" dirty="0"/>
              <a:t>candidate</a:t>
            </a:r>
            <a:r>
              <a:rPr lang="en-US" sz="1600" b="1" dirty="0" smtClean="0"/>
              <a:t>”)</a:t>
            </a:r>
          </a:p>
          <a:p>
            <a:pPr algn="ctr"/>
            <a:endParaRPr lang="en-US" sz="1600" b="1" dirty="0"/>
          </a:p>
        </p:txBody>
      </p:sp>
      <p:sp>
        <p:nvSpPr>
          <p:cNvPr id="54" name="TextBox 74"/>
          <p:cNvSpPr txBox="1"/>
          <p:nvPr/>
        </p:nvSpPr>
        <p:spPr>
          <a:xfrm>
            <a:off x="5942635" y="5243016"/>
            <a:ext cx="329563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smtClean="0"/>
              <a:t>socket.emit (“candidate”)</a:t>
            </a:r>
          </a:p>
        </p:txBody>
      </p:sp>
      <p:cxnSp>
        <p:nvCxnSpPr>
          <p:cNvPr id="55" name="Straight Arrow Connector 54"/>
          <p:cNvCxnSpPr/>
          <p:nvPr/>
        </p:nvCxnSpPr>
        <p:spPr>
          <a:xfrm flipV="1">
            <a:off x="2858050" y="5171896"/>
            <a:ext cx="2476516" cy="18489"/>
          </a:xfrm>
          <a:prstGeom prst="straightConnector1">
            <a:avLst/>
          </a:prstGeom>
          <a:ln w="82550">
            <a:tailEnd type="triangle"/>
          </a:ln>
        </p:spPr>
        <p:style>
          <a:lnRef idx="3">
            <a:schemeClr val="accent2"/>
          </a:lnRef>
          <a:fillRef idx="0">
            <a:schemeClr val="accent2"/>
          </a:fillRef>
          <a:effectRef idx="2">
            <a:schemeClr val="accent2"/>
          </a:effectRef>
          <a:fontRef idx="minor">
            <a:schemeClr val="tx1"/>
          </a:fontRef>
        </p:style>
      </p:cxnSp>
      <p:cxnSp>
        <p:nvCxnSpPr>
          <p:cNvPr id="56" name="Straight Arrow Connector 55"/>
          <p:cNvCxnSpPr/>
          <p:nvPr/>
        </p:nvCxnSpPr>
        <p:spPr>
          <a:xfrm>
            <a:off x="6151418" y="5151626"/>
            <a:ext cx="2879089" cy="0"/>
          </a:xfrm>
          <a:prstGeom prst="straightConnector1">
            <a:avLst/>
          </a:prstGeom>
          <a:ln w="82550">
            <a:tailEnd type="triangle"/>
          </a:ln>
        </p:spPr>
        <p:style>
          <a:lnRef idx="3">
            <a:schemeClr val="accent2"/>
          </a:lnRef>
          <a:fillRef idx="0">
            <a:schemeClr val="accent2"/>
          </a:fillRef>
          <a:effectRef idx="2">
            <a:schemeClr val="accent2"/>
          </a:effectRef>
          <a:fontRef idx="minor">
            <a:schemeClr val="tx1"/>
          </a:fontRef>
        </p:style>
      </p:cxnSp>
      <p:cxnSp>
        <p:nvCxnSpPr>
          <p:cNvPr id="57" name="Straight Arrow Connector 56"/>
          <p:cNvCxnSpPr/>
          <p:nvPr/>
        </p:nvCxnSpPr>
        <p:spPr>
          <a:xfrm flipH="1">
            <a:off x="2802503" y="5584128"/>
            <a:ext cx="2492728" cy="12502"/>
          </a:xfrm>
          <a:prstGeom prst="straightConnector1">
            <a:avLst/>
          </a:prstGeom>
          <a:ln w="82550">
            <a:tailEnd type="triangle"/>
          </a:ln>
        </p:spPr>
        <p:style>
          <a:lnRef idx="3">
            <a:schemeClr val="accent2"/>
          </a:lnRef>
          <a:fillRef idx="0">
            <a:schemeClr val="accent2"/>
          </a:fillRef>
          <a:effectRef idx="2">
            <a:schemeClr val="accent2"/>
          </a:effectRef>
          <a:fontRef idx="minor">
            <a:schemeClr val="tx1"/>
          </a:fontRef>
        </p:style>
      </p:cxnSp>
      <p:cxnSp>
        <p:nvCxnSpPr>
          <p:cNvPr id="58" name="Straight Arrow Connector 57"/>
          <p:cNvCxnSpPr/>
          <p:nvPr/>
        </p:nvCxnSpPr>
        <p:spPr>
          <a:xfrm flipH="1">
            <a:off x="6122802" y="5592296"/>
            <a:ext cx="2854595" cy="33022"/>
          </a:xfrm>
          <a:prstGeom prst="straightConnector1">
            <a:avLst/>
          </a:prstGeom>
          <a:ln w="82550">
            <a:tailEnd type="triangle"/>
          </a:ln>
        </p:spPr>
        <p:style>
          <a:lnRef idx="3">
            <a:schemeClr val="accent2"/>
          </a:lnRef>
          <a:fillRef idx="0">
            <a:schemeClr val="accent2"/>
          </a:fillRef>
          <a:effectRef idx="2">
            <a:schemeClr val="accent2"/>
          </a:effectRef>
          <a:fontRef idx="minor">
            <a:schemeClr val="tx1"/>
          </a:fontRef>
        </p:style>
      </p:cxnSp>
      <p:cxnSp>
        <p:nvCxnSpPr>
          <p:cNvPr id="80" name="Elbow Connector 79"/>
          <p:cNvCxnSpPr/>
          <p:nvPr/>
        </p:nvCxnSpPr>
        <p:spPr>
          <a:xfrm>
            <a:off x="1981200" y="1025174"/>
            <a:ext cx="3369392" cy="1"/>
          </a:xfrm>
          <a:prstGeom prst="bentConnector3">
            <a:avLst>
              <a:gd name="adj1" fmla="val 50000"/>
            </a:avLst>
          </a:prstGeom>
          <a:ln w="82550" cap="sq">
            <a:headEnd type="triangle"/>
            <a:tailEnd type="stealth"/>
          </a:ln>
        </p:spPr>
        <p:style>
          <a:lnRef idx="3">
            <a:schemeClr val="accent2"/>
          </a:lnRef>
          <a:fillRef idx="0">
            <a:schemeClr val="accent2"/>
          </a:fillRef>
          <a:effectRef idx="2">
            <a:schemeClr val="accent2"/>
          </a:effectRef>
          <a:fontRef idx="minor">
            <a:schemeClr val="tx1"/>
          </a:fontRef>
        </p:style>
      </p:cxnSp>
      <p:cxnSp>
        <p:nvCxnSpPr>
          <p:cNvPr id="82" name="Elbow Connector 81"/>
          <p:cNvCxnSpPr/>
          <p:nvPr/>
        </p:nvCxnSpPr>
        <p:spPr>
          <a:xfrm flipV="1">
            <a:off x="6018507" y="995758"/>
            <a:ext cx="3512364" cy="1705"/>
          </a:xfrm>
          <a:prstGeom prst="bentConnector3">
            <a:avLst>
              <a:gd name="adj1" fmla="val 50000"/>
            </a:avLst>
          </a:prstGeom>
          <a:ln w="82550">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56920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BD35-0914-46D0-9162-3E7D8B990889}"/>
              </a:ext>
            </a:extLst>
          </p:cNvPr>
          <p:cNvSpPr>
            <a:spLocks noGrp="1"/>
          </p:cNvSpPr>
          <p:nvPr>
            <p:ph type="title"/>
          </p:nvPr>
        </p:nvSpPr>
        <p:spPr/>
        <p:txBody>
          <a:bodyPr/>
          <a:lstStyle/>
          <a:p>
            <a:pPr algn="ctr"/>
            <a:r>
              <a:rPr lang="en-US" dirty="0">
                <a:cs typeface="Calibri Light"/>
              </a:rPr>
              <a:t>Call Centre Web Page</a:t>
            </a:r>
            <a:endParaRPr lang="en-US" dirty="0"/>
          </a:p>
        </p:txBody>
      </p:sp>
      <p:sp>
        <p:nvSpPr>
          <p:cNvPr id="3" name="Content Placeholder 2">
            <a:extLst>
              <a:ext uri="{FF2B5EF4-FFF2-40B4-BE49-F238E27FC236}">
                <a16:creationId xmlns:a16="http://schemas.microsoft.com/office/drawing/2014/main" id="{360D4AE1-9351-4884-98D5-7A99DF80285C}"/>
              </a:ext>
            </a:extLst>
          </p:cNvPr>
          <p:cNvSpPr>
            <a:spLocks noGrp="1"/>
          </p:cNvSpPr>
          <p:nvPr>
            <p:ph idx="1"/>
          </p:nvPr>
        </p:nvSpPr>
        <p:spPr>
          <a:xfrm>
            <a:off x="677334" y="1424608"/>
            <a:ext cx="4686403" cy="4831226"/>
          </a:xfrm>
        </p:spPr>
        <p:txBody>
          <a:bodyPr vert="horz" lIns="91440" tIns="45720" rIns="91440" bIns="45720" rtlCol="0" anchor="t">
            <a:normAutofit/>
          </a:bodyPr>
          <a:lstStyle/>
          <a:p>
            <a:r>
              <a:rPr lang="en-US" dirty="0">
                <a:cs typeface="Calibri"/>
              </a:rPr>
              <a:t>Home page which directs user to caller/agent page</a:t>
            </a:r>
          </a:p>
          <a:p>
            <a:r>
              <a:rPr lang="en-US" dirty="0">
                <a:cs typeface="Calibri"/>
              </a:rPr>
              <a:t>Caller Web page initiates a call </a:t>
            </a:r>
          </a:p>
          <a:p>
            <a:r>
              <a:rPr lang="en-US" dirty="0">
                <a:cs typeface="Calibri"/>
              </a:rPr>
              <a:t>Agent directed automatically if available in queue or idle</a:t>
            </a:r>
          </a:p>
          <a:p>
            <a:r>
              <a:rPr lang="en-US" dirty="0">
                <a:cs typeface="Calibri"/>
              </a:rPr>
              <a:t>Access local and remote stream via WebRTC connection</a:t>
            </a:r>
          </a:p>
          <a:p>
            <a:r>
              <a:rPr lang="en-US" dirty="0">
                <a:cs typeface="Calibri"/>
              </a:rPr>
              <a:t>Exchange of text messages</a:t>
            </a:r>
          </a:p>
          <a:p>
            <a:r>
              <a:rPr lang="en-US" dirty="0">
                <a:cs typeface="Calibri"/>
              </a:rPr>
              <a:t> f</a:t>
            </a:r>
            <a:r>
              <a:rPr lang="en-US" dirty="0" smtClean="0">
                <a:cs typeface="Calibri"/>
              </a:rPr>
              <a:t>iles </a:t>
            </a:r>
            <a:r>
              <a:rPr lang="en-US" dirty="0">
                <a:cs typeface="Calibri"/>
              </a:rPr>
              <a:t>sent and downloaded  over data channel</a:t>
            </a: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4" name="Picture 3"/>
          <p:cNvPicPr>
            <a:picLocks noChangeAspect="1"/>
          </p:cNvPicPr>
          <p:nvPr/>
        </p:nvPicPr>
        <p:blipFill rotWithShape="1">
          <a:blip r:embed="rId2"/>
          <a:srcRect t="-1960" b="4977"/>
          <a:stretch/>
        </p:blipFill>
        <p:spPr>
          <a:xfrm>
            <a:off x="5381720" y="1468583"/>
            <a:ext cx="6553200" cy="3574906"/>
          </a:xfrm>
          <a:prstGeom prst="rect">
            <a:avLst/>
          </a:prstGeom>
          <a:ln>
            <a:solidFill>
              <a:schemeClr val="tx1"/>
            </a:solidFill>
          </a:ln>
        </p:spPr>
      </p:pic>
    </p:spTree>
    <p:extLst>
      <p:ext uri="{BB962C8B-B14F-4D97-AF65-F5344CB8AC3E}">
        <p14:creationId xmlns:p14="http://schemas.microsoft.com/office/powerpoint/2010/main" val="27585276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HTML Syntax</a:t>
            </a:r>
          </a:p>
        </p:txBody>
      </p:sp>
      <p:sp>
        <p:nvSpPr>
          <p:cNvPr id="3" name="Content Placeholder 2"/>
          <p:cNvSpPr>
            <a:spLocks noGrp="1"/>
          </p:cNvSpPr>
          <p:nvPr>
            <p:ph idx="1"/>
          </p:nvPr>
        </p:nvSpPr>
        <p:spPr/>
        <p:txBody>
          <a:bodyPr/>
          <a:lstStyle/>
          <a:p>
            <a:r>
              <a:rPr lang="en-US" dirty="0"/>
              <a:t>&lt;script&gt;   runs client-side script  &lt;/script&gt;</a:t>
            </a:r>
          </a:p>
          <a:p>
            <a:r>
              <a:rPr lang="en-US" dirty="0"/>
              <a:t>&lt;textarea&gt;  display multiline input control  &lt;/textarea&gt; </a:t>
            </a:r>
          </a:p>
          <a:p>
            <a:r>
              <a:rPr lang="en-US" dirty="0"/>
              <a:t>&lt;button&gt;  clickable button like: Submit, Receive  &lt;/button&gt;</a:t>
            </a:r>
          </a:p>
          <a:p>
            <a:r>
              <a:rPr lang="en-US" dirty="0"/>
              <a:t>&lt;audio&gt;   define sound content of caller and agent  &lt;/audio&gt;</a:t>
            </a:r>
          </a:p>
          <a:p>
            <a:r>
              <a:rPr lang="en-US" dirty="0"/>
              <a:t>&lt;video&gt;  defines video (exchanged by caller and agent) &lt;/video&gt;</a:t>
            </a:r>
          </a:p>
          <a:p>
            <a:r>
              <a:rPr lang="en-US" dirty="0"/>
              <a:t>&lt;img&gt;  image file exchanged over data channel   &lt;/img&gt;</a:t>
            </a:r>
          </a:p>
        </p:txBody>
      </p:sp>
    </p:spTree>
    <p:extLst>
      <p:ext uri="{BB962C8B-B14F-4D97-AF65-F5344CB8AC3E}">
        <p14:creationId xmlns:p14="http://schemas.microsoft.com/office/powerpoint/2010/main" val="37378971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t="4290" b="5424"/>
          <a:stretch/>
        </p:blipFill>
        <p:spPr>
          <a:xfrm>
            <a:off x="1694729" y="1939635"/>
            <a:ext cx="7156133" cy="3632489"/>
          </a:xfrm>
          <a:prstGeom prst="rect">
            <a:avLst/>
          </a:prstGeom>
          <a:ln>
            <a:solidFill>
              <a:schemeClr val="tx1"/>
            </a:solidFill>
          </a:ln>
        </p:spPr>
      </p:pic>
      <p:sp>
        <p:nvSpPr>
          <p:cNvPr id="2" name="Title 1"/>
          <p:cNvSpPr>
            <a:spLocks noGrp="1"/>
          </p:cNvSpPr>
          <p:nvPr>
            <p:ph type="title"/>
          </p:nvPr>
        </p:nvSpPr>
        <p:spPr>
          <a:xfrm>
            <a:off x="291002" y="394149"/>
            <a:ext cx="9224473" cy="1320800"/>
          </a:xfrm>
        </p:spPr>
        <p:txBody>
          <a:bodyPr/>
          <a:lstStyle/>
          <a:p>
            <a:pPr algn="ctr"/>
            <a:r>
              <a:rPr lang="en-US" b="1" dirty="0">
                <a:latin typeface="+mn-lt"/>
              </a:rPr>
              <a:t>Caller Web page</a:t>
            </a:r>
          </a:p>
        </p:txBody>
      </p:sp>
      <p:sp>
        <p:nvSpPr>
          <p:cNvPr id="9" name="TextBox 8"/>
          <p:cNvSpPr txBox="1"/>
          <p:nvPr/>
        </p:nvSpPr>
        <p:spPr>
          <a:xfrm>
            <a:off x="131617" y="2468651"/>
            <a:ext cx="1791713" cy="1200329"/>
          </a:xfrm>
          <a:prstGeom prst="rect">
            <a:avLst/>
          </a:prstGeom>
          <a:noFill/>
        </p:spPr>
        <p:txBody>
          <a:bodyPr wrap="square" rtlCol="0">
            <a:spAutoFit/>
          </a:bodyPr>
          <a:lstStyle/>
          <a:p>
            <a:r>
              <a:rPr lang="en-US" dirty="0"/>
              <a:t>Text box for receiving and sending messages</a:t>
            </a:r>
          </a:p>
        </p:txBody>
      </p:sp>
      <p:sp>
        <p:nvSpPr>
          <p:cNvPr id="11" name="TextBox 10"/>
          <p:cNvSpPr txBox="1"/>
          <p:nvPr/>
        </p:nvSpPr>
        <p:spPr>
          <a:xfrm>
            <a:off x="131617" y="3855585"/>
            <a:ext cx="1684172" cy="646331"/>
          </a:xfrm>
          <a:prstGeom prst="rect">
            <a:avLst/>
          </a:prstGeom>
          <a:noFill/>
        </p:spPr>
        <p:txBody>
          <a:bodyPr wrap="square" rtlCol="0">
            <a:spAutoFit/>
          </a:bodyPr>
          <a:lstStyle/>
          <a:p>
            <a:r>
              <a:rPr lang="en-US" dirty="0"/>
              <a:t>Local stream of caller</a:t>
            </a:r>
          </a:p>
        </p:txBody>
      </p:sp>
      <p:sp>
        <p:nvSpPr>
          <p:cNvPr id="12" name="TextBox 11"/>
          <p:cNvSpPr txBox="1"/>
          <p:nvPr/>
        </p:nvSpPr>
        <p:spPr>
          <a:xfrm>
            <a:off x="8950584" y="2468651"/>
            <a:ext cx="1463390" cy="923330"/>
          </a:xfrm>
          <a:prstGeom prst="rect">
            <a:avLst/>
          </a:prstGeom>
          <a:noFill/>
        </p:spPr>
        <p:txBody>
          <a:bodyPr wrap="square" rtlCol="0">
            <a:spAutoFit/>
          </a:bodyPr>
          <a:lstStyle/>
          <a:p>
            <a:r>
              <a:rPr lang="en-US" dirty="0"/>
              <a:t>Remote stream of Agent</a:t>
            </a:r>
          </a:p>
        </p:txBody>
      </p:sp>
      <p:sp>
        <p:nvSpPr>
          <p:cNvPr id="14" name="TextBox 13"/>
          <p:cNvSpPr txBox="1"/>
          <p:nvPr/>
        </p:nvSpPr>
        <p:spPr>
          <a:xfrm>
            <a:off x="8850862" y="3778708"/>
            <a:ext cx="2617076" cy="369332"/>
          </a:xfrm>
          <a:prstGeom prst="rect">
            <a:avLst/>
          </a:prstGeom>
          <a:noFill/>
        </p:spPr>
        <p:txBody>
          <a:bodyPr wrap="square" rtlCol="0" anchor="t">
            <a:spAutoFit/>
          </a:bodyPr>
          <a:lstStyle/>
          <a:p>
            <a:r>
              <a:rPr lang="en-US" dirty="0">
                <a:cs typeface="Calibri"/>
              </a:rPr>
              <a:t>Received Video</a:t>
            </a:r>
          </a:p>
        </p:txBody>
      </p:sp>
      <p:sp>
        <p:nvSpPr>
          <p:cNvPr id="15" name="TextBox 14"/>
          <p:cNvSpPr txBox="1"/>
          <p:nvPr/>
        </p:nvSpPr>
        <p:spPr>
          <a:xfrm>
            <a:off x="8850862" y="4350101"/>
            <a:ext cx="2617076" cy="369332"/>
          </a:xfrm>
          <a:prstGeom prst="rect">
            <a:avLst/>
          </a:prstGeom>
          <a:noFill/>
        </p:spPr>
        <p:txBody>
          <a:bodyPr wrap="square" rtlCol="0" anchor="t">
            <a:spAutoFit/>
          </a:bodyPr>
          <a:lstStyle/>
          <a:p>
            <a:r>
              <a:rPr lang="en-US" dirty="0"/>
              <a:t>Received </a:t>
            </a:r>
            <a:r>
              <a:rPr lang="en-US" dirty="0">
                <a:cs typeface="Calibri"/>
              </a:rPr>
              <a:t>Image</a:t>
            </a:r>
            <a:endParaRPr lang="en-US" dirty="0"/>
          </a:p>
        </p:txBody>
      </p:sp>
    </p:spTree>
    <p:extLst>
      <p:ext uri="{BB962C8B-B14F-4D97-AF65-F5344CB8AC3E}">
        <p14:creationId xmlns:p14="http://schemas.microsoft.com/office/powerpoint/2010/main" val="26781032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3ECB-4306-4FCD-A165-9C2D02A3E154}"/>
              </a:ext>
            </a:extLst>
          </p:cNvPr>
          <p:cNvSpPr>
            <a:spLocks noGrp="1"/>
          </p:cNvSpPr>
          <p:nvPr>
            <p:ph type="title"/>
          </p:nvPr>
        </p:nvSpPr>
        <p:spPr>
          <a:xfrm>
            <a:off x="608162" y="268622"/>
            <a:ext cx="10515600" cy="766249"/>
          </a:xfrm>
        </p:spPr>
        <p:txBody>
          <a:bodyPr/>
          <a:lstStyle/>
          <a:p>
            <a:pPr algn="ctr"/>
            <a:r>
              <a:rPr lang="en-US" dirty="0">
                <a:cs typeface="Calibri Light"/>
              </a:rPr>
              <a:t>Caller Web page</a:t>
            </a:r>
            <a:endParaRPr lang="en-US" dirty="0"/>
          </a:p>
        </p:txBody>
      </p:sp>
      <p:sp>
        <p:nvSpPr>
          <p:cNvPr id="3" name="Content Placeholder 2">
            <a:extLst>
              <a:ext uri="{FF2B5EF4-FFF2-40B4-BE49-F238E27FC236}">
                <a16:creationId xmlns:a16="http://schemas.microsoft.com/office/drawing/2014/main" id="{E31C7946-86DE-4FB5-A75F-C4E2F578EEA1}"/>
              </a:ext>
            </a:extLst>
          </p:cNvPr>
          <p:cNvSpPr>
            <a:spLocks noGrp="1"/>
          </p:cNvSpPr>
          <p:nvPr>
            <p:ph idx="1"/>
          </p:nvPr>
        </p:nvSpPr>
        <p:spPr>
          <a:xfrm>
            <a:off x="608162" y="1157534"/>
            <a:ext cx="10975675" cy="5142092"/>
          </a:xfrm>
        </p:spPr>
        <p:txBody>
          <a:bodyPr vert="horz" lIns="91440" tIns="45720" rIns="91440" bIns="45720" rtlCol="0" anchor="t">
            <a:normAutofit/>
          </a:bodyPr>
          <a:lstStyle/>
          <a:p>
            <a:r>
              <a:rPr lang="en-US" dirty="0">
                <a:cs typeface="Calibri"/>
              </a:rPr>
              <a:t>User directed to caller.html via request: 192.1.1.1:8000/Caller</a:t>
            </a:r>
          </a:p>
          <a:p>
            <a:r>
              <a:rPr lang="en-US" dirty="0">
                <a:cs typeface="Calibri"/>
              </a:rPr>
              <a:t>GetUserMedia to access user's camera and speaker</a:t>
            </a:r>
          </a:p>
          <a:p>
            <a:r>
              <a:rPr lang="en-US" dirty="0">
                <a:cs typeface="Calibri"/>
              </a:rPr>
              <a:t>PeerConnection via RTC Peer Connection</a:t>
            </a:r>
          </a:p>
          <a:p>
            <a:r>
              <a:rPr lang="en-US" dirty="0">
                <a:cs typeface="Calibri"/>
              </a:rPr>
              <a:t>AddTrack to get local stream</a:t>
            </a:r>
          </a:p>
          <a:p>
            <a:r>
              <a:rPr lang="en-US" dirty="0">
                <a:cs typeface="Calibri"/>
              </a:rPr>
              <a:t>Initiates a call</a:t>
            </a:r>
          </a:p>
          <a:p>
            <a:r>
              <a:rPr lang="en-US" dirty="0">
                <a:cs typeface="Calibri"/>
              </a:rPr>
              <a:t>CreateOffer for Signalling Server</a:t>
            </a:r>
          </a:p>
          <a:p>
            <a:r>
              <a:rPr lang="en-US" dirty="0">
                <a:cs typeface="Calibri"/>
              </a:rPr>
              <a:t>Set </a:t>
            </a:r>
            <a:r>
              <a:rPr lang="en-US" dirty="0" err="1">
                <a:cs typeface="Calibri"/>
              </a:rPr>
              <a:t>localDescription</a:t>
            </a:r>
            <a:r>
              <a:rPr lang="en-US" dirty="0">
                <a:cs typeface="Calibri"/>
              </a:rPr>
              <a:t> and sends offer to Agent</a:t>
            </a:r>
          </a:p>
          <a:p>
            <a:r>
              <a:rPr lang="en-US" dirty="0">
                <a:cs typeface="Calibri"/>
              </a:rPr>
              <a:t>Recieves agent SDP, sets as </a:t>
            </a:r>
            <a:r>
              <a:rPr lang="en-US" dirty="0" err="1">
                <a:cs typeface="Calibri"/>
              </a:rPr>
              <a:t>remoteDescription</a:t>
            </a:r>
            <a:endParaRPr lang="en-US" dirty="0">
              <a:cs typeface="Calibri"/>
            </a:endParaRPr>
          </a:p>
          <a:p>
            <a:r>
              <a:rPr lang="en-US" dirty="0">
                <a:cs typeface="Calibri"/>
              </a:rPr>
              <a:t>ICE Candidate (communication behind NAT) via STUN/TURN</a:t>
            </a:r>
          </a:p>
          <a:p>
            <a:r>
              <a:rPr lang="en-US" dirty="0">
                <a:cs typeface="Calibri"/>
              </a:rPr>
              <a:t>Sets RemoteStream</a:t>
            </a:r>
          </a:p>
          <a:p>
            <a:r>
              <a:rPr lang="en-US" dirty="0">
                <a:cs typeface="Calibri"/>
              </a:rPr>
              <a:t>Creates Data Channel for exchanginf media</a:t>
            </a:r>
          </a:p>
        </p:txBody>
      </p:sp>
    </p:spTree>
    <p:extLst>
      <p:ext uri="{BB962C8B-B14F-4D97-AF65-F5344CB8AC3E}">
        <p14:creationId xmlns:p14="http://schemas.microsoft.com/office/powerpoint/2010/main" val="7946993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4252" b="5203"/>
          <a:stretch/>
        </p:blipFill>
        <p:spPr>
          <a:xfrm>
            <a:off x="1722879" y="2161309"/>
            <a:ext cx="6895910" cy="3539404"/>
          </a:xfrm>
          <a:prstGeom prst="rect">
            <a:avLst/>
          </a:prstGeom>
          <a:ln>
            <a:solidFill>
              <a:schemeClr val="tx1"/>
            </a:solidFill>
          </a:ln>
        </p:spPr>
      </p:pic>
      <p:sp>
        <p:nvSpPr>
          <p:cNvPr id="2" name="Title 1"/>
          <p:cNvSpPr>
            <a:spLocks noGrp="1"/>
          </p:cNvSpPr>
          <p:nvPr>
            <p:ph type="title"/>
          </p:nvPr>
        </p:nvSpPr>
        <p:spPr/>
        <p:txBody>
          <a:bodyPr/>
          <a:lstStyle/>
          <a:p>
            <a:pPr algn="ctr"/>
            <a:r>
              <a:rPr lang="en-US" b="1" dirty="0"/>
              <a:t>Agent Web page</a:t>
            </a:r>
          </a:p>
        </p:txBody>
      </p:sp>
      <p:sp>
        <p:nvSpPr>
          <p:cNvPr id="6" name="TextBox 5"/>
          <p:cNvSpPr txBox="1"/>
          <p:nvPr/>
        </p:nvSpPr>
        <p:spPr>
          <a:xfrm>
            <a:off x="334908" y="2470857"/>
            <a:ext cx="1479333" cy="1200329"/>
          </a:xfrm>
          <a:prstGeom prst="rect">
            <a:avLst/>
          </a:prstGeom>
          <a:noFill/>
        </p:spPr>
        <p:txBody>
          <a:bodyPr wrap="square" rtlCol="0">
            <a:spAutoFit/>
          </a:bodyPr>
          <a:lstStyle/>
          <a:p>
            <a:r>
              <a:rPr lang="en-US" dirty="0"/>
              <a:t>Text box for receiving and sending messages</a:t>
            </a:r>
          </a:p>
        </p:txBody>
      </p:sp>
      <p:sp>
        <p:nvSpPr>
          <p:cNvPr id="7" name="TextBox 6"/>
          <p:cNvSpPr txBox="1"/>
          <p:nvPr/>
        </p:nvSpPr>
        <p:spPr>
          <a:xfrm>
            <a:off x="398550" y="4089224"/>
            <a:ext cx="1415691" cy="923330"/>
          </a:xfrm>
          <a:prstGeom prst="rect">
            <a:avLst/>
          </a:prstGeom>
          <a:noFill/>
        </p:spPr>
        <p:txBody>
          <a:bodyPr wrap="square" rtlCol="0">
            <a:spAutoFit/>
          </a:bodyPr>
          <a:lstStyle/>
          <a:p>
            <a:r>
              <a:rPr lang="en-US" dirty="0"/>
              <a:t>Local stream of Agent</a:t>
            </a:r>
          </a:p>
        </p:txBody>
      </p:sp>
      <p:sp>
        <p:nvSpPr>
          <p:cNvPr id="8" name="TextBox 7"/>
          <p:cNvSpPr txBox="1"/>
          <p:nvPr/>
        </p:nvSpPr>
        <p:spPr>
          <a:xfrm>
            <a:off x="8597590" y="3671186"/>
            <a:ext cx="2617076" cy="369332"/>
          </a:xfrm>
          <a:prstGeom prst="rect">
            <a:avLst/>
          </a:prstGeom>
          <a:noFill/>
        </p:spPr>
        <p:txBody>
          <a:bodyPr wrap="square" rtlCol="0" anchor="t">
            <a:spAutoFit/>
          </a:bodyPr>
          <a:lstStyle/>
          <a:p>
            <a:r>
              <a:rPr lang="en-US" dirty="0">
                <a:cs typeface="Calibri"/>
              </a:rPr>
              <a:t>Received Video</a:t>
            </a:r>
          </a:p>
        </p:txBody>
      </p:sp>
      <p:sp>
        <p:nvSpPr>
          <p:cNvPr id="9" name="TextBox 8"/>
          <p:cNvSpPr txBox="1"/>
          <p:nvPr/>
        </p:nvSpPr>
        <p:spPr>
          <a:xfrm>
            <a:off x="8597590" y="2701690"/>
            <a:ext cx="1842654" cy="646331"/>
          </a:xfrm>
          <a:prstGeom prst="rect">
            <a:avLst/>
          </a:prstGeom>
          <a:noFill/>
        </p:spPr>
        <p:txBody>
          <a:bodyPr wrap="square" rtlCol="0">
            <a:spAutoFit/>
          </a:bodyPr>
          <a:lstStyle/>
          <a:p>
            <a:r>
              <a:rPr lang="en-US" dirty="0"/>
              <a:t>Remote stream of Agent</a:t>
            </a:r>
          </a:p>
        </p:txBody>
      </p:sp>
      <p:sp>
        <p:nvSpPr>
          <p:cNvPr id="10" name="TextBox 9"/>
          <p:cNvSpPr txBox="1"/>
          <p:nvPr/>
        </p:nvSpPr>
        <p:spPr>
          <a:xfrm>
            <a:off x="8597590" y="4363683"/>
            <a:ext cx="2617076" cy="369332"/>
          </a:xfrm>
          <a:prstGeom prst="rect">
            <a:avLst/>
          </a:prstGeom>
          <a:noFill/>
        </p:spPr>
        <p:txBody>
          <a:bodyPr wrap="square" rtlCol="0" anchor="t">
            <a:spAutoFit/>
          </a:bodyPr>
          <a:lstStyle/>
          <a:p>
            <a:r>
              <a:rPr lang="en-US" dirty="0"/>
              <a:t>Received Image</a:t>
            </a:r>
          </a:p>
        </p:txBody>
      </p:sp>
    </p:spTree>
    <p:extLst>
      <p:ext uri="{BB962C8B-B14F-4D97-AF65-F5344CB8AC3E}">
        <p14:creationId xmlns:p14="http://schemas.microsoft.com/office/powerpoint/2010/main" val="6213568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7C09-18AC-474D-A553-309629EBF4BD}"/>
              </a:ext>
            </a:extLst>
          </p:cNvPr>
          <p:cNvSpPr>
            <a:spLocks noGrp="1"/>
          </p:cNvSpPr>
          <p:nvPr>
            <p:ph type="title"/>
          </p:nvPr>
        </p:nvSpPr>
        <p:spPr>
          <a:xfrm>
            <a:off x="243749" y="364283"/>
            <a:ext cx="10515600" cy="771229"/>
          </a:xfrm>
        </p:spPr>
        <p:txBody>
          <a:bodyPr/>
          <a:lstStyle/>
          <a:p>
            <a:pPr algn="ctr"/>
            <a:r>
              <a:rPr lang="en-US" dirty="0">
                <a:cs typeface="Calibri Light"/>
              </a:rPr>
              <a:t>Agent Web page</a:t>
            </a:r>
            <a:endParaRPr lang="en-US" dirty="0"/>
          </a:p>
        </p:txBody>
      </p:sp>
      <p:sp>
        <p:nvSpPr>
          <p:cNvPr id="3" name="Content Placeholder 2">
            <a:extLst>
              <a:ext uri="{FF2B5EF4-FFF2-40B4-BE49-F238E27FC236}">
                <a16:creationId xmlns:a16="http://schemas.microsoft.com/office/drawing/2014/main" id="{01158CFD-2F31-4C59-A25A-FBEC5E05B163}"/>
              </a:ext>
            </a:extLst>
          </p:cNvPr>
          <p:cNvSpPr>
            <a:spLocks noGrp="1"/>
          </p:cNvSpPr>
          <p:nvPr>
            <p:ph idx="1"/>
          </p:nvPr>
        </p:nvSpPr>
        <p:spPr>
          <a:xfrm>
            <a:off x="243749" y="1503502"/>
            <a:ext cx="11406996" cy="5012696"/>
          </a:xfrm>
        </p:spPr>
        <p:txBody>
          <a:bodyPr vert="horz" lIns="91440" tIns="45720" rIns="91440" bIns="45720" rtlCol="0" anchor="t">
            <a:normAutofit/>
          </a:bodyPr>
          <a:lstStyle/>
          <a:p>
            <a:r>
              <a:rPr lang="en-US" dirty="0">
                <a:cs typeface="Calibri"/>
              </a:rPr>
              <a:t>User connected to Agent.html via server response to 192.1.1.1:8000/Agent</a:t>
            </a:r>
            <a:endParaRPr lang="en-US" dirty="0"/>
          </a:p>
          <a:p>
            <a:r>
              <a:rPr lang="en-US" dirty="0">
                <a:cs typeface="Calibri"/>
              </a:rPr>
              <a:t>Get UserMedia to access camera and speakers</a:t>
            </a:r>
          </a:p>
          <a:p>
            <a:r>
              <a:rPr lang="en-US" dirty="0">
                <a:cs typeface="Calibri"/>
              </a:rPr>
              <a:t>Set up RTC peer connection</a:t>
            </a:r>
          </a:p>
          <a:p>
            <a:r>
              <a:rPr lang="en-US" dirty="0">
                <a:cs typeface="Calibri"/>
              </a:rPr>
              <a:t>AddTrack to get local stream</a:t>
            </a:r>
          </a:p>
          <a:p>
            <a:r>
              <a:rPr lang="en-US" dirty="0">
                <a:cs typeface="Calibri"/>
              </a:rPr>
              <a:t>Respond to caller's call</a:t>
            </a:r>
          </a:p>
          <a:p>
            <a:r>
              <a:rPr lang="en-US" dirty="0">
                <a:cs typeface="Calibri"/>
              </a:rPr>
              <a:t>Recieves 'offer' , sets caller RemoteDescription and emits </a:t>
            </a:r>
            <a:r>
              <a:rPr lang="en-US" dirty="0" err="1">
                <a:cs typeface="Calibri"/>
              </a:rPr>
              <a:t>localDescription</a:t>
            </a:r>
            <a:endParaRPr lang="en-US" dirty="0">
              <a:cs typeface="Calibri"/>
            </a:endParaRPr>
          </a:p>
          <a:p>
            <a:r>
              <a:rPr lang="en-US" dirty="0">
                <a:cs typeface="Calibri"/>
              </a:rPr>
              <a:t>ICE candidate arrived of caller, set </a:t>
            </a:r>
            <a:r>
              <a:rPr lang="en-US" dirty="0" err="1">
                <a:cs typeface="Calibri"/>
              </a:rPr>
              <a:t>remoteStream</a:t>
            </a:r>
            <a:r>
              <a:rPr lang="en-US" dirty="0">
                <a:cs typeface="Calibri"/>
              </a:rPr>
              <a:t> </a:t>
            </a:r>
          </a:p>
          <a:p>
            <a:r>
              <a:rPr lang="en-US" dirty="0">
                <a:cs typeface="Calibri"/>
              </a:rPr>
              <a:t>Recieves Data Channel </a:t>
            </a:r>
          </a:p>
          <a:p>
            <a:endParaRPr lang="en-US" dirty="0">
              <a:cs typeface="Calibri"/>
            </a:endParaRPr>
          </a:p>
        </p:txBody>
      </p:sp>
    </p:spTree>
    <p:extLst>
      <p:ext uri="{BB962C8B-B14F-4D97-AF65-F5344CB8AC3E}">
        <p14:creationId xmlns:p14="http://schemas.microsoft.com/office/powerpoint/2010/main" val="3736043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Additional Features</a:t>
            </a:r>
            <a:endParaRPr lang="en-US" dirty="0"/>
          </a:p>
        </p:txBody>
      </p:sp>
      <p:sp>
        <p:nvSpPr>
          <p:cNvPr id="3" name="Content Placeholder 2"/>
          <p:cNvSpPr>
            <a:spLocks noGrp="1"/>
          </p:cNvSpPr>
          <p:nvPr>
            <p:ph idx="1"/>
          </p:nvPr>
        </p:nvSpPr>
        <p:spPr>
          <a:xfrm>
            <a:off x="677333" y="2160589"/>
            <a:ext cx="9170051" cy="3880773"/>
          </a:xfrm>
        </p:spPr>
        <p:txBody>
          <a:bodyPr/>
          <a:lstStyle/>
          <a:p>
            <a:r>
              <a:rPr lang="en-US" dirty="0" smtClean="0"/>
              <a:t>Log File for Call Records. </a:t>
            </a:r>
          </a:p>
          <a:p>
            <a:r>
              <a:rPr lang="en-US" dirty="0" smtClean="0"/>
              <a:t>Calculation of Performance Metrics at Server.</a:t>
            </a:r>
          </a:p>
          <a:p>
            <a:r>
              <a:rPr lang="en-US" dirty="0" smtClean="0"/>
              <a:t>Change Bandwidth on the fly: 125Hz, 250Hz, 500Hz, 1000Hz, Unlimited Bandwidth.</a:t>
            </a:r>
          </a:p>
          <a:p>
            <a:r>
              <a:rPr lang="en-US" dirty="0" smtClean="0"/>
              <a:t>Choose Audio Codec from a list: iLBC (Default), iSAC 16K, Opus, G722, PCMU. </a:t>
            </a:r>
          </a:p>
          <a:p>
            <a:r>
              <a:rPr lang="en-US" dirty="0" smtClean="0"/>
              <a:t>Stream visualizer shows Fourier Transform of Audio Signal.</a:t>
            </a:r>
          </a:p>
          <a:p>
            <a:r>
              <a:rPr lang="en-US" dirty="0" smtClean="0"/>
              <a:t>Group Calls through multiple RTC </a:t>
            </a:r>
            <a:r>
              <a:rPr lang="en-US" dirty="0" err="1" smtClean="0"/>
              <a:t>PeerConnections</a:t>
            </a:r>
            <a:r>
              <a:rPr lang="en-US" dirty="0" smtClean="0"/>
              <a:t>.</a:t>
            </a:r>
          </a:p>
          <a:p>
            <a:r>
              <a:rPr lang="en-US" dirty="0" smtClean="0"/>
              <a:t>Various </a:t>
            </a:r>
            <a:r>
              <a:rPr lang="en-US" smtClean="0"/>
              <a:t>Routing Schemes.</a:t>
            </a:r>
            <a:endParaRPr lang="en-US" dirty="0"/>
          </a:p>
        </p:txBody>
      </p:sp>
    </p:spTree>
    <p:extLst>
      <p:ext uri="{BB962C8B-B14F-4D97-AF65-F5344CB8AC3E}">
        <p14:creationId xmlns:p14="http://schemas.microsoft.com/office/powerpoint/2010/main" val="29719827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Review</a:t>
            </a:r>
            <a:endParaRPr lang="en-US" dirty="0"/>
          </a:p>
        </p:txBody>
      </p:sp>
      <p:sp>
        <p:nvSpPr>
          <p:cNvPr id="3" name="Content Placeholder 2"/>
          <p:cNvSpPr>
            <a:spLocks noGrp="1"/>
          </p:cNvSpPr>
          <p:nvPr>
            <p:ph idx="1"/>
          </p:nvPr>
        </p:nvSpPr>
        <p:spPr/>
        <p:txBody>
          <a:bodyPr>
            <a:normAutofit lnSpcReduction="10000"/>
          </a:bodyPr>
          <a:lstStyle/>
          <a:p>
            <a:r>
              <a:rPr lang="en-US" sz="2400" dirty="0">
                <a:solidFill>
                  <a:schemeClr val="tx1"/>
                </a:solidFill>
              </a:rPr>
              <a:t>We modeled a real life call center in NS-3 using a packet switched network where duration of calls was equal to length of the packet. If no agents were idle, packets were stored in a Linked List Queue</a:t>
            </a:r>
            <a:r>
              <a:rPr lang="en-US" sz="2400" dirty="0" smtClean="0">
                <a:solidFill>
                  <a:schemeClr val="tx1"/>
                </a:solidFill>
              </a:rPr>
              <a:t>.</a:t>
            </a:r>
            <a:r>
              <a:rPr lang="en-US" sz="2400" dirty="0">
                <a:solidFill>
                  <a:schemeClr val="tx1"/>
                </a:solidFill>
              </a:rPr>
              <a:t> </a:t>
            </a:r>
            <a:endParaRPr lang="en-US" sz="2400" dirty="0" smtClean="0">
              <a:solidFill>
                <a:schemeClr val="tx1"/>
              </a:solidFill>
            </a:endParaRPr>
          </a:p>
          <a:p>
            <a:r>
              <a:rPr lang="en-US" sz="2400" dirty="0">
                <a:solidFill>
                  <a:schemeClr val="tx1"/>
                </a:solidFill>
              </a:rPr>
              <a:t>We made an internet based call center application in Node.js which allows users to connect their internet devices to our HTTPS Server using an IP Address and Port, even through firewalls and NATs</a:t>
            </a:r>
            <a:r>
              <a:rPr lang="en-US" sz="2400" dirty="0" smtClean="0">
                <a:solidFill>
                  <a:schemeClr val="tx1"/>
                </a:solidFill>
              </a:rPr>
              <a:t>.</a:t>
            </a:r>
          </a:p>
          <a:p>
            <a:r>
              <a:rPr lang="en-US" sz="2400" dirty="0" smtClean="0">
                <a:solidFill>
                  <a:schemeClr val="tx1"/>
                </a:solidFill>
              </a:rPr>
              <a:t>The NS-3 Simulator serves to test and improve performance of Node.js Call Center. </a:t>
            </a:r>
            <a:endParaRPr lang="en-US" sz="2400" dirty="0">
              <a:solidFill>
                <a:schemeClr val="tx1"/>
              </a:solidFill>
            </a:endParaRPr>
          </a:p>
          <a:p>
            <a:endParaRPr lang="en-US" sz="2400" dirty="0" smtClean="0">
              <a:solidFill>
                <a:schemeClr val="tx1"/>
              </a:solidFill>
            </a:endParaRPr>
          </a:p>
          <a:p>
            <a:endParaRPr lang="en-US" sz="2400" dirty="0">
              <a:solidFill>
                <a:schemeClr val="tx1"/>
              </a:solidFill>
            </a:endParaRPr>
          </a:p>
          <a:p>
            <a:endParaRPr lang="en-US" sz="2400" dirty="0"/>
          </a:p>
        </p:txBody>
      </p:sp>
    </p:spTree>
    <p:extLst>
      <p:ext uri="{BB962C8B-B14F-4D97-AF65-F5344CB8AC3E}">
        <p14:creationId xmlns:p14="http://schemas.microsoft.com/office/powerpoint/2010/main" val="3430807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pPr algn="ctr"/>
            <a:r>
              <a:rPr lang="en-US" dirty="0" smtClean="0"/>
              <a:t>Timeline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8493708"/>
              </p:ext>
            </p:extLst>
          </p:nvPr>
        </p:nvGraphicFramePr>
        <p:xfrm>
          <a:off x="520925" y="546216"/>
          <a:ext cx="9773002" cy="6145530"/>
        </p:xfrm>
        <a:graphic>
          <a:graphicData uri="http://schemas.openxmlformats.org/drawingml/2006/table">
            <a:tbl>
              <a:tblPr firstRow="1" bandRow="1">
                <a:tableStyleId>{5DA37D80-6434-44D0-A028-1B22A696006F}</a:tableStyleId>
              </a:tblPr>
              <a:tblGrid>
                <a:gridCol w="2181970">
                  <a:extLst>
                    <a:ext uri="{9D8B030D-6E8A-4147-A177-3AD203B41FA5}">
                      <a16:colId xmlns:a16="http://schemas.microsoft.com/office/drawing/2014/main" val="3854999359"/>
                    </a:ext>
                  </a:extLst>
                </a:gridCol>
                <a:gridCol w="7591032">
                  <a:extLst>
                    <a:ext uri="{9D8B030D-6E8A-4147-A177-3AD203B41FA5}">
                      <a16:colId xmlns:a16="http://schemas.microsoft.com/office/drawing/2014/main" val="4054832698"/>
                    </a:ext>
                  </a:extLst>
                </a:gridCol>
              </a:tblGrid>
              <a:tr h="281709">
                <a:tc>
                  <a:txBody>
                    <a:bodyPr/>
                    <a:lstStyle/>
                    <a:p>
                      <a:pPr algn="ctr"/>
                      <a:r>
                        <a:rPr lang="en-US" sz="2000" dirty="0" smtClean="0"/>
                        <a:t>Date</a:t>
                      </a:r>
                      <a:endParaRPr lang="en-US" sz="2000" dirty="0"/>
                    </a:p>
                  </a:txBody>
                  <a:tcPr/>
                </a:tc>
                <a:tc>
                  <a:txBody>
                    <a:bodyPr/>
                    <a:lstStyle/>
                    <a:p>
                      <a:pPr algn="l"/>
                      <a:r>
                        <a:rPr lang="en-US" sz="2000" dirty="0" smtClean="0"/>
                        <a:t>                      Progress</a:t>
                      </a:r>
                      <a:endParaRPr lang="en-US" sz="2000" dirty="0"/>
                    </a:p>
                  </a:txBody>
                  <a:tcPr/>
                </a:tc>
                <a:extLst>
                  <a:ext uri="{0D108BD9-81ED-4DB2-BD59-A6C34878D82A}">
                    <a16:rowId xmlns:a16="http://schemas.microsoft.com/office/drawing/2014/main" val="2053845415"/>
                  </a:ext>
                </a:extLst>
              </a:tr>
              <a:tr h="328815">
                <a:tc>
                  <a:txBody>
                    <a:bodyPr/>
                    <a:lstStyle/>
                    <a:p>
                      <a:r>
                        <a:rPr lang="en-US" sz="1800" b="0" dirty="0" smtClean="0"/>
                        <a:t>Feb 5 – Feb 18</a:t>
                      </a:r>
                      <a:endParaRPr lang="en-US" sz="1800" b="0" dirty="0"/>
                    </a:p>
                  </a:txBody>
                  <a:tcPr/>
                </a:tc>
                <a:tc>
                  <a:txBody>
                    <a:bodyPr/>
                    <a:lstStyle/>
                    <a:p>
                      <a:r>
                        <a:rPr lang="en-US" sz="1050" b="0" baseline="0" dirty="0" smtClean="0"/>
                        <a:t>Carried out Research through online tutorials and documentation for Node.js, socket.io and WebRTC.</a:t>
                      </a:r>
                    </a:p>
                  </a:txBody>
                  <a:tcPr/>
                </a:tc>
                <a:extLst>
                  <a:ext uri="{0D108BD9-81ED-4DB2-BD59-A6C34878D82A}">
                    <a16:rowId xmlns:a16="http://schemas.microsoft.com/office/drawing/2014/main" val="3909077664"/>
                  </a:ext>
                </a:extLst>
              </a:tr>
              <a:tr h="602673">
                <a:tc>
                  <a:txBody>
                    <a:bodyPr/>
                    <a:lstStyle/>
                    <a:p>
                      <a:r>
                        <a:rPr lang="en-US" sz="1800" b="0" dirty="0" smtClean="0"/>
                        <a:t>Feb 19 – Mar 4</a:t>
                      </a:r>
                      <a:endParaRPr lang="en-US" sz="1800" b="0" dirty="0"/>
                    </a:p>
                  </a:txBody>
                  <a:tcPr/>
                </a:tc>
                <a:tc>
                  <a:txBody>
                    <a:bodyPr/>
                    <a:lstStyle/>
                    <a:p>
                      <a:pPr>
                        <a:lnSpc>
                          <a:spcPct val="150000"/>
                        </a:lnSpc>
                      </a:pPr>
                      <a:r>
                        <a:rPr lang="en-US" sz="1050" b="1" dirty="0" smtClean="0"/>
                        <a:t>Zarmeen Khan</a:t>
                      </a:r>
                      <a:r>
                        <a:rPr lang="en-US" sz="1050" b="0" dirty="0" smtClean="0"/>
                        <a:t>: </a:t>
                      </a:r>
                      <a:r>
                        <a:rPr lang="en-US" sz="1050" b="0" baseline="0" dirty="0" smtClean="0"/>
                        <a:t>Wrote code for home page and Server. </a:t>
                      </a:r>
                    </a:p>
                    <a:p>
                      <a:pPr>
                        <a:lnSpc>
                          <a:spcPct val="150000"/>
                        </a:lnSpc>
                      </a:pPr>
                      <a:r>
                        <a:rPr lang="en-US" sz="1050" b="1" baseline="0" dirty="0" smtClean="0"/>
                        <a:t>Hira Tariq</a:t>
                      </a:r>
                      <a:r>
                        <a:rPr lang="en-US" sz="1050" b="0" baseline="0" dirty="0" smtClean="0"/>
                        <a:t>: Wrote code for getting Audio stream and TLS certificate and key generation.</a:t>
                      </a:r>
                    </a:p>
                    <a:p>
                      <a:pPr>
                        <a:lnSpc>
                          <a:spcPct val="150000"/>
                        </a:lnSpc>
                      </a:pPr>
                      <a:r>
                        <a:rPr lang="en-US" sz="1050" b="1" baseline="0" dirty="0" smtClean="0"/>
                        <a:t>Ammarah Azmat</a:t>
                      </a:r>
                      <a:r>
                        <a:rPr lang="en-US" sz="1050" b="0" baseline="0" dirty="0" smtClean="0"/>
                        <a:t>: Wrote code for RTC Offer and Answer SDP generation. </a:t>
                      </a:r>
                    </a:p>
                  </a:txBody>
                  <a:tcPr/>
                </a:tc>
                <a:extLst>
                  <a:ext uri="{0D108BD9-81ED-4DB2-BD59-A6C34878D82A}">
                    <a16:rowId xmlns:a16="http://schemas.microsoft.com/office/drawing/2014/main" val="3481203260"/>
                  </a:ext>
                </a:extLst>
              </a:tr>
              <a:tr h="883343">
                <a:tc>
                  <a:txBody>
                    <a:bodyPr/>
                    <a:lstStyle/>
                    <a:p>
                      <a:r>
                        <a:rPr lang="en-US" sz="1800" b="0" dirty="0" smtClean="0"/>
                        <a:t>Mar 5 – Mar 18</a:t>
                      </a:r>
                      <a:endParaRPr lang="en-US" sz="1800" b="0" dirty="0"/>
                    </a:p>
                  </a:txBody>
                  <a:tcPr/>
                </a:tc>
                <a:tc>
                  <a:txBody>
                    <a:bodyPr/>
                    <a:lstStyle/>
                    <a:p>
                      <a:pPr>
                        <a:lnSpc>
                          <a:spcPct val="150000"/>
                        </a:lnSpc>
                      </a:pPr>
                      <a:r>
                        <a:rPr lang="en-US" sz="1050" b="1" dirty="0" smtClean="0"/>
                        <a:t>Zarmeen Khan</a:t>
                      </a:r>
                      <a:r>
                        <a:rPr lang="en-US" sz="1050" b="0" dirty="0" smtClean="0"/>
                        <a:t>:</a:t>
                      </a:r>
                      <a:r>
                        <a:rPr lang="en-US" sz="1050" b="0" baseline="0" dirty="0" smtClean="0"/>
                        <a:t> Wrote code for disconnections and Type Selection. </a:t>
                      </a:r>
                    </a:p>
                    <a:p>
                      <a:pPr>
                        <a:lnSpc>
                          <a:spcPct val="150000"/>
                        </a:lnSpc>
                      </a:pPr>
                      <a:r>
                        <a:rPr lang="en-US" sz="1050" b="1" baseline="0" dirty="0" smtClean="0"/>
                        <a:t>Hira Tariq</a:t>
                      </a:r>
                      <a:r>
                        <a:rPr lang="en-US" sz="1050" b="0" baseline="0" dirty="0" smtClean="0"/>
                        <a:t>: Wrote code for Routing and text messaging between peers.</a:t>
                      </a:r>
                    </a:p>
                    <a:p>
                      <a:pPr>
                        <a:lnSpc>
                          <a:spcPct val="150000"/>
                        </a:lnSpc>
                      </a:pPr>
                      <a:r>
                        <a:rPr lang="en-US" sz="1050" b="1" baseline="0" dirty="0" smtClean="0"/>
                        <a:t>Ammarah Azmat</a:t>
                      </a:r>
                      <a:r>
                        <a:rPr lang="en-US" sz="1050" b="0" baseline="0" dirty="0" smtClean="0"/>
                        <a:t>: Wrote code for receiving and sending ICE candidates.</a:t>
                      </a:r>
                    </a:p>
                    <a:p>
                      <a:pPr>
                        <a:lnSpc>
                          <a:spcPct val="150000"/>
                        </a:lnSpc>
                      </a:pPr>
                      <a:r>
                        <a:rPr lang="en-US" sz="1050" b="1" baseline="0" dirty="0" smtClean="0"/>
                        <a:t>Muhammad Shamaas</a:t>
                      </a:r>
                      <a:r>
                        <a:rPr lang="en-US" sz="1050" b="0" baseline="0" dirty="0" smtClean="0"/>
                        <a:t>: Tested Code by Sending messages between peers.</a:t>
                      </a:r>
                      <a:endParaRPr lang="en-US" sz="1050" b="0" dirty="0" smtClean="0"/>
                    </a:p>
                  </a:txBody>
                  <a:tcPr/>
                </a:tc>
                <a:extLst>
                  <a:ext uri="{0D108BD9-81ED-4DB2-BD59-A6C34878D82A}">
                    <a16:rowId xmlns:a16="http://schemas.microsoft.com/office/drawing/2014/main" val="310878373"/>
                  </a:ext>
                </a:extLst>
              </a:tr>
              <a:tr h="886356">
                <a:tc>
                  <a:txBody>
                    <a:bodyPr/>
                    <a:lstStyle/>
                    <a:p>
                      <a:r>
                        <a:rPr lang="en-US" sz="1800" b="0" dirty="0" smtClean="0"/>
                        <a:t>Mar 19 – Apr 1</a:t>
                      </a:r>
                      <a:endParaRPr lang="en-US" sz="1800" b="0" dirty="0"/>
                    </a:p>
                  </a:txBody>
                  <a:tcPr/>
                </a:tc>
                <a:tc>
                  <a:txBody>
                    <a:bodyPr/>
                    <a:lstStyle/>
                    <a:p>
                      <a:pPr>
                        <a:lnSpc>
                          <a:spcPct val="150000"/>
                        </a:lnSpc>
                      </a:pPr>
                      <a:r>
                        <a:rPr lang="en-US" sz="1050" b="1" dirty="0" smtClean="0"/>
                        <a:t>Zarmeen Khan</a:t>
                      </a:r>
                      <a:r>
                        <a:rPr lang="en-US" sz="1050" b="0" dirty="0" smtClean="0"/>
                        <a:t>: </a:t>
                      </a:r>
                      <a:r>
                        <a:rPr lang="en-US" sz="1050" b="0" baseline="0" dirty="0" smtClean="0"/>
                        <a:t>Wrote Code for call button, text box and audio element. </a:t>
                      </a:r>
                    </a:p>
                    <a:p>
                      <a:pPr>
                        <a:lnSpc>
                          <a:spcPct val="150000"/>
                        </a:lnSpc>
                      </a:pPr>
                      <a:r>
                        <a:rPr lang="en-US" sz="1050" b="1" baseline="0" dirty="0" smtClean="0"/>
                        <a:t>Hira Tariq</a:t>
                      </a:r>
                      <a:r>
                        <a:rPr lang="en-US" sz="1050" b="0" baseline="0" dirty="0" smtClean="0"/>
                        <a:t>: Wrote Code for RTC Data Channel.</a:t>
                      </a:r>
                    </a:p>
                    <a:p>
                      <a:pPr>
                        <a:lnSpc>
                          <a:spcPct val="150000"/>
                        </a:lnSpc>
                      </a:pPr>
                      <a:r>
                        <a:rPr lang="en-US" sz="1050" b="1" baseline="0" dirty="0" smtClean="0"/>
                        <a:t>Ammarah Azmat</a:t>
                      </a:r>
                      <a:r>
                        <a:rPr lang="en-US" sz="1050" b="0" baseline="0" dirty="0" smtClean="0"/>
                        <a:t>: Wrote code for sending and receiving files.</a:t>
                      </a:r>
                    </a:p>
                    <a:p>
                      <a:pPr>
                        <a:lnSpc>
                          <a:spcPct val="150000"/>
                        </a:lnSpc>
                      </a:pPr>
                      <a:r>
                        <a:rPr lang="en-US" sz="1050" b="1" baseline="0" dirty="0" smtClean="0"/>
                        <a:t>Muhammad Shamaas</a:t>
                      </a:r>
                      <a:r>
                        <a:rPr lang="en-US" sz="1050" b="0" baseline="0" dirty="0" smtClean="0"/>
                        <a:t>: Simulated NS3 Call Center for 1 year. </a:t>
                      </a:r>
                      <a:endParaRPr lang="en-US" sz="1050" b="0" dirty="0" smtClean="0"/>
                    </a:p>
                  </a:txBody>
                  <a:tcPr/>
                </a:tc>
                <a:extLst>
                  <a:ext uri="{0D108BD9-81ED-4DB2-BD59-A6C34878D82A}">
                    <a16:rowId xmlns:a16="http://schemas.microsoft.com/office/drawing/2014/main" val="54465566"/>
                  </a:ext>
                </a:extLst>
              </a:tr>
              <a:tr h="889369">
                <a:tc>
                  <a:txBody>
                    <a:bodyPr/>
                    <a:lstStyle/>
                    <a:p>
                      <a:r>
                        <a:rPr lang="en-US" sz="1800" b="0" dirty="0" smtClean="0"/>
                        <a:t>Apr 2 – Apr 15</a:t>
                      </a:r>
                      <a:endParaRPr lang="en-US" sz="1800" b="0" dirty="0"/>
                    </a:p>
                  </a:txBody>
                  <a:tcPr/>
                </a:tc>
                <a:tc>
                  <a:txBody>
                    <a:bodyPr/>
                    <a:lstStyle/>
                    <a:p>
                      <a:pPr>
                        <a:lnSpc>
                          <a:spcPct val="150000"/>
                        </a:lnSpc>
                      </a:pPr>
                      <a:r>
                        <a:rPr lang="en-US" sz="1050" b="1" dirty="0" smtClean="0"/>
                        <a:t>Zarmeen Khan</a:t>
                      </a:r>
                      <a:r>
                        <a:rPr lang="en-US" sz="1050" b="0" dirty="0" smtClean="0"/>
                        <a:t>:</a:t>
                      </a:r>
                      <a:r>
                        <a:rPr lang="en-US" sz="1050" b="0" baseline="0" dirty="0" smtClean="0"/>
                        <a:t> Wrote code for Hang Up Link and Call Tone.</a:t>
                      </a:r>
                    </a:p>
                    <a:p>
                      <a:pPr>
                        <a:lnSpc>
                          <a:spcPct val="150000"/>
                        </a:lnSpc>
                      </a:pPr>
                      <a:r>
                        <a:rPr lang="en-US" sz="1050" b="1" baseline="0" dirty="0" smtClean="0"/>
                        <a:t>Hira Tariq</a:t>
                      </a:r>
                      <a:r>
                        <a:rPr lang="en-US" sz="1050" b="0" baseline="0" dirty="0" smtClean="0"/>
                        <a:t>: Wrote code for displaying image and video.</a:t>
                      </a:r>
                    </a:p>
                    <a:p>
                      <a:pPr>
                        <a:lnSpc>
                          <a:spcPct val="150000"/>
                        </a:lnSpc>
                      </a:pPr>
                      <a:r>
                        <a:rPr lang="en-US" sz="1050" b="1" baseline="0" dirty="0" smtClean="0"/>
                        <a:t>Ammarah Azmat</a:t>
                      </a:r>
                      <a:r>
                        <a:rPr lang="en-US" sz="1050" b="0" baseline="0" dirty="0" smtClean="0"/>
                        <a:t>: Added Pick Up button, connection states.</a:t>
                      </a:r>
                    </a:p>
                    <a:p>
                      <a:pPr>
                        <a:lnSpc>
                          <a:spcPct val="150000"/>
                        </a:lnSpc>
                      </a:pPr>
                      <a:r>
                        <a:rPr lang="en-US" sz="1050" b="1" baseline="0" dirty="0" smtClean="0"/>
                        <a:t>Muhammad Shamaas</a:t>
                      </a:r>
                      <a:r>
                        <a:rPr lang="en-US" sz="1050" b="0" baseline="0" dirty="0" smtClean="0"/>
                        <a:t>: Wrote code for stream visualizer.</a:t>
                      </a:r>
                      <a:endParaRPr lang="en-US" sz="1050" b="0" dirty="0" smtClean="0"/>
                    </a:p>
                  </a:txBody>
                  <a:tcPr/>
                </a:tc>
                <a:extLst>
                  <a:ext uri="{0D108BD9-81ED-4DB2-BD59-A6C34878D82A}">
                    <a16:rowId xmlns:a16="http://schemas.microsoft.com/office/drawing/2014/main" val="1789166635"/>
                  </a:ext>
                </a:extLst>
              </a:tr>
              <a:tr h="878528">
                <a:tc>
                  <a:txBody>
                    <a:bodyPr/>
                    <a:lstStyle/>
                    <a:p>
                      <a:r>
                        <a:rPr lang="en-US" sz="1800" b="0" dirty="0" smtClean="0"/>
                        <a:t>Apr 16 – Apr 29</a:t>
                      </a:r>
                      <a:endParaRPr lang="en-US" sz="1800" b="0" dirty="0"/>
                    </a:p>
                  </a:txBody>
                  <a:tcPr/>
                </a:tc>
                <a:tc>
                  <a:txBody>
                    <a:bodyPr/>
                    <a:lstStyle/>
                    <a:p>
                      <a:pPr>
                        <a:lnSpc>
                          <a:spcPct val="150000"/>
                        </a:lnSpc>
                      </a:pPr>
                      <a:r>
                        <a:rPr lang="en-US" sz="1050" b="1" dirty="0" smtClean="0"/>
                        <a:t>Zarmeen Khan</a:t>
                      </a:r>
                      <a:r>
                        <a:rPr lang="en-US" sz="1050" b="0" dirty="0" smtClean="0"/>
                        <a:t>:</a:t>
                      </a:r>
                      <a:r>
                        <a:rPr lang="en-US" sz="1050" b="0" baseline="0" dirty="0" smtClean="0"/>
                        <a:t> Made Log File and calculated Performance Metrics.</a:t>
                      </a:r>
                    </a:p>
                    <a:p>
                      <a:pPr>
                        <a:lnSpc>
                          <a:spcPct val="150000"/>
                        </a:lnSpc>
                      </a:pPr>
                      <a:r>
                        <a:rPr lang="en-US" sz="1050" b="1" baseline="0" dirty="0" smtClean="0"/>
                        <a:t>Hira Tariq</a:t>
                      </a:r>
                      <a:r>
                        <a:rPr lang="en-US" sz="1050" b="0" baseline="0" dirty="0" smtClean="0"/>
                        <a:t>: Plotted NS3 Simulation Results and made Comparison with Real Call Center.</a:t>
                      </a:r>
                    </a:p>
                    <a:p>
                      <a:pPr>
                        <a:lnSpc>
                          <a:spcPct val="150000"/>
                        </a:lnSpc>
                      </a:pPr>
                      <a:r>
                        <a:rPr lang="en-US" sz="1050" b="1" baseline="0" dirty="0" smtClean="0"/>
                        <a:t>Ammarah Azmat</a:t>
                      </a:r>
                      <a:r>
                        <a:rPr lang="en-US" sz="1050" b="0" baseline="0" dirty="0" smtClean="0"/>
                        <a:t>: Made Codec Selector and Bandwidth Selector.</a:t>
                      </a:r>
                    </a:p>
                    <a:p>
                      <a:pPr>
                        <a:lnSpc>
                          <a:spcPct val="150000"/>
                        </a:lnSpc>
                      </a:pPr>
                      <a:r>
                        <a:rPr lang="en-US" sz="1050" b="1" baseline="0" dirty="0" smtClean="0"/>
                        <a:t>Muhammad Shamaas</a:t>
                      </a:r>
                      <a:r>
                        <a:rPr lang="en-US" sz="1050" b="0" baseline="0" dirty="0" smtClean="0"/>
                        <a:t>: CSS Design of Web Pages.</a:t>
                      </a:r>
                      <a:endParaRPr lang="en-US" sz="1050" b="0" dirty="0" smtClean="0"/>
                    </a:p>
                  </a:txBody>
                  <a:tcPr/>
                </a:tc>
                <a:extLst>
                  <a:ext uri="{0D108BD9-81ED-4DB2-BD59-A6C34878D82A}">
                    <a16:rowId xmlns:a16="http://schemas.microsoft.com/office/drawing/2014/main" val="3612277323"/>
                  </a:ext>
                </a:extLst>
              </a:tr>
              <a:tr h="140739">
                <a:tc>
                  <a:txBody>
                    <a:bodyPr/>
                    <a:lstStyle/>
                    <a:p>
                      <a:r>
                        <a:rPr lang="en-US" sz="1800" b="0" dirty="0" smtClean="0"/>
                        <a:t>Apr 30</a:t>
                      </a:r>
                      <a:endParaRPr lang="en-US" sz="1800" b="0" dirty="0"/>
                    </a:p>
                  </a:txBody>
                  <a:tcPr/>
                </a:tc>
                <a:tc>
                  <a:txBody>
                    <a:bodyPr/>
                    <a:lstStyle/>
                    <a:p>
                      <a:r>
                        <a:rPr lang="en-US" sz="1050" b="0" dirty="0" smtClean="0"/>
                        <a:t>Design</a:t>
                      </a:r>
                      <a:r>
                        <a:rPr lang="en-US" sz="1050" b="0" baseline="0" dirty="0" smtClean="0"/>
                        <a:t> and Simulation Group SPROJ II Presentation.</a:t>
                      </a:r>
                      <a:endParaRPr lang="en-US" sz="1050" b="0" dirty="0" smtClean="0"/>
                    </a:p>
                  </a:txBody>
                  <a:tcPr/>
                </a:tc>
                <a:extLst>
                  <a:ext uri="{0D108BD9-81ED-4DB2-BD59-A6C34878D82A}">
                    <a16:rowId xmlns:a16="http://schemas.microsoft.com/office/drawing/2014/main" val="1854076494"/>
                  </a:ext>
                </a:extLst>
              </a:tr>
            </a:tbl>
          </a:graphicData>
        </a:graphic>
      </p:graphicFrame>
    </p:spTree>
    <p:extLst>
      <p:ext uri="{BB962C8B-B14F-4D97-AF65-F5344CB8AC3E}">
        <p14:creationId xmlns:p14="http://schemas.microsoft.com/office/powerpoint/2010/main" val="974605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213" y="866209"/>
            <a:ext cx="8568932" cy="1068887"/>
          </a:xfrm>
        </p:spPr>
        <p:txBody>
          <a:bodyPr>
            <a:normAutofit fontScale="90000"/>
          </a:bodyPr>
          <a:lstStyle/>
          <a:p>
            <a:r>
              <a:rPr lang="en-US" dirty="0"/>
              <a:t>Simulating inherent Circuit Switched model as Packet Switched in NS3.</a:t>
            </a:r>
            <a:br>
              <a:rPr lang="en-US" dirty="0"/>
            </a:br>
            <a:endParaRPr lang="en-US" dirty="0"/>
          </a:p>
        </p:txBody>
      </p:sp>
      <p:pic>
        <p:nvPicPr>
          <p:cNvPr id="1026" name="Picture 2" descr="Image result for circuit switc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03" y="3325336"/>
            <a:ext cx="5914651" cy="25053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lated imag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487174" y="3325336"/>
            <a:ext cx="5304492" cy="250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0832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0780"/>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480386" y="1454727"/>
            <a:ext cx="9644303" cy="5403273"/>
          </a:xfrm>
        </p:spPr>
        <p:txBody>
          <a:bodyPr>
            <a:normAutofit fontScale="55000" lnSpcReduction="20000"/>
          </a:bodyPr>
          <a:lstStyle/>
          <a:p>
            <a:pPr marL="0" indent="0">
              <a:lnSpc>
                <a:spcPct val="120000"/>
              </a:lnSpc>
              <a:buNone/>
            </a:pPr>
            <a:r>
              <a:rPr lang="en-US" dirty="0"/>
              <a:t>[</a:t>
            </a:r>
            <a:r>
              <a:rPr lang="en-US" dirty="0" smtClean="0"/>
              <a:t>1] </a:t>
            </a:r>
            <a:r>
              <a:rPr lang="en-US" dirty="0"/>
              <a:t>“Interactive Connectivity Establishment (ICE): A Methodology for Network Address Translator (NAT) Traversal for Offer/Answer Protocols.” </a:t>
            </a:r>
            <a:r>
              <a:rPr lang="en-US" i="1" dirty="0"/>
              <a:t>IETF Tools</a:t>
            </a:r>
            <a:r>
              <a:rPr lang="en-US" dirty="0"/>
              <a:t>, tools.ietf.org/html/rfc5245</a:t>
            </a:r>
            <a:r>
              <a:rPr lang="en-US" dirty="0" smtClean="0"/>
              <a:t>.</a:t>
            </a:r>
          </a:p>
          <a:p>
            <a:pPr marL="0" indent="0">
              <a:lnSpc>
                <a:spcPct val="120000"/>
              </a:lnSpc>
              <a:buNone/>
            </a:pPr>
            <a:r>
              <a:rPr lang="en-US" dirty="0" smtClean="0"/>
              <a:t>[2</a:t>
            </a:r>
            <a:r>
              <a:rPr lang="en-US" dirty="0"/>
              <a:t>] “</a:t>
            </a:r>
            <a:r>
              <a:rPr lang="en-US" dirty="0" err="1"/>
              <a:t>Javascript</a:t>
            </a:r>
            <a:r>
              <a:rPr lang="en-US" dirty="0"/>
              <a:t> Session Establishment Protocol.” </a:t>
            </a:r>
            <a:r>
              <a:rPr lang="en-US" i="1" dirty="0"/>
              <a:t>IETF Tools</a:t>
            </a:r>
            <a:r>
              <a:rPr lang="en-US" dirty="0"/>
              <a:t>, tools.ietf.org/html/draft-uberti-rtcweb-jsep-02</a:t>
            </a:r>
            <a:r>
              <a:rPr lang="en-US" dirty="0" smtClean="0"/>
              <a:t>.</a:t>
            </a:r>
          </a:p>
          <a:p>
            <a:pPr marL="0" indent="0">
              <a:lnSpc>
                <a:spcPct val="120000"/>
              </a:lnSpc>
              <a:buNone/>
            </a:pPr>
            <a:r>
              <a:rPr lang="en-US" dirty="0" smtClean="0"/>
              <a:t>[</a:t>
            </a:r>
            <a:r>
              <a:rPr lang="en-US" dirty="0"/>
              <a:t>3</a:t>
            </a:r>
            <a:r>
              <a:rPr lang="en-US" dirty="0" smtClean="0"/>
              <a:t>] “Navigator</a:t>
            </a:r>
            <a:r>
              <a:rPr lang="en-US" dirty="0"/>
              <a:t>.” </a:t>
            </a:r>
            <a:r>
              <a:rPr lang="en-US" i="1" dirty="0"/>
              <a:t>MDN Web Docs</a:t>
            </a:r>
            <a:r>
              <a:rPr lang="en-US" dirty="0"/>
              <a:t>, developer.mozilla.org/en-US/docs/Web/API/Navigator. </a:t>
            </a:r>
            <a:endParaRPr lang="en-US" dirty="0" smtClean="0"/>
          </a:p>
          <a:p>
            <a:pPr marL="0" indent="0">
              <a:lnSpc>
                <a:spcPct val="120000"/>
              </a:lnSpc>
              <a:buNone/>
            </a:pPr>
            <a:r>
              <a:rPr lang="en-US" dirty="0" smtClean="0"/>
              <a:t>[4] </a:t>
            </a:r>
            <a:r>
              <a:rPr lang="en-US" dirty="0"/>
              <a:t>“Node.js v8.11.1 Documentation.” </a:t>
            </a:r>
            <a:r>
              <a:rPr lang="en-US" i="1" dirty="0"/>
              <a:t>Index | Node.js v8.11.1 Documentation</a:t>
            </a:r>
            <a:r>
              <a:rPr lang="en-US" dirty="0"/>
              <a:t>, nodejs.org/</a:t>
            </a:r>
            <a:r>
              <a:rPr lang="en-US" dirty="0" err="1"/>
              <a:t>dist</a:t>
            </a:r>
            <a:r>
              <a:rPr lang="en-US" dirty="0"/>
              <a:t>/latest-v8.x/docs/</a:t>
            </a:r>
            <a:r>
              <a:rPr lang="en-US" dirty="0" err="1"/>
              <a:t>api</a:t>
            </a:r>
            <a:r>
              <a:rPr lang="en-US" dirty="0"/>
              <a:t>/. </a:t>
            </a:r>
          </a:p>
          <a:p>
            <a:pPr marL="0" indent="0">
              <a:lnSpc>
                <a:spcPct val="120000"/>
              </a:lnSpc>
              <a:buNone/>
            </a:pPr>
            <a:r>
              <a:rPr lang="en-US" i="1" dirty="0" smtClean="0"/>
              <a:t>[5] </a:t>
            </a:r>
            <a:r>
              <a:rPr lang="en-US" i="1" dirty="0" err="1"/>
              <a:t>Npm</a:t>
            </a:r>
            <a:r>
              <a:rPr lang="en-US" i="1" dirty="0"/>
              <a:t> Documentation</a:t>
            </a:r>
            <a:r>
              <a:rPr lang="en-US" dirty="0"/>
              <a:t>, docs.npmjs.com/. </a:t>
            </a:r>
          </a:p>
          <a:p>
            <a:pPr marL="0" indent="0">
              <a:lnSpc>
                <a:spcPct val="120000"/>
              </a:lnSpc>
              <a:buNone/>
            </a:pPr>
            <a:r>
              <a:rPr lang="en-US" dirty="0" smtClean="0"/>
              <a:t>[6] </a:t>
            </a:r>
            <a:r>
              <a:rPr lang="en-US" dirty="0"/>
              <a:t>“Privacy Indicator Requirements.” </a:t>
            </a:r>
            <a:r>
              <a:rPr lang="en-US" i="1" dirty="0"/>
              <a:t>Media Capture and Streams</a:t>
            </a:r>
            <a:r>
              <a:rPr lang="en-US" dirty="0"/>
              <a:t>, w3c.github.io/</a:t>
            </a:r>
            <a:r>
              <a:rPr lang="en-US" dirty="0" err="1"/>
              <a:t>mediacapture</a:t>
            </a:r>
            <a:r>
              <a:rPr lang="en-US" dirty="0"/>
              <a:t>-main/getusermedia.html</a:t>
            </a:r>
            <a:r>
              <a:rPr lang="en-US" dirty="0" smtClean="0"/>
              <a:t>.</a:t>
            </a:r>
          </a:p>
          <a:p>
            <a:pPr marL="0" indent="0">
              <a:lnSpc>
                <a:spcPct val="120000"/>
              </a:lnSpc>
              <a:buNone/>
            </a:pPr>
            <a:r>
              <a:rPr lang="en-US" dirty="0" smtClean="0"/>
              <a:t>[7] </a:t>
            </a:r>
            <a:r>
              <a:rPr lang="en-US" dirty="0"/>
              <a:t>“</a:t>
            </a:r>
            <a:r>
              <a:rPr lang="en-US" dirty="0" err="1"/>
              <a:t>RTCDataChannel</a:t>
            </a:r>
            <a:r>
              <a:rPr lang="en-US" dirty="0"/>
              <a:t>.” </a:t>
            </a:r>
            <a:r>
              <a:rPr lang="en-US" i="1" dirty="0"/>
              <a:t>MDN Web Docs</a:t>
            </a:r>
            <a:r>
              <a:rPr lang="en-US" dirty="0"/>
              <a:t>, developer.mozilla.org/</a:t>
            </a:r>
            <a:r>
              <a:rPr lang="en-US" dirty="0" err="1"/>
              <a:t>en</a:t>
            </a:r>
            <a:r>
              <a:rPr lang="en-US" dirty="0"/>
              <a:t>-US/docs/Web/API/</a:t>
            </a:r>
            <a:r>
              <a:rPr lang="en-US" dirty="0" err="1"/>
              <a:t>RTCDataChannel</a:t>
            </a:r>
            <a:r>
              <a:rPr lang="en-US" dirty="0" smtClean="0"/>
              <a:t>.</a:t>
            </a:r>
          </a:p>
          <a:p>
            <a:pPr marL="0" indent="0">
              <a:lnSpc>
                <a:spcPct val="120000"/>
              </a:lnSpc>
              <a:buNone/>
            </a:pPr>
            <a:r>
              <a:rPr lang="en-US" dirty="0" smtClean="0"/>
              <a:t>[</a:t>
            </a:r>
            <a:r>
              <a:rPr lang="en-US" dirty="0"/>
              <a:t>8</a:t>
            </a:r>
            <a:r>
              <a:rPr lang="en-US" dirty="0" smtClean="0"/>
              <a:t>] “RTCPeerConnection</a:t>
            </a:r>
            <a:r>
              <a:rPr lang="en-US" dirty="0"/>
              <a:t>.” </a:t>
            </a:r>
            <a:r>
              <a:rPr lang="en-US" i="1" dirty="0"/>
              <a:t>MDN Web Docs</a:t>
            </a:r>
            <a:r>
              <a:rPr lang="en-US" dirty="0"/>
              <a:t>, developer.mozilla.org/en-US/docs/Web/API/RTCPeerConnection.</a:t>
            </a:r>
            <a:endParaRPr lang="en-US" dirty="0" smtClean="0"/>
          </a:p>
          <a:p>
            <a:pPr marL="0" indent="0">
              <a:lnSpc>
                <a:spcPct val="120000"/>
              </a:lnSpc>
              <a:buNone/>
            </a:pPr>
            <a:r>
              <a:rPr lang="en-US" dirty="0" smtClean="0"/>
              <a:t>[</a:t>
            </a:r>
            <a:r>
              <a:rPr lang="en-US" dirty="0"/>
              <a:t>9] “</a:t>
            </a:r>
            <a:r>
              <a:rPr lang="en-US" dirty="0" err="1"/>
              <a:t>Rtcweb</a:t>
            </a:r>
            <a:r>
              <a:rPr lang="en-US" dirty="0"/>
              <a:t> Status Pages.” </a:t>
            </a:r>
            <a:r>
              <a:rPr lang="en-US" i="1" dirty="0"/>
              <a:t>IETF</a:t>
            </a:r>
            <a:r>
              <a:rPr lang="en-US" dirty="0"/>
              <a:t>, tools.ietf.org/</a:t>
            </a:r>
            <a:r>
              <a:rPr lang="en-US" dirty="0" err="1"/>
              <a:t>wg</a:t>
            </a:r>
            <a:r>
              <a:rPr lang="en-US" dirty="0"/>
              <a:t>/</a:t>
            </a:r>
            <a:r>
              <a:rPr lang="en-US" dirty="0" err="1"/>
              <a:t>rtcweb</a:t>
            </a:r>
            <a:r>
              <a:rPr lang="en-US" dirty="0"/>
              <a:t>/charters</a:t>
            </a:r>
            <a:r>
              <a:rPr lang="en-US" dirty="0" smtClean="0"/>
              <a:t>.</a:t>
            </a:r>
          </a:p>
          <a:p>
            <a:pPr marL="0" indent="0">
              <a:lnSpc>
                <a:spcPct val="120000"/>
              </a:lnSpc>
              <a:buNone/>
            </a:pPr>
            <a:r>
              <a:rPr lang="en-US" dirty="0" smtClean="0"/>
              <a:t>[10] </a:t>
            </a:r>
            <a:r>
              <a:rPr lang="en-US" dirty="0"/>
              <a:t>“Session Description Protocol.” </a:t>
            </a:r>
            <a:r>
              <a:rPr lang="en-US" i="1" dirty="0"/>
              <a:t>Wikipedia</a:t>
            </a:r>
            <a:r>
              <a:rPr lang="en-US" dirty="0"/>
              <a:t>, Wikimedia Foundation, 10 Apr. 2018, en.wikipedia.org/wiki/</a:t>
            </a:r>
            <a:r>
              <a:rPr lang="en-US" dirty="0" err="1"/>
              <a:t>Session_Description_Protocol</a:t>
            </a:r>
            <a:r>
              <a:rPr lang="en-US" dirty="0"/>
              <a:t>. </a:t>
            </a:r>
            <a:endParaRPr lang="en-US" dirty="0" smtClean="0"/>
          </a:p>
          <a:p>
            <a:pPr marL="0" indent="0">
              <a:lnSpc>
                <a:spcPct val="120000"/>
              </a:lnSpc>
              <a:buNone/>
            </a:pPr>
            <a:r>
              <a:rPr lang="en-US" dirty="0" smtClean="0"/>
              <a:t>[11] </a:t>
            </a:r>
            <a:r>
              <a:rPr lang="en-US" dirty="0"/>
              <a:t>“Session Traversal Utilities for NAT (STUN).” </a:t>
            </a:r>
            <a:r>
              <a:rPr lang="en-US" i="1" dirty="0"/>
              <a:t>IETF Tools</a:t>
            </a:r>
            <a:r>
              <a:rPr lang="en-US" dirty="0"/>
              <a:t>, tools.ietf.org/html/rfc5389.</a:t>
            </a:r>
          </a:p>
          <a:p>
            <a:pPr marL="0" indent="0">
              <a:lnSpc>
                <a:spcPct val="120000"/>
              </a:lnSpc>
              <a:buNone/>
            </a:pPr>
            <a:r>
              <a:rPr lang="en-US" i="1" dirty="0" smtClean="0"/>
              <a:t>[12] </a:t>
            </a:r>
            <a:r>
              <a:rPr lang="en-US" i="1" dirty="0"/>
              <a:t>Socket.IO - Docs</a:t>
            </a:r>
            <a:r>
              <a:rPr lang="en-US" dirty="0"/>
              <a:t>, socket.io/docs/. </a:t>
            </a:r>
            <a:endParaRPr lang="en-US" dirty="0" smtClean="0"/>
          </a:p>
          <a:p>
            <a:pPr marL="0" indent="0">
              <a:lnSpc>
                <a:spcPct val="120000"/>
              </a:lnSpc>
              <a:buNone/>
            </a:pPr>
            <a:r>
              <a:rPr lang="en-US" dirty="0" smtClean="0"/>
              <a:t>[13] </a:t>
            </a:r>
            <a:r>
              <a:rPr lang="en-US" dirty="0"/>
              <a:t>“TCP Candidates with Interactive Connectivity Establishment (ICE).” </a:t>
            </a:r>
            <a:r>
              <a:rPr lang="en-US" i="1" dirty="0"/>
              <a:t>IETF Tools</a:t>
            </a:r>
            <a:r>
              <a:rPr lang="en-US" dirty="0"/>
              <a:t>, tools.ietf.org/html/rfc6544</a:t>
            </a:r>
            <a:r>
              <a:rPr lang="en-US" dirty="0" smtClean="0"/>
              <a:t>.</a:t>
            </a:r>
          </a:p>
          <a:p>
            <a:pPr marL="0" indent="0">
              <a:lnSpc>
                <a:spcPct val="120000"/>
              </a:lnSpc>
              <a:buNone/>
            </a:pPr>
            <a:r>
              <a:rPr lang="en-US" dirty="0"/>
              <a:t>[</a:t>
            </a:r>
            <a:r>
              <a:rPr lang="en-US" dirty="0" smtClean="0"/>
              <a:t>14] </a:t>
            </a:r>
            <a:r>
              <a:rPr lang="en-US" dirty="0"/>
              <a:t>“Traversal Using Relays around NAT (TURN): Relay Extensions to Session Traversal Utilities for NAT (STUN).” </a:t>
            </a:r>
            <a:r>
              <a:rPr lang="en-US" i="1" dirty="0"/>
              <a:t>IETF Tools</a:t>
            </a:r>
            <a:r>
              <a:rPr lang="en-US" dirty="0"/>
              <a:t>, tools.ietf.org/html/rfc5766</a:t>
            </a:r>
            <a:r>
              <a:rPr lang="en-US" dirty="0" smtClean="0"/>
              <a:t>.</a:t>
            </a:r>
          </a:p>
          <a:p>
            <a:pPr marL="0" indent="0">
              <a:lnSpc>
                <a:spcPct val="120000"/>
              </a:lnSpc>
              <a:buNone/>
            </a:pPr>
            <a:r>
              <a:rPr lang="en-US" i="1" dirty="0"/>
              <a:t>[</a:t>
            </a:r>
            <a:r>
              <a:rPr lang="en-US" i="1" dirty="0" smtClean="0"/>
              <a:t>15] </a:t>
            </a:r>
            <a:r>
              <a:rPr lang="en-US" i="1" dirty="0" err="1"/>
              <a:t>WebRTC</a:t>
            </a:r>
            <a:r>
              <a:rPr lang="en-US" i="1" dirty="0"/>
              <a:t> 1.0: Real-Time Communication Between Browsers</a:t>
            </a:r>
            <a:r>
              <a:rPr lang="en-US" dirty="0"/>
              <a:t>, w3c.github.io/</a:t>
            </a:r>
            <a:r>
              <a:rPr lang="en-US" dirty="0" err="1"/>
              <a:t>webrtc</a:t>
            </a:r>
            <a:r>
              <a:rPr lang="en-US" dirty="0"/>
              <a:t>-pc</a:t>
            </a:r>
            <a:r>
              <a:rPr lang="en-US" dirty="0" smtClean="0"/>
              <a:t>/</a:t>
            </a:r>
          </a:p>
          <a:p>
            <a:pPr marL="0" indent="0">
              <a:lnSpc>
                <a:spcPct val="120000"/>
              </a:lnSpc>
              <a:buNone/>
            </a:pPr>
            <a:r>
              <a:rPr lang="en-US" dirty="0"/>
              <a:t>[</a:t>
            </a:r>
            <a:r>
              <a:rPr lang="en-US" dirty="0" smtClean="0"/>
              <a:t>16] </a:t>
            </a:r>
            <a:r>
              <a:rPr lang="en-US" dirty="0"/>
              <a:t>“</a:t>
            </a:r>
            <a:r>
              <a:rPr lang="en-US" dirty="0" err="1"/>
              <a:t>WebRTC</a:t>
            </a:r>
            <a:r>
              <a:rPr lang="en-US" dirty="0"/>
              <a:t> Data Channel Protocol.” </a:t>
            </a:r>
            <a:r>
              <a:rPr lang="en-US" i="1" dirty="0"/>
              <a:t>IETF Tools</a:t>
            </a:r>
            <a:r>
              <a:rPr lang="en-US" dirty="0"/>
              <a:t>, tools.ietf.org/html/draft-jesup-rtcweb-data-protocol-01</a:t>
            </a:r>
            <a:r>
              <a:rPr lang="en-US" dirty="0" smtClean="0"/>
              <a:t>.</a:t>
            </a:r>
          </a:p>
          <a:p>
            <a:pPr marL="0" indent="0">
              <a:lnSpc>
                <a:spcPct val="120000"/>
              </a:lnSpc>
              <a:buNone/>
            </a:pPr>
            <a:r>
              <a:rPr lang="en-US" dirty="0"/>
              <a:t>[</a:t>
            </a:r>
            <a:r>
              <a:rPr lang="en-US" dirty="0" smtClean="0"/>
              <a:t>17] </a:t>
            </a:r>
            <a:r>
              <a:rPr lang="en-US" dirty="0"/>
              <a:t>“Web Real-Time Communication Use Cases and Requirements.” </a:t>
            </a:r>
            <a:r>
              <a:rPr lang="en-US" i="1" dirty="0"/>
              <a:t>IETF Tools</a:t>
            </a:r>
            <a:r>
              <a:rPr lang="en-US" dirty="0"/>
              <a:t>, tools.ietf.org/html/draft-ietf-rtcweb-use-cases-and-requirements-10</a:t>
            </a:r>
            <a:r>
              <a:rPr lang="en-US" dirty="0" smtClean="0"/>
              <a:t>.</a:t>
            </a:r>
          </a:p>
          <a:p>
            <a:pPr marL="0" indent="0">
              <a:lnSpc>
                <a:spcPct val="120000"/>
              </a:lnSpc>
              <a:buNone/>
            </a:pPr>
            <a:r>
              <a:rPr lang="en-US" dirty="0" smtClean="0"/>
              <a:t>[18] Webrtc</a:t>
            </a:r>
            <a:r>
              <a:rPr lang="en-US" dirty="0"/>
              <a:t>. “Webrtc/Samples.” </a:t>
            </a:r>
            <a:r>
              <a:rPr lang="en-US" i="1" dirty="0"/>
              <a:t>GitHub</a:t>
            </a:r>
            <a:r>
              <a:rPr lang="en-US" dirty="0"/>
              <a:t>, github.com/</a:t>
            </a:r>
            <a:r>
              <a:rPr lang="en-US" dirty="0" err="1"/>
              <a:t>webrtc</a:t>
            </a:r>
            <a:r>
              <a:rPr lang="en-US" dirty="0"/>
              <a:t>/samples</a:t>
            </a:r>
            <a:r>
              <a:rPr lang="en-US" dirty="0" smtClean="0"/>
              <a:t>/.</a:t>
            </a:r>
          </a:p>
        </p:txBody>
      </p:sp>
    </p:spTree>
    <p:extLst>
      <p:ext uri="{BB962C8B-B14F-4D97-AF65-F5344CB8AC3E}">
        <p14:creationId xmlns:p14="http://schemas.microsoft.com/office/powerpoint/2010/main" val="634661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02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82189" y="342483"/>
            <a:ext cx="11217137" cy="1560716"/>
          </a:xfrm>
        </p:spPr>
        <p:txBody>
          <a:bodyPr/>
          <a:lstStyle/>
          <a:p>
            <a:pPr algn="ctr"/>
            <a:r>
              <a:rPr lang="en-US" dirty="0" smtClean="0"/>
              <a:t>Block Diagram</a:t>
            </a:r>
            <a:endParaRPr lang="en-US" dirty="0"/>
          </a:p>
        </p:txBody>
      </p:sp>
      <p:sp>
        <p:nvSpPr>
          <p:cNvPr id="4" name="Rectangle 3"/>
          <p:cNvSpPr/>
          <p:nvPr/>
        </p:nvSpPr>
        <p:spPr>
          <a:xfrm>
            <a:off x="708968" y="3633117"/>
            <a:ext cx="1819141" cy="1518433"/>
          </a:xfrm>
          <a:prstGeom prst="rect">
            <a:avLst/>
          </a:prstGeom>
          <a:solidFill>
            <a:schemeClr val="bg2">
              <a:lumMod val="50000"/>
            </a:schemeClr>
          </a:solidFill>
          <a:ln/>
          <a:effectLst>
            <a:softEdge rad="127000"/>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Rectangle 4"/>
          <p:cNvSpPr/>
          <p:nvPr/>
        </p:nvSpPr>
        <p:spPr>
          <a:xfrm>
            <a:off x="4257872" y="2870027"/>
            <a:ext cx="3910344" cy="3734873"/>
          </a:xfrm>
          <a:prstGeom prst="rect">
            <a:avLst/>
          </a:prstGeom>
          <a:solidFill>
            <a:schemeClr val="accent2"/>
          </a:solidFill>
          <a:ln/>
          <a:effectLst>
            <a:glow>
              <a:schemeClr val="accent1">
                <a:alpha val="37000"/>
              </a:schemeClr>
            </a:glow>
            <a:outerShdw dir="7740000" algn="ctr" rotWithShape="0">
              <a:srgbClr val="000000">
                <a:alpha val="43137"/>
              </a:srgbClr>
            </a:outerShdw>
            <a:softEdge rad="127000"/>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 name="Rectangle 5"/>
          <p:cNvSpPr/>
          <p:nvPr/>
        </p:nvSpPr>
        <p:spPr>
          <a:xfrm>
            <a:off x="9494942" y="3014563"/>
            <a:ext cx="1815921" cy="1300328"/>
          </a:xfrm>
          <a:prstGeom prst="rect">
            <a:avLst/>
          </a:prstGeom>
          <a:solidFill>
            <a:schemeClr val="bg2">
              <a:lumMod val="50000"/>
            </a:schemeClr>
          </a:solidFill>
          <a:ln/>
          <a:effectLst>
            <a:softEdge rad="127000"/>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Rectangle 6"/>
          <p:cNvSpPr/>
          <p:nvPr/>
        </p:nvSpPr>
        <p:spPr>
          <a:xfrm>
            <a:off x="9528429" y="4856690"/>
            <a:ext cx="1815921" cy="1403797"/>
          </a:xfrm>
          <a:prstGeom prst="rect">
            <a:avLst/>
          </a:prstGeom>
          <a:solidFill>
            <a:schemeClr val="bg2">
              <a:lumMod val="50000"/>
            </a:schemeClr>
          </a:solidFill>
          <a:ln/>
          <a:effectLst>
            <a:softEdge rad="127000"/>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4" name="Right Arrow 13"/>
          <p:cNvSpPr/>
          <p:nvPr/>
        </p:nvSpPr>
        <p:spPr>
          <a:xfrm>
            <a:off x="2220662" y="3780641"/>
            <a:ext cx="2446986" cy="1120108"/>
          </a:xfrm>
          <a:prstGeom prst="rightArrow">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latin typeface="+mj-lt"/>
              </a:rPr>
              <a:t>Point To Point Link</a:t>
            </a:r>
          </a:p>
        </p:txBody>
      </p:sp>
      <p:sp>
        <p:nvSpPr>
          <p:cNvPr id="17" name="TextBox 16"/>
          <p:cNvSpPr txBox="1"/>
          <p:nvPr/>
        </p:nvSpPr>
        <p:spPr>
          <a:xfrm>
            <a:off x="505886" y="3114082"/>
            <a:ext cx="2182082" cy="523220"/>
          </a:xfrm>
          <a:prstGeom prst="rect">
            <a:avLst/>
          </a:prstGeom>
          <a:noFill/>
        </p:spPr>
        <p:txBody>
          <a:bodyPr wrap="square" rtlCol="0">
            <a:spAutoFit/>
          </a:bodyPr>
          <a:lstStyle/>
          <a:p>
            <a:r>
              <a:rPr lang="en-US" sz="2800" dirty="0">
                <a:latin typeface="+mj-lt"/>
              </a:rPr>
              <a:t>Caller Node</a:t>
            </a:r>
          </a:p>
        </p:txBody>
      </p:sp>
      <p:sp>
        <p:nvSpPr>
          <p:cNvPr id="18" name="TextBox 17"/>
          <p:cNvSpPr txBox="1"/>
          <p:nvPr/>
        </p:nvSpPr>
        <p:spPr>
          <a:xfrm>
            <a:off x="4028225" y="2319011"/>
            <a:ext cx="5244647" cy="523220"/>
          </a:xfrm>
          <a:prstGeom prst="rect">
            <a:avLst/>
          </a:prstGeom>
          <a:noFill/>
        </p:spPr>
        <p:txBody>
          <a:bodyPr wrap="square" rtlCol="0">
            <a:spAutoFit/>
          </a:bodyPr>
          <a:lstStyle/>
          <a:p>
            <a:r>
              <a:rPr lang="en-US" sz="2800" dirty="0">
                <a:latin typeface="+mj-lt"/>
              </a:rPr>
              <a:t>Receiver and Distributor Node</a:t>
            </a:r>
          </a:p>
        </p:txBody>
      </p:sp>
      <p:sp>
        <p:nvSpPr>
          <p:cNvPr id="19" name="TextBox 18"/>
          <p:cNvSpPr txBox="1"/>
          <p:nvPr/>
        </p:nvSpPr>
        <p:spPr>
          <a:xfrm>
            <a:off x="9166908" y="2462334"/>
            <a:ext cx="2431482" cy="523220"/>
          </a:xfrm>
          <a:prstGeom prst="rect">
            <a:avLst/>
          </a:prstGeom>
          <a:noFill/>
        </p:spPr>
        <p:txBody>
          <a:bodyPr wrap="square" rtlCol="0">
            <a:spAutoFit/>
          </a:bodyPr>
          <a:lstStyle/>
          <a:p>
            <a:r>
              <a:rPr lang="en-US" sz="2800" dirty="0">
                <a:latin typeface="+mj-lt"/>
              </a:rPr>
              <a:t>Agent Node 1</a:t>
            </a:r>
          </a:p>
        </p:txBody>
      </p:sp>
      <p:sp>
        <p:nvSpPr>
          <p:cNvPr id="20" name="TextBox 19"/>
          <p:cNvSpPr txBox="1"/>
          <p:nvPr/>
        </p:nvSpPr>
        <p:spPr>
          <a:xfrm>
            <a:off x="9291164" y="4314891"/>
            <a:ext cx="2508162" cy="523220"/>
          </a:xfrm>
          <a:prstGeom prst="rect">
            <a:avLst/>
          </a:prstGeom>
          <a:noFill/>
        </p:spPr>
        <p:txBody>
          <a:bodyPr wrap="square" rtlCol="0">
            <a:spAutoFit/>
          </a:bodyPr>
          <a:lstStyle/>
          <a:p>
            <a:r>
              <a:rPr lang="en-US" sz="2800" dirty="0">
                <a:latin typeface="+mj-lt"/>
              </a:rPr>
              <a:t>Agent Node 2</a:t>
            </a:r>
          </a:p>
        </p:txBody>
      </p:sp>
      <p:sp>
        <p:nvSpPr>
          <p:cNvPr id="38" name="TextBox 37"/>
          <p:cNvSpPr txBox="1"/>
          <p:nvPr/>
        </p:nvSpPr>
        <p:spPr>
          <a:xfrm>
            <a:off x="6687968" y="4557368"/>
            <a:ext cx="1176599" cy="461665"/>
          </a:xfrm>
          <a:prstGeom prst="rect">
            <a:avLst/>
          </a:prstGeom>
          <a:solidFill>
            <a:schemeClr val="bg1"/>
          </a:solidFill>
          <a:ln>
            <a:solidFill>
              <a:schemeClr val="tx1"/>
            </a:solidFill>
          </a:ln>
        </p:spPr>
        <p:txBody>
          <a:bodyPr wrap="square" rtlCol="0">
            <a:spAutoFit/>
          </a:bodyPr>
          <a:lstStyle/>
          <a:p>
            <a:r>
              <a:rPr lang="en-US" sz="2400" dirty="0">
                <a:latin typeface="+mj-lt"/>
              </a:rPr>
              <a:t>Queue</a:t>
            </a:r>
          </a:p>
        </p:txBody>
      </p:sp>
      <p:sp>
        <p:nvSpPr>
          <p:cNvPr id="32" name="Right Arrow 31"/>
          <p:cNvSpPr/>
          <p:nvPr/>
        </p:nvSpPr>
        <p:spPr>
          <a:xfrm>
            <a:off x="7651739" y="3073063"/>
            <a:ext cx="2031646" cy="1120108"/>
          </a:xfrm>
          <a:prstGeom prst="rightArrow">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latin typeface="+mj-lt"/>
              </a:rPr>
              <a:t>Point To Point Link</a:t>
            </a:r>
          </a:p>
        </p:txBody>
      </p:sp>
      <p:sp>
        <p:nvSpPr>
          <p:cNvPr id="35" name="Right Arrow 34"/>
          <p:cNvSpPr/>
          <p:nvPr/>
        </p:nvSpPr>
        <p:spPr>
          <a:xfrm>
            <a:off x="7739804" y="5009473"/>
            <a:ext cx="2031646" cy="1120108"/>
          </a:xfrm>
          <a:prstGeom prst="rightArrow">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latin typeface="+mj-lt"/>
              </a:rPr>
              <a:t>Point To Point Link</a:t>
            </a:r>
          </a:p>
        </p:txBody>
      </p:sp>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5927" y="3071752"/>
            <a:ext cx="1439754" cy="11931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9159" y="4888084"/>
            <a:ext cx="1233289" cy="13155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274" y="3747430"/>
            <a:ext cx="1257388" cy="130882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4730556" y="4314891"/>
            <a:ext cx="1176599" cy="923330"/>
          </a:xfrm>
          <a:prstGeom prst="rect">
            <a:avLst/>
          </a:prstGeom>
          <a:solidFill>
            <a:schemeClr val="bg1"/>
          </a:solidFill>
          <a:ln>
            <a:solidFill>
              <a:schemeClr val="tx1"/>
            </a:solidFill>
          </a:ln>
        </p:spPr>
        <p:txBody>
          <a:bodyPr wrap="square" rtlCol="0">
            <a:spAutoFit/>
          </a:bodyPr>
          <a:lstStyle/>
          <a:p>
            <a:r>
              <a:rPr lang="en-US" dirty="0">
                <a:latin typeface="+mj-lt"/>
              </a:rPr>
              <a:t>Virtual Response Unit</a:t>
            </a:r>
          </a:p>
        </p:txBody>
      </p:sp>
      <p:cxnSp>
        <p:nvCxnSpPr>
          <p:cNvPr id="9" name="Straight Arrow Connector 8"/>
          <p:cNvCxnSpPr>
            <a:stCxn id="24" idx="3"/>
            <a:endCxn id="38" idx="1"/>
          </p:cNvCxnSpPr>
          <p:nvPr/>
        </p:nvCxnSpPr>
        <p:spPr>
          <a:xfrm>
            <a:off x="5907155" y="4776556"/>
            <a:ext cx="780813" cy="11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6621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560" y="279575"/>
            <a:ext cx="8897565" cy="1008664"/>
          </a:xfrm>
        </p:spPr>
        <p:txBody>
          <a:bodyPr/>
          <a:lstStyle/>
          <a:p>
            <a:r>
              <a:rPr lang="en-US" dirty="0"/>
              <a:t>IP Packet</a:t>
            </a:r>
          </a:p>
        </p:txBody>
      </p:sp>
      <p:sp>
        <p:nvSpPr>
          <p:cNvPr id="4" name="Rectangle 3"/>
          <p:cNvSpPr/>
          <p:nvPr/>
        </p:nvSpPr>
        <p:spPr>
          <a:xfrm>
            <a:off x="1064444" y="1288239"/>
            <a:ext cx="10585082" cy="5041602"/>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outerShdw dist="50800" dir="5400000" algn="ctr" rotWithShape="0">
              <a:srgbClr val="000000"/>
            </a:outerShdw>
            <a:softEdge rad="1270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Rectangle 4"/>
          <p:cNvSpPr/>
          <p:nvPr/>
        </p:nvSpPr>
        <p:spPr>
          <a:xfrm>
            <a:off x="1645849" y="3070836"/>
            <a:ext cx="2470887" cy="1476408"/>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solidFill>
                  <a:schemeClr val="tx1"/>
                </a:solidFill>
                <a:latin typeface="+mj-lt"/>
              </a:rPr>
              <a:t>Source Address</a:t>
            </a:r>
          </a:p>
        </p:txBody>
      </p:sp>
      <p:sp>
        <p:nvSpPr>
          <p:cNvPr id="6" name="Rectangle 5"/>
          <p:cNvSpPr/>
          <p:nvPr/>
        </p:nvSpPr>
        <p:spPr>
          <a:xfrm>
            <a:off x="4986491" y="1508278"/>
            <a:ext cx="2240923" cy="1024018"/>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a:t>
            </a:r>
            <a:r>
              <a:rPr lang="en-US" sz="2000" dirty="0" smtClean="0">
                <a:solidFill>
                  <a:schemeClr val="tx1"/>
                </a:solidFill>
                <a:latin typeface="+mj-lt"/>
              </a:rPr>
              <a:t>counter (TTL Tag)</a:t>
            </a:r>
          </a:p>
          <a:p>
            <a:pPr algn="ctr"/>
            <a:r>
              <a:rPr lang="en-US" sz="2000" dirty="0" smtClean="0">
                <a:solidFill>
                  <a:schemeClr val="tx1"/>
                </a:solidFill>
                <a:latin typeface="+mj-lt"/>
              </a:rPr>
              <a:t>200</a:t>
            </a:r>
            <a:endParaRPr lang="en-US" sz="2000" dirty="0">
              <a:solidFill>
                <a:schemeClr val="tx1"/>
              </a:solidFill>
              <a:latin typeface="+mj-lt"/>
            </a:endParaRPr>
          </a:p>
        </p:txBody>
      </p:sp>
      <p:sp>
        <p:nvSpPr>
          <p:cNvPr id="7" name="Rectangle 6"/>
          <p:cNvSpPr/>
          <p:nvPr/>
        </p:nvSpPr>
        <p:spPr>
          <a:xfrm>
            <a:off x="4986492" y="2655531"/>
            <a:ext cx="2240923" cy="1275024"/>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solidFill>
                  <a:schemeClr val="tx1"/>
                </a:solidFill>
                <a:latin typeface="+mj-lt"/>
              </a:rPr>
              <a:t>Skill           (TOS Tag)          </a:t>
            </a:r>
            <a:r>
              <a:rPr lang="en-US" sz="2800" dirty="0" smtClean="0">
                <a:solidFill>
                  <a:schemeClr val="tx1"/>
                </a:solidFill>
                <a:latin typeface="+mj-lt"/>
              </a:rPr>
              <a:t>1010</a:t>
            </a:r>
            <a:endParaRPr lang="en-US" sz="2800" dirty="0">
              <a:solidFill>
                <a:schemeClr val="tx1"/>
              </a:solidFill>
              <a:latin typeface="+mj-lt"/>
            </a:endParaRPr>
          </a:p>
        </p:txBody>
      </p:sp>
      <p:sp>
        <p:nvSpPr>
          <p:cNvPr id="8" name="Rectangle 7"/>
          <p:cNvSpPr/>
          <p:nvPr/>
        </p:nvSpPr>
        <p:spPr>
          <a:xfrm>
            <a:off x="4986491" y="4053790"/>
            <a:ext cx="2240923" cy="933832"/>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solidFill>
                  <a:schemeClr val="tx1"/>
                </a:solidFill>
                <a:latin typeface="+mj-lt"/>
              </a:rPr>
              <a:t>Packet Size 50</a:t>
            </a:r>
          </a:p>
        </p:txBody>
      </p:sp>
      <p:sp>
        <p:nvSpPr>
          <p:cNvPr id="9" name="Rectangle 8"/>
          <p:cNvSpPr/>
          <p:nvPr/>
        </p:nvSpPr>
        <p:spPr>
          <a:xfrm>
            <a:off x="8462487" y="3070836"/>
            <a:ext cx="2487911" cy="1476408"/>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solidFill>
                  <a:schemeClr val="tx1"/>
                </a:solidFill>
                <a:latin typeface="+mj-lt"/>
              </a:rPr>
              <a:t>Destination Address</a:t>
            </a:r>
          </a:p>
        </p:txBody>
      </p:sp>
      <p:sp>
        <p:nvSpPr>
          <p:cNvPr id="10" name="Rectangle 9"/>
          <p:cNvSpPr/>
          <p:nvPr/>
        </p:nvSpPr>
        <p:spPr>
          <a:xfrm>
            <a:off x="4986491" y="5110857"/>
            <a:ext cx="2240923" cy="933832"/>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solidFill>
                  <a:schemeClr val="tx1"/>
                </a:solidFill>
                <a:latin typeface="+mj-lt"/>
              </a:rPr>
              <a:t>VRU Counter 50</a:t>
            </a:r>
          </a:p>
        </p:txBody>
      </p:sp>
    </p:spTree>
    <p:extLst>
      <p:ext uri="{BB962C8B-B14F-4D97-AF65-F5344CB8AC3E}">
        <p14:creationId xmlns:p14="http://schemas.microsoft.com/office/powerpoint/2010/main" val="3251419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FA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801596" y="534649"/>
            <a:ext cx="8596668" cy="1320800"/>
          </a:xfrm>
        </p:spPr>
        <p:txBody>
          <a:bodyPr/>
          <a:lstStyle/>
          <a:p>
            <a:pPr algn="ctr"/>
            <a:r>
              <a:rPr lang="en-US" dirty="0"/>
              <a:t>Caller Queue</a:t>
            </a:r>
          </a:p>
        </p:txBody>
      </p:sp>
      <p:sp>
        <p:nvSpPr>
          <p:cNvPr id="16" name="Rectangle 15"/>
          <p:cNvSpPr/>
          <p:nvPr/>
        </p:nvSpPr>
        <p:spPr>
          <a:xfrm>
            <a:off x="2099098" y="2827148"/>
            <a:ext cx="1751524" cy="3006021"/>
          </a:xfrm>
          <a:prstGeom prst="rect">
            <a:avLst/>
          </a:prstGeom>
          <a:ln/>
          <a:effectLst>
            <a:softEdge rad="63500"/>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7" name="Rounded Rectangle 16"/>
          <p:cNvSpPr/>
          <p:nvPr/>
        </p:nvSpPr>
        <p:spPr>
          <a:xfrm>
            <a:off x="2297646" y="3012696"/>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Front Pointer</a:t>
            </a:r>
          </a:p>
        </p:txBody>
      </p:sp>
      <p:sp>
        <p:nvSpPr>
          <p:cNvPr id="30" name="TextBox 29"/>
          <p:cNvSpPr txBox="1"/>
          <p:nvPr/>
        </p:nvSpPr>
        <p:spPr>
          <a:xfrm>
            <a:off x="7894051" y="2358893"/>
            <a:ext cx="2020373" cy="523220"/>
          </a:xfrm>
          <a:prstGeom prst="rect">
            <a:avLst/>
          </a:prstGeom>
          <a:noFill/>
        </p:spPr>
        <p:txBody>
          <a:bodyPr wrap="square" rtlCol="0">
            <a:spAutoFit/>
          </a:bodyPr>
          <a:lstStyle/>
          <a:p>
            <a:r>
              <a:rPr lang="en-US" sz="2800" dirty="0">
                <a:latin typeface="+mj-lt"/>
              </a:rPr>
              <a:t>Head Link</a:t>
            </a:r>
          </a:p>
        </p:txBody>
      </p:sp>
      <p:sp>
        <p:nvSpPr>
          <p:cNvPr id="31" name="TextBox 30"/>
          <p:cNvSpPr txBox="1"/>
          <p:nvPr/>
        </p:nvSpPr>
        <p:spPr>
          <a:xfrm>
            <a:off x="6327389" y="2367641"/>
            <a:ext cx="1455313" cy="523220"/>
          </a:xfrm>
          <a:prstGeom prst="rect">
            <a:avLst/>
          </a:prstGeom>
          <a:noFill/>
        </p:spPr>
        <p:txBody>
          <a:bodyPr wrap="square" rtlCol="0">
            <a:spAutoFit/>
          </a:bodyPr>
          <a:lstStyle/>
          <a:p>
            <a:r>
              <a:rPr lang="en-US" sz="2800" dirty="0">
                <a:latin typeface="+mj-lt"/>
              </a:rPr>
              <a:t>Link 1</a:t>
            </a:r>
          </a:p>
        </p:txBody>
      </p:sp>
      <p:sp>
        <p:nvSpPr>
          <p:cNvPr id="32" name="TextBox 31"/>
          <p:cNvSpPr txBox="1"/>
          <p:nvPr/>
        </p:nvSpPr>
        <p:spPr>
          <a:xfrm>
            <a:off x="4299235" y="2340343"/>
            <a:ext cx="1455313" cy="523220"/>
          </a:xfrm>
          <a:prstGeom prst="rect">
            <a:avLst/>
          </a:prstGeom>
          <a:noFill/>
        </p:spPr>
        <p:txBody>
          <a:bodyPr wrap="square" rtlCol="0">
            <a:spAutoFit/>
          </a:bodyPr>
          <a:lstStyle/>
          <a:p>
            <a:r>
              <a:rPr lang="en-US" sz="2800" dirty="0">
                <a:latin typeface="+mj-lt"/>
              </a:rPr>
              <a:t>Link 2</a:t>
            </a:r>
          </a:p>
        </p:txBody>
      </p:sp>
      <p:sp>
        <p:nvSpPr>
          <p:cNvPr id="33" name="TextBox 32"/>
          <p:cNvSpPr txBox="1"/>
          <p:nvPr/>
        </p:nvSpPr>
        <p:spPr>
          <a:xfrm>
            <a:off x="2117880" y="2350742"/>
            <a:ext cx="1886216" cy="523220"/>
          </a:xfrm>
          <a:prstGeom prst="rect">
            <a:avLst/>
          </a:prstGeom>
          <a:noFill/>
        </p:spPr>
        <p:txBody>
          <a:bodyPr wrap="square" rtlCol="0">
            <a:spAutoFit/>
          </a:bodyPr>
          <a:lstStyle/>
          <a:p>
            <a:r>
              <a:rPr lang="en-US" sz="2800" dirty="0">
                <a:latin typeface="+mj-lt"/>
              </a:rPr>
              <a:t>Tail Link</a:t>
            </a:r>
          </a:p>
        </p:txBody>
      </p:sp>
      <p:sp>
        <p:nvSpPr>
          <p:cNvPr id="34" name="Right Arrow 33"/>
          <p:cNvSpPr/>
          <p:nvPr/>
        </p:nvSpPr>
        <p:spPr>
          <a:xfrm>
            <a:off x="211107" y="3919002"/>
            <a:ext cx="1913587" cy="1002162"/>
          </a:xfrm>
          <a:prstGeom prst="rightArrow">
            <a:avLst/>
          </a:prstGeom>
          <a:solidFill>
            <a:schemeClr val="accent1"/>
          </a:solidFill>
          <a:ln/>
          <a:effectLst>
            <a:softEdge rad="12700"/>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solidFill>
                  <a:schemeClr val="tx1"/>
                </a:solidFill>
                <a:latin typeface="+mj-lt"/>
              </a:rPr>
              <a:t>Enqueue</a:t>
            </a:r>
          </a:p>
        </p:txBody>
      </p:sp>
      <p:sp>
        <p:nvSpPr>
          <p:cNvPr id="35" name="Right Arrow 34"/>
          <p:cNvSpPr/>
          <p:nvPr/>
        </p:nvSpPr>
        <p:spPr>
          <a:xfrm rot="5400000">
            <a:off x="6561774" y="6032154"/>
            <a:ext cx="910648" cy="541612"/>
          </a:xfrm>
          <a:prstGeom prst="rightArrow">
            <a:avLst>
              <a:gd name="adj1" fmla="val 50000"/>
              <a:gd name="adj2" fmla="val 44948"/>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800" dirty="0">
              <a:solidFill>
                <a:schemeClr val="tx1"/>
              </a:solidFill>
              <a:latin typeface="+mj-lt"/>
            </a:endParaRPr>
          </a:p>
        </p:txBody>
      </p:sp>
      <p:sp>
        <p:nvSpPr>
          <p:cNvPr id="38" name="Rounded Rectangle 42">
            <a:extLst>
              <a:ext uri="{FF2B5EF4-FFF2-40B4-BE49-F238E27FC236}">
                <a16:creationId xmlns:a16="http://schemas.microsoft.com/office/drawing/2014/main" id="{511165CA-66FC-4696-90DF-B5816D53FF8B}"/>
              </a:ext>
            </a:extLst>
          </p:cNvPr>
          <p:cNvSpPr/>
          <p:nvPr/>
        </p:nvSpPr>
        <p:spPr>
          <a:xfrm>
            <a:off x="228476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25</a:t>
            </a:r>
          </a:p>
        </p:txBody>
      </p:sp>
      <p:sp>
        <p:nvSpPr>
          <p:cNvPr id="45" name="Rounded Rectangle 39">
            <a:extLst>
              <a:ext uri="{FF2B5EF4-FFF2-40B4-BE49-F238E27FC236}">
                <a16:creationId xmlns:a16="http://schemas.microsoft.com/office/drawing/2014/main" id="{AC2E32F4-8C16-4144-BF81-64099980F2E1}"/>
              </a:ext>
            </a:extLst>
          </p:cNvPr>
          <p:cNvSpPr/>
          <p:nvPr/>
        </p:nvSpPr>
        <p:spPr>
          <a:xfrm>
            <a:off x="229764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1</a:t>
            </a:r>
          </a:p>
        </p:txBody>
      </p:sp>
      <p:sp>
        <p:nvSpPr>
          <p:cNvPr id="46" name="Rounded Rectangle 5">
            <a:extLst>
              <a:ext uri="{FF2B5EF4-FFF2-40B4-BE49-F238E27FC236}">
                <a16:creationId xmlns:a16="http://schemas.microsoft.com/office/drawing/2014/main" id="{E05ECBFA-75E7-435A-A408-63BE64714ACE}"/>
              </a:ext>
            </a:extLst>
          </p:cNvPr>
          <p:cNvSpPr/>
          <p:nvPr/>
        </p:nvSpPr>
        <p:spPr>
          <a:xfrm>
            <a:off x="227849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48" name="Rounded Rectangle 5">
            <a:extLst>
              <a:ext uri="{FF2B5EF4-FFF2-40B4-BE49-F238E27FC236}">
                <a16:creationId xmlns:a16="http://schemas.microsoft.com/office/drawing/2014/main" id="{E1E69EA5-A092-4D8B-BB43-5B8E5C08E368}"/>
              </a:ext>
            </a:extLst>
          </p:cNvPr>
          <p:cNvSpPr/>
          <p:nvPr/>
        </p:nvSpPr>
        <p:spPr>
          <a:xfrm>
            <a:off x="6303776" y="6000057"/>
            <a:ext cx="1394387" cy="424782"/>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49" name="TextBox 48"/>
          <p:cNvSpPr txBox="1"/>
          <p:nvPr/>
        </p:nvSpPr>
        <p:spPr>
          <a:xfrm>
            <a:off x="3974582" y="6069591"/>
            <a:ext cx="2451030" cy="461665"/>
          </a:xfrm>
          <a:prstGeom prst="rect">
            <a:avLst/>
          </a:prstGeom>
          <a:noFill/>
        </p:spPr>
        <p:txBody>
          <a:bodyPr wrap="square" rtlCol="0">
            <a:spAutoFit/>
          </a:bodyPr>
          <a:lstStyle/>
          <a:p>
            <a:r>
              <a:rPr lang="en-US" sz="2400" dirty="0">
                <a:latin typeface="+mj-lt"/>
              </a:rPr>
              <a:t>Abandonment</a:t>
            </a:r>
          </a:p>
        </p:txBody>
      </p:sp>
      <p:sp>
        <p:nvSpPr>
          <p:cNvPr id="50" name="Rounded Rectangle 5">
            <a:extLst>
              <a:ext uri="{FF2B5EF4-FFF2-40B4-BE49-F238E27FC236}">
                <a16:creationId xmlns:a16="http://schemas.microsoft.com/office/drawing/2014/main" id="{E1E69EA5-A092-4D8B-BB43-5B8E5C08E368}"/>
              </a:ext>
            </a:extLst>
          </p:cNvPr>
          <p:cNvSpPr/>
          <p:nvPr/>
        </p:nvSpPr>
        <p:spPr>
          <a:xfrm>
            <a:off x="239708" y="4176561"/>
            <a:ext cx="1578741"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51" name="TextBox 50"/>
          <p:cNvSpPr txBox="1"/>
          <p:nvPr/>
        </p:nvSpPr>
        <p:spPr>
          <a:xfrm>
            <a:off x="114085" y="3640677"/>
            <a:ext cx="1873398" cy="461665"/>
          </a:xfrm>
          <a:prstGeom prst="rect">
            <a:avLst/>
          </a:prstGeom>
          <a:noFill/>
        </p:spPr>
        <p:txBody>
          <a:bodyPr wrap="square" rtlCol="0">
            <a:spAutoFit/>
          </a:bodyPr>
          <a:lstStyle/>
          <a:p>
            <a:r>
              <a:rPr lang="en-US" sz="2400" dirty="0">
                <a:latin typeface="+mj-lt"/>
              </a:rPr>
              <a:t>ENQUEUE</a:t>
            </a:r>
          </a:p>
        </p:txBody>
      </p:sp>
      <p:sp>
        <p:nvSpPr>
          <p:cNvPr id="36" name="Rectangle 35">
            <a:extLst>
              <a:ext uri="{FF2B5EF4-FFF2-40B4-BE49-F238E27FC236}">
                <a16:creationId xmlns:a16="http://schemas.microsoft.com/office/drawing/2014/main" id="{DB03BC96-B7A7-439F-AE99-70A84EA7402B}"/>
              </a:ext>
            </a:extLst>
          </p:cNvPr>
          <p:cNvSpPr/>
          <p:nvPr/>
        </p:nvSpPr>
        <p:spPr>
          <a:xfrm>
            <a:off x="4096668" y="2827148"/>
            <a:ext cx="1751524" cy="3006021"/>
          </a:xfrm>
          <a:prstGeom prst="rect">
            <a:avLst/>
          </a:prstGeom>
          <a:ln/>
          <a:effectLst>
            <a:softEdge rad="63500"/>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7" name="Rounded Rectangle 16">
            <a:extLst>
              <a:ext uri="{FF2B5EF4-FFF2-40B4-BE49-F238E27FC236}">
                <a16:creationId xmlns:a16="http://schemas.microsoft.com/office/drawing/2014/main" id="{CB5CC14C-B0E6-4301-822F-76F852927801}"/>
              </a:ext>
            </a:extLst>
          </p:cNvPr>
          <p:cNvSpPr/>
          <p:nvPr/>
        </p:nvSpPr>
        <p:spPr>
          <a:xfrm>
            <a:off x="4295216" y="3012696"/>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Front Pointer</a:t>
            </a:r>
          </a:p>
        </p:txBody>
      </p:sp>
      <p:sp>
        <p:nvSpPr>
          <p:cNvPr id="53" name="Rounded Rectangle 42">
            <a:extLst>
              <a:ext uri="{FF2B5EF4-FFF2-40B4-BE49-F238E27FC236}">
                <a16:creationId xmlns:a16="http://schemas.microsoft.com/office/drawing/2014/main" id="{081C2171-4B7E-4325-8736-ADC52F30273C}"/>
              </a:ext>
            </a:extLst>
          </p:cNvPr>
          <p:cNvSpPr/>
          <p:nvPr/>
        </p:nvSpPr>
        <p:spPr>
          <a:xfrm>
            <a:off x="428233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15</a:t>
            </a:r>
          </a:p>
        </p:txBody>
      </p:sp>
      <p:sp>
        <p:nvSpPr>
          <p:cNvPr id="54" name="Rounded Rectangle 39">
            <a:extLst>
              <a:ext uri="{FF2B5EF4-FFF2-40B4-BE49-F238E27FC236}">
                <a16:creationId xmlns:a16="http://schemas.microsoft.com/office/drawing/2014/main" id="{FE6275B3-8E60-42A1-A0C8-7AF17407D833}"/>
              </a:ext>
            </a:extLst>
          </p:cNvPr>
          <p:cNvSpPr/>
          <p:nvPr/>
        </p:nvSpPr>
        <p:spPr>
          <a:xfrm>
            <a:off x="429521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3</a:t>
            </a:r>
          </a:p>
        </p:txBody>
      </p:sp>
      <p:sp>
        <p:nvSpPr>
          <p:cNvPr id="55" name="Rounded Rectangle 5">
            <a:extLst>
              <a:ext uri="{FF2B5EF4-FFF2-40B4-BE49-F238E27FC236}">
                <a16:creationId xmlns:a16="http://schemas.microsoft.com/office/drawing/2014/main" id="{C93339CF-AD7A-451D-9FAA-05CCA11872A8}"/>
              </a:ext>
            </a:extLst>
          </p:cNvPr>
          <p:cNvSpPr/>
          <p:nvPr/>
        </p:nvSpPr>
        <p:spPr>
          <a:xfrm>
            <a:off x="427606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20" name="Right Arrow 19"/>
          <p:cNvSpPr/>
          <p:nvPr/>
        </p:nvSpPr>
        <p:spPr>
          <a:xfrm>
            <a:off x="3701443" y="3218758"/>
            <a:ext cx="546278" cy="360608"/>
          </a:xfrm>
          <a:prstGeom prst="rightArrow">
            <a:avLst/>
          </a:prstGeom>
          <a:solidFill>
            <a:schemeClr val="accent1"/>
          </a:solidFill>
          <a:ln/>
          <a:effectLst>
            <a:softEdge rad="12700"/>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3498CDE6-D933-4F54-B1B5-3423972F12A8}"/>
              </a:ext>
            </a:extLst>
          </p:cNvPr>
          <p:cNvSpPr/>
          <p:nvPr/>
        </p:nvSpPr>
        <p:spPr>
          <a:xfrm>
            <a:off x="6105228" y="2827148"/>
            <a:ext cx="1751524" cy="3006021"/>
          </a:xfrm>
          <a:prstGeom prst="rect">
            <a:avLst/>
          </a:prstGeom>
          <a:ln/>
          <a:effectLst>
            <a:softEdge rad="63500"/>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59" name="Rounded Rectangle 42">
            <a:extLst>
              <a:ext uri="{FF2B5EF4-FFF2-40B4-BE49-F238E27FC236}">
                <a16:creationId xmlns:a16="http://schemas.microsoft.com/office/drawing/2014/main" id="{3A73E004-61D8-4BF2-A1A7-E07F4BFDF423}"/>
              </a:ext>
            </a:extLst>
          </p:cNvPr>
          <p:cNvSpPr/>
          <p:nvPr/>
        </p:nvSpPr>
        <p:spPr>
          <a:xfrm>
            <a:off x="6290897" y="5191216"/>
            <a:ext cx="1416676" cy="56564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0</a:t>
            </a:r>
          </a:p>
        </p:txBody>
      </p:sp>
      <p:sp>
        <p:nvSpPr>
          <p:cNvPr id="60" name="Rounded Rectangle 39">
            <a:extLst>
              <a:ext uri="{FF2B5EF4-FFF2-40B4-BE49-F238E27FC236}">
                <a16:creationId xmlns:a16="http://schemas.microsoft.com/office/drawing/2014/main" id="{F17D6F7D-1E95-460F-A009-879D412FE843}"/>
              </a:ext>
            </a:extLst>
          </p:cNvPr>
          <p:cNvSpPr/>
          <p:nvPr/>
        </p:nvSpPr>
        <p:spPr>
          <a:xfrm>
            <a:off x="6303776" y="453997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1</a:t>
            </a:r>
          </a:p>
        </p:txBody>
      </p:sp>
      <p:sp>
        <p:nvSpPr>
          <p:cNvPr id="61" name="Rounded Rectangle 5">
            <a:extLst>
              <a:ext uri="{FF2B5EF4-FFF2-40B4-BE49-F238E27FC236}">
                <a16:creationId xmlns:a16="http://schemas.microsoft.com/office/drawing/2014/main" id="{39C76064-C8B7-417A-A87C-041226BD4DC0}"/>
              </a:ext>
            </a:extLst>
          </p:cNvPr>
          <p:cNvSpPr/>
          <p:nvPr/>
        </p:nvSpPr>
        <p:spPr>
          <a:xfrm>
            <a:off x="6284623" y="3883550"/>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62" name="Rectangle 61">
            <a:extLst>
              <a:ext uri="{FF2B5EF4-FFF2-40B4-BE49-F238E27FC236}">
                <a16:creationId xmlns:a16="http://schemas.microsoft.com/office/drawing/2014/main" id="{58025B94-1B7D-4C94-9AEA-105099E676CE}"/>
              </a:ext>
            </a:extLst>
          </p:cNvPr>
          <p:cNvSpPr/>
          <p:nvPr/>
        </p:nvSpPr>
        <p:spPr>
          <a:xfrm>
            <a:off x="8061734" y="2863563"/>
            <a:ext cx="1751524" cy="3006021"/>
          </a:xfrm>
          <a:prstGeom prst="rect">
            <a:avLst/>
          </a:prstGeom>
          <a:ln/>
          <a:effectLst>
            <a:softEdge rad="63500"/>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3" name="Rounded Rectangle 16">
            <a:extLst>
              <a:ext uri="{FF2B5EF4-FFF2-40B4-BE49-F238E27FC236}">
                <a16:creationId xmlns:a16="http://schemas.microsoft.com/office/drawing/2014/main" id="{07E9175C-5F36-4794-98B9-02D1C746B6A6}"/>
              </a:ext>
            </a:extLst>
          </p:cNvPr>
          <p:cNvSpPr/>
          <p:nvPr/>
        </p:nvSpPr>
        <p:spPr>
          <a:xfrm>
            <a:off x="8260282" y="3049111"/>
            <a:ext cx="1403797" cy="734096"/>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Front Pointer</a:t>
            </a:r>
          </a:p>
        </p:txBody>
      </p:sp>
      <p:sp>
        <p:nvSpPr>
          <p:cNvPr id="65" name="Rounded Rectangle 42">
            <a:extLst>
              <a:ext uri="{FF2B5EF4-FFF2-40B4-BE49-F238E27FC236}">
                <a16:creationId xmlns:a16="http://schemas.microsoft.com/office/drawing/2014/main" id="{226B3B20-2B9C-4AAC-9F74-A74750AA2BF1}"/>
              </a:ext>
            </a:extLst>
          </p:cNvPr>
          <p:cNvSpPr/>
          <p:nvPr/>
        </p:nvSpPr>
        <p:spPr>
          <a:xfrm>
            <a:off x="8247403" y="5227631"/>
            <a:ext cx="1397523"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Patience 5</a:t>
            </a:r>
          </a:p>
        </p:txBody>
      </p:sp>
      <p:sp>
        <p:nvSpPr>
          <p:cNvPr id="66" name="Rounded Rectangle 39">
            <a:extLst>
              <a:ext uri="{FF2B5EF4-FFF2-40B4-BE49-F238E27FC236}">
                <a16:creationId xmlns:a16="http://schemas.microsoft.com/office/drawing/2014/main" id="{D7FCB9A5-FBA8-482A-8C32-66799531E567}"/>
              </a:ext>
            </a:extLst>
          </p:cNvPr>
          <p:cNvSpPr/>
          <p:nvPr/>
        </p:nvSpPr>
        <p:spPr>
          <a:xfrm>
            <a:off x="8260282" y="4576385"/>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Skill 3</a:t>
            </a:r>
          </a:p>
        </p:txBody>
      </p:sp>
      <p:sp>
        <p:nvSpPr>
          <p:cNvPr id="67" name="Rounded Rectangle 5">
            <a:extLst>
              <a:ext uri="{FF2B5EF4-FFF2-40B4-BE49-F238E27FC236}">
                <a16:creationId xmlns:a16="http://schemas.microsoft.com/office/drawing/2014/main" id="{AD52B027-9EA0-4DF9-8D13-2C3619AB488E}"/>
              </a:ext>
            </a:extLst>
          </p:cNvPr>
          <p:cNvSpPr/>
          <p:nvPr/>
        </p:nvSpPr>
        <p:spPr>
          <a:xfrm>
            <a:off x="8241129" y="3919965"/>
            <a:ext cx="1403797" cy="529231"/>
          </a:xfrm>
          <a:prstGeom prst="roundRect">
            <a:avLst/>
          </a:prstGeom>
          <a:solidFill>
            <a:schemeClr val="bg1"/>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39" name="Right Arrow 38"/>
          <p:cNvSpPr/>
          <p:nvPr/>
        </p:nvSpPr>
        <p:spPr>
          <a:xfrm>
            <a:off x="10011806" y="3684260"/>
            <a:ext cx="1964030" cy="916793"/>
          </a:xfrm>
          <a:prstGeom prst="rightArrow">
            <a:avLst/>
          </a:prstGeom>
          <a:solidFill>
            <a:schemeClr val="accent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400" dirty="0">
              <a:solidFill>
                <a:schemeClr val="tx1"/>
              </a:solidFill>
              <a:latin typeface="+mj-lt"/>
            </a:endParaRPr>
          </a:p>
        </p:txBody>
      </p:sp>
      <p:sp>
        <p:nvSpPr>
          <p:cNvPr id="40" name="Rounded Rectangle 4">
            <a:extLst>
              <a:ext uri="{FF2B5EF4-FFF2-40B4-BE49-F238E27FC236}">
                <a16:creationId xmlns:a16="http://schemas.microsoft.com/office/drawing/2014/main" id="{72CE98E7-DC32-4E5F-9CA6-C797D5F68E65}"/>
              </a:ext>
            </a:extLst>
          </p:cNvPr>
          <p:cNvSpPr/>
          <p:nvPr/>
        </p:nvSpPr>
        <p:spPr>
          <a:xfrm>
            <a:off x="10011806" y="3895766"/>
            <a:ext cx="1399412" cy="493779"/>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tx1"/>
                </a:solidFill>
                <a:latin typeface="+mj-lt"/>
              </a:rPr>
              <a:t>IP Packet</a:t>
            </a:r>
          </a:p>
        </p:txBody>
      </p:sp>
      <p:sp>
        <p:nvSpPr>
          <p:cNvPr id="41" name="TextBox 40"/>
          <p:cNvSpPr txBox="1"/>
          <p:nvPr/>
        </p:nvSpPr>
        <p:spPr>
          <a:xfrm>
            <a:off x="9921115" y="3218758"/>
            <a:ext cx="1827461" cy="461665"/>
          </a:xfrm>
          <a:prstGeom prst="rect">
            <a:avLst/>
          </a:prstGeom>
          <a:noFill/>
        </p:spPr>
        <p:txBody>
          <a:bodyPr wrap="square" rtlCol="0">
            <a:spAutoFit/>
          </a:bodyPr>
          <a:lstStyle/>
          <a:p>
            <a:r>
              <a:rPr lang="en-US" sz="2400" dirty="0">
                <a:latin typeface="+mj-lt"/>
              </a:rPr>
              <a:t>DEQUEUE</a:t>
            </a:r>
          </a:p>
        </p:txBody>
      </p:sp>
      <p:sp>
        <p:nvSpPr>
          <p:cNvPr id="52" name="Right Arrow 19">
            <a:extLst>
              <a:ext uri="{FF2B5EF4-FFF2-40B4-BE49-F238E27FC236}">
                <a16:creationId xmlns:a16="http://schemas.microsoft.com/office/drawing/2014/main" id="{CBA8A512-4BFB-4DF8-A2DF-D871720D47EA}"/>
              </a:ext>
            </a:extLst>
          </p:cNvPr>
          <p:cNvSpPr/>
          <p:nvPr/>
        </p:nvSpPr>
        <p:spPr>
          <a:xfrm>
            <a:off x="5699012" y="3218758"/>
            <a:ext cx="2460103" cy="360608"/>
          </a:xfrm>
          <a:prstGeom prst="rightArrow">
            <a:avLst/>
          </a:prstGeom>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466316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006" y="384747"/>
            <a:ext cx="8596668" cy="1320800"/>
          </a:xfrm>
        </p:spPr>
        <p:txBody>
          <a:bodyPr/>
          <a:lstStyle/>
          <a:p>
            <a:pPr algn="ctr"/>
            <a:r>
              <a:rPr lang="en-US" dirty="0"/>
              <a:t>Real Call Center Results for 1 year</a:t>
            </a:r>
          </a:p>
        </p:txBody>
      </p:sp>
      <p:pic>
        <p:nvPicPr>
          <p:cNvPr id="3" name="Picture 4" descr="A screenshot of a computer screen&#10;&#10;Description generated with very high confidence">
            <a:extLst>
              <a:ext uri="{FF2B5EF4-FFF2-40B4-BE49-F238E27FC236}">
                <a16:creationId xmlns:a16="http://schemas.microsoft.com/office/drawing/2014/main" id="{BA40A583-FFBB-40D1-AB5D-06200703DE5D}"/>
              </a:ext>
            </a:extLst>
          </p:cNvPr>
          <p:cNvPicPr>
            <a:picLocks noGrp="1" noChangeAspect="1"/>
          </p:cNvPicPr>
          <p:nvPr>
            <p:ph idx="1"/>
          </p:nvPr>
        </p:nvPicPr>
        <p:blipFill rotWithShape="1">
          <a:blip r:embed="rId2"/>
          <a:srcRect l="35582" t="36031" r="35679" b="25848"/>
          <a:stretch/>
        </p:blipFill>
        <p:spPr>
          <a:xfrm>
            <a:off x="1725961" y="1048818"/>
            <a:ext cx="7636595" cy="5690235"/>
          </a:xfrm>
          <a:prstGeom prst="rect">
            <a:avLst/>
          </a:prstGeom>
        </p:spPr>
      </p:pic>
    </p:spTree>
    <p:extLst>
      <p:ext uri="{BB962C8B-B14F-4D97-AF65-F5344CB8AC3E}">
        <p14:creationId xmlns:p14="http://schemas.microsoft.com/office/powerpoint/2010/main" val="23903127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744</TotalTime>
  <Words>3094</Words>
  <Application>Microsoft Office PowerPoint</Application>
  <PresentationFormat>Widescreen</PresentationFormat>
  <Paragraphs>502</Paragraphs>
  <Slides>50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Sitka Text</vt:lpstr>
      <vt:lpstr>Trebuchet MS</vt:lpstr>
      <vt:lpstr>Wingdings 3</vt:lpstr>
      <vt:lpstr>Facet</vt:lpstr>
      <vt:lpstr>Call Center Simulation in NS-3 and Node.js</vt:lpstr>
      <vt:lpstr>Call Center Queuing Model</vt:lpstr>
      <vt:lpstr> Senior Year Project I</vt:lpstr>
      <vt:lpstr>Senior Year Project I Overview</vt:lpstr>
      <vt:lpstr>Simulating inherent Circuit Switched model as Packet Switched in NS3. </vt:lpstr>
      <vt:lpstr>Block Diagram</vt:lpstr>
      <vt:lpstr>IP Packet</vt:lpstr>
      <vt:lpstr>Caller Queue</vt:lpstr>
      <vt:lpstr>Real Call Center Results for 1 year</vt:lpstr>
      <vt:lpstr>Simulation in NS-3 for 1 year  Pearson correlation coefficient = 0.92</vt:lpstr>
      <vt:lpstr>PowerPoint Presentation</vt:lpstr>
      <vt:lpstr>Routing Schemes</vt:lpstr>
      <vt:lpstr>Senior Year Project II  </vt:lpstr>
      <vt:lpstr>Senior Year Project II Overview</vt:lpstr>
      <vt:lpstr>Block Diagram</vt:lpstr>
      <vt:lpstr>PowerPoint Presentation</vt:lpstr>
      <vt:lpstr>WebRTC</vt:lpstr>
      <vt:lpstr>Standards and protocols</vt:lpstr>
      <vt:lpstr>WebRTC support summary </vt:lpstr>
      <vt:lpstr>WebRTC Applications</vt:lpstr>
      <vt:lpstr>Signaling: session control, network and media information</vt:lpstr>
      <vt:lpstr>Architecture</vt:lpstr>
      <vt:lpstr>MediaStream (aka getUserMedia) </vt:lpstr>
      <vt:lpstr>RTCPeerConnection </vt:lpstr>
      <vt:lpstr>Interactive Connectivity Establishment ( ICE )</vt:lpstr>
      <vt:lpstr>ICE : STUN and TURN</vt:lpstr>
      <vt:lpstr>RTCDataChannel </vt:lpstr>
      <vt:lpstr>PowerPoint Presentation</vt:lpstr>
      <vt:lpstr>   HTTPS (Secured Hyper Text Transfer Protocol)</vt:lpstr>
      <vt:lpstr>HTTPS Server in Node.js</vt:lpstr>
      <vt:lpstr>  PHP or ASP vs Node.js file request handling mechanism</vt:lpstr>
      <vt:lpstr>Event Loop</vt:lpstr>
      <vt:lpstr>Secure Network</vt:lpstr>
      <vt:lpstr>                          TLS Handshake </vt:lpstr>
      <vt:lpstr>Digital Certificates </vt:lpstr>
      <vt:lpstr>                 TLS public/private key attack</vt:lpstr>
      <vt:lpstr>                   Perfect Forward Secrecy </vt:lpstr>
      <vt:lpstr>PowerPoint Presentation</vt:lpstr>
      <vt:lpstr>Server App.js</vt:lpstr>
      <vt:lpstr>PowerPoint Presentation</vt:lpstr>
      <vt:lpstr>Call Centre Web Page</vt:lpstr>
      <vt:lpstr>HTML Syntax</vt:lpstr>
      <vt:lpstr>Caller Web page</vt:lpstr>
      <vt:lpstr>Caller Web page</vt:lpstr>
      <vt:lpstr>Agent Web page</vt:lpstr>
      <vt:lpstr>Agent Web page</vt:lpstr>
      <vt:lpstr>Additional Features</vt:lpstr>
      <vt:lpstr>Review</vt:lpstr>
      <vt:lpstr>Timeline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SPROJ 1 Review</dc:title>
  <dc:creator>Muhammad Shamaas</dc:creator>
  <cp:lastModifiedBy>Muhammad Amaar</cp:lastModifiedBy>
  <cp:revision>321</cp:revision>
  <dcterms:created xsi:type="dcterms:W3CDTF">2018-04-11T14:09:39Z</dcterms:created>
  <dcterms:modified xsi:type="dcterms:W3CDTF">2018-04-29T15:55:47Z</dcterms:modified>
</cp:coreProperties>
</file>