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shot (7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7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76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7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shot (78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hp</cp:lastModifiedBy>
  <cp:revision>1</cp:revision>
  <dcterms:created xsi:type="dcterms:W3CDTF">2025-08-25T11:01:22Z</dcterms:created>
  <dcterms:modified xsi:type="dcterms:W3CDTF">2025-08-25T11:01:22Z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2BC8713A3ECE433FB42DE5E7509B737D_11</vt:lpwstr>
  </property>
  <property fmtid="{D5CDD505-2E9C-101B-9397-08002B2CF9AE}" pid="3" name="KSOProductBuildVer">
    <vt:lpwstr>1033-12.2.0.21936</vt:lpwstr>
  </property>
</Properties>
</file>