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1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7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BD5FA5-BCC4-4915-BD75-8B2B8B248F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2DDEF-6141-474A-A22A-30CB4E7F84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6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AI-Driven Approaches for Alzheimer's Disease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Review of GANs, CNNs, and Transfer Learning </a:t>
            </a:r>
            <a:r>
              <a:rPr lang="en-US" dirty="0" smtClean="0"/>
              <a:t>Applications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by: m. shayan umar (12817)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4215" y="2118480"/>
            <a:ext cx="1116453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Alzheimer's Disease (AD):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Progressive neurodegenerative disorder.</a:t>
            </a:r>
          </a:p>
          <a:p>
            <a:pPr marL="292608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diagnosis critical for improving outcomes.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 AD Diagnosis: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 scans used for detecting AD biomarkers.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 </a:t>
            </a:r>
          </a:p>
          <a:p>
            <a:pPr marL="292608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scarcity, class imbalance, lack of interpretability.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key studies leveraging GANs, CNNs, and transfer learning for AD classification [1]–[3].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</a:t>
            </a:r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64591"/>
            <a:ext cx="892673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CNNs in Medical Imaging: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hierarchical features for classification [1], [3].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by small and imbalanced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GANs for Data Augmentation: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synthetic images to enhance dataset quality.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model accuracy significantly [2].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like VGG19, DenseNet201,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Xception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fine-tuned for AD stages.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LIME increase transparency and trust in AI models [3].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Datasets: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ADNI, AIBL, NACC, and </a:t>
            </a:r>
            <a:r>
              <a:rPr lang="en-US" dirty="0" err="1">
                <a:solidFill>
                  <a:schemeClr val="tx1"/>
                </a:solidFill>
              </a:rPr>
              <a:t>Kaggle</a:t>
            </a:r>
            <a:r>
              <a:rPr lang="en-US" dirty="0">
                <a:solidFill>
                  <a:schemeClr val="tx1"/>
                </a:solidFill>
              </a:rPr>
              <a:t> datasets.</a:t>
            </a:r>
          </a:p>
          <a:p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dirty="0" err="1">
                <a:solidFill>
                  <a:schemeClr val="tx1"/>
                </a:solidFill>
              </a:rPr>
              <a:t>Kaggle</a:t>
            </a:r>
            <a:r>
              <a:rPr lang="en-US" dirty="0">
                <a:solidFill>
                  <a:schemeClr val="tx1"/>
                </a:solidFill>
              </a:rPr>
              <a:t> dataset (6400 images across four AD stages) [2], [3].</a:t>
            </a:r>
          </a:p>
          <a:p>
            <a:r>
              <a:rPr lang="en-US" b="1" dirty="0">
                <a:solidFill>
                  <a:schemeClr val="tx1"/>
                </a:solidFill>
              </a:rPr>
              <a:t>Techniques Used: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GANs: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Synthetic image generation; evaluated using SNR, NIQE [2].</a:t>
            </a:r>
          </a:p>
          <a:p>
            <a:r>
              <a:rPr lang="en-US" b="1" dirty="0">
                <a:solidFill>
                  <a:schemeClr val="tx1"/>
                </a:solidFill>
              </a:rPr>
              <a:t>CNNs: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Architectures like </a:t>
            </a:r>
            <a:r>
              <a:rPr lang="en-US" dirty="0" err="1">
                <a:solidFill>
                  <a:schemeClr val="tx1"/>
                </a:solidFill>
              </a:rPr>
              <a:t>DEMxNET</a:t>
            </a:r>
            <a:r>
              <a:rPr lang="en-US" dirty="0">
                <a:solidFill>
                  <a:schemeClr val="tx1"/>
                </a:solidFill>
              </a:rPr>
              <a:t> for enhanced feature extraction [1], [3].</a:t>
            </a:r>
          </a:p>
          <a:p>
            <a:r>
              <a:rPr lang="en-US" b="1" dirty="0">
                <a:solidFill>
                  <a:schemeClr val="tx1"/>
                </a:solidFill>
              </a:rPr>
              <a:t>Transfer Learning: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Pre-trained models adapted for AD classification [3</a:t>
            </a:r>
            <a:r>
              <a:rPr lang="en-US" dirty="0" smtClean="0">
                <a:solidFill>
                  <a:schemeClr val="tx1"/>
                </a:solidFill>
              </a:rPr>
              <a:t>].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303145"/>
            <a:ext cx="903728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GAN-Enhanced Models: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FCN with 3T* images (AUC: 0.932) outperformed models with original 1.5T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(AUC: 0.907) [2].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DEMxNET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99.79%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Addressed class imbalance using SMOTE [3].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 Models: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VGG19: 96.35%, DenseNet201: 97% accuracy 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[3].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87811"/>
            <a:ext cx="9976898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GANs improve data quality, enabling better model performance [2].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DEMxNET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importance of tailored CNN architectures for AD diagnosis [3].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LIME fosters clinical trust [3].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 to diverse cohorts.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small datasets [3]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641698"/>
            <a:ext cx="894597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Efficacy of AI Techniques: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GANs, CNNs, and transfer learning significantly enhance AD classification.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DEMxNET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sets new benchmarks with its robust architecture [1]–[3].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Multi-cohort validation studies.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synthetic data generation and interpretability frameworks [3].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1</a:t>
            </a:r>
            <a:r>
              <a:rPr lang="en-US" b="1" dirty="0"/>
              <a:t>.</a:t>
            </a:r>
            <a:r>
              <a:rPr lang="en-US" dirty="0"/>
              <a:t> A. </a:t>
            </a:r>
            <a:r>
              <a:rPr lang="en-US" dirty="0" err="1"/>
              <a:t>Sunkara</a:t>
            </a:r>
            <a:r>
              <a:rPr lang="en-US" dirty="0"/>
              <a:t>, R. </a:t>
            </a:r>
            <a:r>
              <a:rPr lang="en-US" dirty="0" err="1"/>
              <a:t>Morthala</a:t>
            </a:r>
            <a:r>
              <a:rPr lang="en-US" dirty="0"/>
              <a:t>, A. Jain, S. </a:t>
            </a:r>
            <a:r>
              <a:rPr lang="en-US" dirty="0" err="1"/>
              <a:t>Ghose</a:t>
            </a:r>
            <a:r>
              <a:rPr lang="en-US" dirty="0"/>
              <a:t>, and S. </a:t>
            </a:r>
            <a:r>
              <a:rPr lang="en-US" dirty="0" err="1"/>
              <a:t>Morthala</a:t>
            </a:r>
            <a:r>
              <a:rPr lang="en-US" dirty="0"/>
              <a:t>, </a:t>
            </a:r>
            <a:r>
              <a:rPr lang="en-US" i="1" dirty="0"/>
              <a:t>IEEE Conference Proceedings</a:t>
            </a:r>
            <a:r>
              <a:rPr lang="en-US" dirty="0"/>
              <a:t>, 20XX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2.</a:t>
            </a:r>
            <a:r>
              <a:rPr lang="en-US" dirty="0"/>
              <a:t> X. Zhou et al., </a:t>
            </a:r>
            <a:r>
              <a:rPr lang="en-US" i="1" dirty="0"/>
              <a:t>Alzheimer's Research &amp; Therapy</a:t>
            </a:r>
            <a:r>
              <a:rPr lang="en-US" dirty="0"/>
              <a:t>, vol. 13, 2021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3.</a:t>
            </a:r>
            <a:r>
              <a:rPr lang="en-US" dirty="0"/>
              <a:t> N. N. </a:t>
            </a:r>
            <a:r>
              <a:rPr lang="en-US" dirty="0" err="1"/>
              <a:t>Arslan</a:t>
            </a:r>
            <a:r>
              <a:rPr lang="en-US" dirty="0"/>
              <a:t> and D. </a:t>
            </a:r>
            <a:r>
              <a:rPr lang="en-US" dirty="0" err="1"/>
              <a:t>Ozdemir</a:t>
            </a:r>
            <a:r>
              <a:rPr lang="en-US" dirty="0"/>
              <a:t>, </a:t>
            </a:r>
            <a:r>
              <a:rPr lang="en-US" i="1" dirty="0"/>
              <a:t>Signal, Image and Video Processing</a:t>
            </a:r>
            <a:r>
              <a:rPr lang="en-US" dirty="0"/>
              <a:t>, vol. 18, suppl. 1, 2024.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434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AI-Driven Approaches for Alzheimer's Disease Classification</vt:lpstr>
      <vt:lpstr>Introduction</vt:lpstr>
      <vt:lpstr>Literature Review</vt:lpstr>
      <vt:lpstr>Methodology</vt:lpstr>
      <vt:lpstr>Results</vt:lpstr>
      <vt:lpstr>Discussion</vt:lpstr>
      <vt:lpstr>Conclusion</vt:lpstr>
      <vt:lpstr>References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Approaches for Alzheimer's Disease Classification</dc:title>
  <dc:creator>MRT www.Win2Farsi.com</dc:creator>
  <cp:lastModifiedBy>MRT www.Win2Farsi.com</cp:lastModifiedBy>
  <cp:revision>2</cp:revision>
  <dcterms:created xsi:type="dcterms:W3CDTF">2024-11-19T17:46:45Z</dcterms:created>
  <dcterms:modified xsi:type="dcterms:W3CDTF">2024-11-19T17:57:32Z</dcterms:modified>
</cp:coreProperties>
</file>