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392" r:id="rId9"/>
    <p:sldId id="277" r:id="rId10"/>
    <p:sldId id="278" r:id="rId11"/>
    <p:sldId id="279" r:id="rId12"/>
    <p:sldId id="393" r:id="rId13"/>
    <p:sldId id="281" r:id="rId14"/>
    <p:sldId id="394" r:id="rId15"/>
    <p:sldId id="321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3772" autoAdjust="0"/>
  </p:normalViewPr>
  <p:slideViewPr>
    <p:cSldViewPr snapToGrid="0">
      <p:cViewPr varScale="1">
        <p:scale>
          <a:sx n="100" d="100"/>
          <a:sy n="100" d="100"/>
        </p:scale>
        <p:origin x="84" y="2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indexTest/index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Football Team Generator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Muhammad Shayekur Rahman</a:t>
            </a:r>
          </a:p>
          <a:p>
            <a:r>
              <a:rPr lang="en-US" dirty="0"/>
              <a:t>22MayEnable2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Mockito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D4A9119-AA5D-2F07-9A41-508319D8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017" y="1519504"/>
            <a:ext cx="8281987" cy="2954655"/>
          </a:xfrm>
        </p:spPr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92C14B8-9022-5C44-CFCE-42EC249A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8C5698-BD73-2E97-7B41-7EB256BA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B132BE-DA33-CB1A-D66A-65411354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15" name="Rectangle: Diagonal Corners Rounded 14">
            <a:hlinkClick r:id="rId2"/>
            <a:extLst>
              <a:ext uri="{FF2B5EF4-FFF2-40B4-BE49-F238E27FC236}">
                <a16:creationId xmlns:a16="http://schemas.microsoft.com/office/drawing/2014/main" id="{A3EB91D0-7EDF-FBBA-D84C-6F073C5EED55}"/>
              </a:ext>
            </a:extLst>
          </p:cNvPr>
          <p:cNvSpPr/>
          <p:nvPr/>
        </p:nvSpPr>
        <p:spPr>
          <a:xfrm>
            <a:off x="4781550" y="2996831"/>
            <a:ext cx="2628900" cy="695325"/>
          </a:xfrm>
          <a:prstGeom prst="round2Diag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Lets Build a Team!</a:t>
            </a:r>
          </a:p>
        </p:txBody>
      </p:sp>
    </p:spTree>
    <p:extLst>
      <p:ext uri="{BB962C8B-B14F-4D97-AF65-F5344CB8AC3E}">
        <p14:creationId xmlns:p14="http://schemas.microsoft.com/office/powerpoint/2010/main" val="123929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think the project went very well. I have gained a strong understanding of how a full stack web application works.</a:t>
            </a:r>
          </a:p>
          <a:p>
            <a:r>
              <a:rPr lang="en-US" dirty="0"/>
              <a:t>I would have liked to include a user login system, so that teams can be tied to a creator, and to also implement front end testing through selenium and </a:t>
            </a:r>
            <a:r>
              <a:rPr lang="en-US" dirty="0" err="1"/>
              <a:t>sonarqube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Muhammad Shayekur Rahman</a:t>
            </a:r>
          </a:p>
          <a:p>
            <a:r>
              <a:rPr lang="en-US" dirty="0"/>
              <a:t>https://github.com/MuhammadShayekurRahman/Football-Team-Generato</a:t>
            </a:r>
          </a:p>
          <a:p>
            <a:r>
              <a:rPr lang="en-US" dirty="0"/>
              <a:t>Special Thanks to Jordan H and Jordan B.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Planning</a:t>
            </a:r>
          </a:p>
          <a:p>
            <a:r>
              <a:rPr lang="en-US" dirty="0"/>
              <a:t>Back End</a:t>
            </a:r>
          </a:p>
          <a:p>
            <a:r>
              <a:rPr lang="en-US" dirty="0"/>
              <a:t>Front End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 built a website which allows a user to create a football team, so that they may visualize where players are positioned. This may be useful for amateur football players to organize Sunday league matches.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25030"/>
            <a:ext cx="5437187" cy="4367796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Identified user Stories.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core functionality of a user being able to create, read, update and delete information.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Skills/Languages used: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r>
              <a:rPr lang="en-US" kern="1200" dirty="0">
                <a:latin typeface="+mn-lt"/>
                <a:ea typeface="+mn-ea"/>
                <a:cs typeface="+mn-cs"/>
              </a:rPr>
              <a:t>Agile, Java, Spring, HTML, CSS, JAVASCRIPT, BOOTSTRAP, 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Axios</a:t>
            </a:r>
            <a:r>
              <a:rPr lang="en-US" kern="1200" dirty="0"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Git was used for version control. Implemented FB methodology.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des on papers">
            <a:extLst>
              <a:ext uri="{FF2B5EF4-FFF2-40B4-BE49-F238E27FC236}">
                <a16:creationId xmlns:a16="http://schemas.microsoft.com/office/drawing/2014/main" id="{67BBFC78-E536-134C-D14A-534ACF137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8" b="1212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3F09DF-6F7A-2B0F-0C9C-5DB22792E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Assessment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63258EE-5C4B-08E2-0398-0EBEA5C8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endParaRPr lang="en-US" sz="2000" kern="1200"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D078-12F4-95DF-AABF-C6D63743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C5B24-2FAC-5A8D-77C0-8168BCB0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64BB0-A3FB-CC9A-5D40-A30ECCC1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88B555-A0F8-97BC-19DB-6E2656E7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6" y="273058"/>
            <a:ext cx="6339824" cy="4585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977014-7536-7D50-4512-827BD10B8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46" y="5066728"/>
            <a:ext cx="5286375" cy="11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Database progression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AF746122-EB3C-EC5F-7CBA-3C5E17F9B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801" y="3878230"/>
            <a:ext cx="4932377" cy="149754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141EF0-CC0B-13E5-9393-F55BBBB2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01" y="1656264"/>
            <a:ext cx="4985257" cy="1090525"/>
          </a:xfrm>
          <a:prstGeom prst="rect">
            <a:avLst/>
          </a:prstGeom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FF578F82-BCA5-C8EA-AC2D-2D58A9389736}"/>
              </a:ext>
            </a:extLst>
          </p:cNvPr>
          <p:cNvSpPr/>
          <p:nvPr/>
        </p:nvSpPr>
        <p:spPr>
          <a:xfrm>
            <a:off x="846938" y="2201526"/>
            <a:ext cx="828675" cy="249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D70434-61F5-065C-82B5-3366F147373B}"/>
              </a:ext>
            </a:extLst>
          </p:cNvPr>
          <p:cNvSpPr txBox="1">
            <a:spLocks/>
          </p:cNvSpPr>
          <p:nvPr/>
        </p:nvSpPr>
        <p:spPr>
          <a:xfrm>
            <a:off x="7229476" y="1210877"/>
            <a:ext cx="3565524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Redesign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95270A-7BB7-3229-BFE9-CBE57FA3CBEB}"/>
              </a:ext>
            </a:extLst>
          </p:cNvPr>
          <p:cNvSpPr txBox="1">
            <a:spLocks/>
          </p:cNvSpPr>
          <p:nvPr/>
        </p:nvSpPr>
        <p:spPr>
          <a:xfrm>
            <a:off x="7229476" y="1960251"/>
            <a:ext cx="3565525" cy="3415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By creating more attributes, allowed for more creativity and user functionality as would be demonstrated.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 future:</a:t>
            </a:r>
            <a:br>
              <a:rPr lang="en-US" dirty="0"/>
            </a:br>
            <a:r>
              <a:rPr lang="en-US" dirty="0"/>
              <a:t>I would add a separate table for teams, so that users could have duplicate team names.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Front End - Wire Frame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1E5700-6E93-5798-6B8F-6E0DD027F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13" y="1881275"/>
            <a:ext cx="10495812" cy="3156736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dirty="0"/>
              <a:t>Back-End: Using Java and Spring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Here is an example of a method written in java which handles information from a request and creates an entry into the database via spring.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spring:</a:t>
            </a:r>
          </a:p>
          <a:p>
            <a:pPr lvl="1"/>
            <a:r>
              <a:rPr lang="en-US" sz="1400" b="0" i="0" dirty="0">
                <a:solidFill>
                  <a:srgbClr val="FF0000"/>
                </a:solidFill>
                <a:effectLst/>
                <a:latin typeface="Open Sans" panose="020B0604020202020204" pitchFamily="34" charset="0"/>
              </a:rPr>
              <a:t>Eliminates the need to independently create factory and singleton classes;</a:t>
            </a:r>
          </a:p>
          <a:p>
            <a:pPr lvl="1"/>
            <a:r>
              <a:rPr lang="en-US" sz="1600" dirty="0">
                <a:solidFill>
                  <a:srgbClr val="FF0000">
                    <a:alpha val="60000"/>
                  </a:srgbClr>
                </a:solidFill>
              </a:rPr>
              <a:t>Easy development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98A62-E7F5-163B-84BF-082F7E736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07" y="1721240"/>
            <a:ext cx="5295232" cy="3415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A5E98-5FB0-9C9D-45E8-E50D806302BF}"/>
              </a:ext>
            </a:extLst>
          </p:cNvPr>
          <p:cNvSpPr/>
          <p:nvPr/>
        </p:nvSpPr>
        <p:spPr>
          <a:xfrm>
            <a:off x="7207045" y="2677306"/>
            <a:ext cx="3755923" cy="980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511E1-2CE7-53C2-9648-CD2B165D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Front-End:</a:t>
            </a:r>
            <a:br>
              <a:rPr lang="en-US" sz="4800" dirty="0"/>
            </a:br>
            <a:r>
              <a:rPr lang="en-US" sz="4800" dirty="0"/>
              <a:t>HTML, CSS and JS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4A286E-888C-A47E-1550-65EE6977DC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1897" y="2179541"/>
            <a:ext cx="4500562" cy="4250497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HTML to create the fundamental layout of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CSS and </a:t>
            </a:r>
            <a:r>
              <a:rPr lang="en-US" dirty="0" err="1"/>
              <a:t>BootStrap</a:t>
            </a:r>
            <a:r>
              <a:rPr lang="en-US" dirty="0"/>
              <a:t> were used for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was used in order to retrieve and handle information via </a:t>
            </a:r>
            <a:r>
              <a:rPr lang="en-US" dirty="0" err="1"/>
              <a:t>axios</a:t>
            </a:r>
            <a:r>
              <a:rPr lang="en-US" dirty="0"/>
              <a:t> and would display information onto page through DOM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is an example of code which I used data in my table to refer to an element in HTML, this allowed me to display players in a formation which is useful for the user.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74872-E9D8-9045-B0D7-CF0F36B0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F58B-CDAC-9337-610F-7A86D24F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3BED-CC9A-415C-1126-4587B38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410C17-1DFF-5E61-EC02-903B95C0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68" y="12810"/>
            <a:ext cx="6143356" cy="6811360"/>
          </a:xfrm>
          <a:prstGeom prst="rect">
            <a:avLst/>
          </a:prstGeom>
          <a:solidFill>
            <a:srgbClr val="0D1117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22557D-8A62-CC02-F4D4-4C6CC7B5964E}"/>
              </a:ext>
            </a:extLst>
          </p:cNvPr>
          <p:cNvSpPr/>
          <p:nvPr/>
        </p:nvSpPr>
        <p:spPr>
          <a:xfrm>
            <a:off x="6548755" y="851647"/>
            <a:ext cx="2577316" cy="573741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BA38A8B-670B-BC56-3B9D-EF279FE24929}"/>
              </a:ext>
            </a:extLst>
          </p:cNvPr>
          <p:cNvSpPr/>
          <p:nvPr/>
        </p:nvSpPr>
        <p:spPr>
          <a:xfrm>
            <a:off x="9724284" y="2467444"/>
            <a:ext cx="642769" cy="153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981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{CEA7AA8B-3BCC-4E95-8E12-5C1A3F022AC9}tf33713516_win32</Template>
  <TotalTime>65</TotalTime>
  <Words>688</Words>
  <Application>Microsoft Office PowerPoint</Application>
  <PresentationFormat>Widescreen</PresentationFormat>
  <Paragraphs>103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Open Sans</vt:lpstr>
      <vt:lpstr>Walbaum Display</vt:lpstr>
      <vt:lpstr>3DFloatVTI</vt:lpstr>
      <vt:lpstr>Football Team Generator</vt:lpstr>
      <vt:lpstr>Agenda</vt:lpstr>
      <vt:lpstr>Introduction</vt:lpstr>
      <vt:lpstr>Planning</vt:lpstr>
      <vt:lpstr>Risk Assessment </vt:lpstr>
      <vt:lpstr>Database progression</vt:lpstr>
      <vt:lpstr>Front End - Wire Frame</vt:lpstr>
      <vt:lpstr>Back-End: Using Java and Spring</vt:lpstr>
      <vt:lpstr>Front-End: HTML, CSS and JS</vt:lpstr>
      <vt:lpstr>Testing</vt:lpstr>
      <vt:lpstr>Demonstration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Team Generator</dc:title>
  <dc:creator>Muhammad Shayekur Rahman</dc:creator>
  <cp:lastModifiedBy>Muhammad Shayekur Rahman</cp:lastModifiedBy>
  <cp:revision>4</cp:revision>
  <dcterms:created xsi:type="dcterms:W3CDTF">2022-07-28T22:39:49Z</dcterms:created>
  <dcterms:modified xsi:type="dcterms:W3CDTF">2022-07-28T23:44:56Z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