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78" r:id="rId5"/>
    <p:sldId id="279" r:id="rId6"/>
    <p:sldId id="292" r:id="rId7"/>
    <p:sldId id="281" r:id="rId8"/>
    <p:sldId id="280" r:id="rId9"/>
    <p:sldId id="282" r:id="rId10"/>
    <p:sldId id="283" r:id="rId11"/>
    <p:sldId id="284" r:id="rId12"/>
    <p:sldId id="285" r:id="rId13"/>
    <p:sldId id="286" r:id="rId14"/>
    <p:sldId id="289" r:id="rId15"/>
    <p:sldId id="288" r:id="rId16"/>
    <p:sldId id="287" r:id="rId17"/>
    <p:sldId id="290" r:id="rId18"/>
    <p:sldId id="291" r:id="rId19"/>
    <p:sldId id="293" r:id="rId20"/>
    <p:sldId id="294" r:id="rId21"/>
    <p:sldId id="295" r:id="rId22"/>
    <p:sldId id="296" r:id="rId23"/>
    <p:sldId id="297" r:id="rId24"/>
    <p:sldId id="29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19" autoAdjust="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Inventory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Muhammad Shayekur Rahman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74D2B6-6585-83BA-56DC-2DC0CBAA8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222DF92-000C-9DB2-6232-67CA5456A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STAGE 3</a:t>
            </a:r>
          </a:p>
        </p:txBody>
      </p:sp>
    </p:spTree>
    <p:extLst>
      <p:ext uri="{BB962C8B-B14F-4D97-AF65-F5344CB8AC3E}">
        <p14:creationId xmlns:p14="http://schemas.microsoft.com/office/powerpoint/2010/main" val="43966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5D3A-B773-B515-9F0F-D848FEE4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 3: JAVA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C109C-8CEE-66B0-CE05-F5AF96E40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20850"/>
            <a:ext cx="10353762" cy="4070349"/>
          </a:xfrm>
        </p:spPr>
        <p:txBody>
          <a:bodyPr/>
          <a:lstStyle/>
          <a:p>
            <a:r>
              <a:rPr lang="en-GB" dirty="0"/>
              <a:t>Classes and methods used for functionality are Split into 3 main packages: DOMAIN, DAO AND CONTROLLER</a:t>
            </a:r>
          </a:p>
          <a:p>
            <a:r>
              <a:rPr lang="en-GB" dirty="0"/>
              <a:t>This is so that it conforms with SOLID PRINCIPLES</a:t>
            </a:r>
          </a:p>
          <a:p>
            <a:r>
              <a:rPr lang="en-GB" dirty="0"/>
              <a:t>Classes that connects to the database and creates the menu etc. are also </a:t>
            </a:r>
            <a:r>
              <a:rPr lang="en-GB" dirty="0" err="1"/>
              <a:t>seperated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620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67A95-8A76-67A1-2573-92FBA73A1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08050"/>
          </a:xfrm>
        </p:spPr>
        <p:txBody>
          <a:bodyPr/>
          <a:lstStyle/>
          <a:p>
            <a:r>
              <a:rPr lang="en-GB" dirty="0"/>
              <a:t>STAGE 3: CUSTOMER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396DC-952C-1801-4EB4-817B57236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749425"/>
            <a:ext cx="3171825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34E4B9-B872-E5A8-177F-1968088B8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3381375"/>
            <a:ext cx="3800475" cy="1809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6546D1-8968-87DA-BEC4-DBE102859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074" y="1749424"/>
            <a:ext cx="4080507" cy="12001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3AA4DF-0BDB-DF8D-1434-615DF1F302A9}"/>
              </a:ext>
            </a:extLst>
          </p:cNvPr>
          <p:cNvSpPr txBox="1"/>
          <p:nvPr/>
        </p:nvSpPr>
        <p:spPr>
          <a:xfrm>
            <a:off x="5896728" y="4133850"/>
            <a:ext cx="537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UPDATE AND DELETE CAN BE DEMONSTRATED:</a:t>
            </a:r>
          </a:p>
        </p:txBody>
      </p:sp>
    </p:spTree>
    <p:extLst>
      <p:ext uri="{BB962C8B-B14F-4D97-AF65-F5344CB8AC3E}">
        <p14:creationId xmlns:p14="http://schemas.microsoft.com/office/powerpoint/2010/main" val="1901645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4618-C845-CA54-9849-5F349E17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 3: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BD20B-EB14-A8A2-5A49-946F56C43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E5572-BA37-800B-E221-A14DCCA59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87" y="2046286"/>
            <a:ext cx="4848225" cy="3267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9C6300-2F0E-8C3B-00BF-256704B22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020" y="2046286"/>
            <a:ext cx="5486400" cy="1304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00B63A-A032-A50F-3414-7C69F5828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450" y="3894136"/>
            <a:ext cx="3419475" cy="1419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D21D66-C694-D5ED-FFFA-8C95AF774D2A}"/>
              </a:ext>
            </a:extLst>
          </p:cNvPr>
          <p:cNvSpPr txBox="1"/>
          <p:nvPr/>
        </p:nvSpPr>
        <p:spPr>
          <a:xfrm>
            <a:off x="636587" y="1676954"/>
            <a:ext cx="510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DOMAIN, DAO AND CONTROLLER EXAMPLES:</a:t>
            </a:r>
          </a:p>
        </p:txBody>
      </p:sp>
    </p:spTree>
    <p:extLst>
      <p:ext uri="{BB962C8B-B14F-4D97-AF65-F5344CB8AC3E}">
        <p14:creationId xmlns:p14="http://schemas.microsoft.com/office/powerpoint/2010/main" val="10430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1043-5C14-63E8-A322-2A10A592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 3: ITEMS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B1BAC-53CA-0EB3-C9DF-D5BB3B622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962149"/>
            <a:ext cx="3781425" cy="3943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42F6B0-D1DE-F40A-CBE6-4567AB1AD838}"/>
              </a:ext>
            </a:extLst>
          </p:cNvPr>
          <p:cNvSpPr txBox="1"/>
          <p:nvPr/>
        </p:nvSpPr>
        <p:spPr>
          <a:xfrm>
            <a:off x="5693528" y="3749158"/>
            <a:ext cx="537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UPDATE AND DELETE CAN BE DEMONSTRATED:</a:t>
            </a:r>
          </a:p>
        </p:txBody>
      </p:sp>
    </p:spTree>
    <p:extLst>
      <p:ext uri="{BB962C8B-B14F-4D97-AF65-F5344CB8AC3E}">
        <p14:creationId xmlns:p14="http://schemas.microsoft.com/office/powerpoint/2010/main" val="466278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F5D3-8BCE-15C2-1183-7AC76990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 3: ORDERs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D71EA-7285-39FF-0FD5-6C140F88C25C}"/>
              </a:ext>
            </a:extLst>
          </p:cNvPr>
          <p:cNvSpPr txBox="1"/>
          <p:nvPr/>
        </p:nvSpPr>
        <p:spPr>
          <a:xfrm>
            <a:off x="636587" y="1676954"/>
            <a:ext cx="510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DOMAIN, DAO AND CONTROLLER EXAMPLES: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997D1B-A5A4-7666-EBB2-AE41F8F97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2046287"/>
            <a:ext cx="3530553" cy="3890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FB0C61-60D4-547C-78EB-743B44C5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429" y="2046286"/>
            <a:ext cx="5391150" cy="171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5A0EB6-1686-6465-1553-1E0AFCDB5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429" y="3933824"/>
            <a:ext cx="3495675" cy="1485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831D1D-433F-1D71-C4F4-BF5DB7CB4FC8}"/>
              </a:ext>
            </a:extLst>
          </p:cNvPr>
          <p:cNvSpPr txBox="1"/>
          <p:nvPr/>
        </p:nvSpPr>
        <p:spPr>
          <a:xfrm>
            <a:off x="8636000" y="3933823"/>
            <a:ext cx="2952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Used Object Attributes in order to gather information which makes it easy for user to read and function.</a:t>
            </a:r>
          </a:p>
        </p:txBody>
      </p:sp>
    </p:spTree>
    <p:extLst>
      <p:ext uri="{BB962C8B-B14F-4D97-AF65-F5344CB8AC3E}">
        <p14:creationId xmlns:p14="http://schemas.microsoft.com/office/powerpoint/2010/main" val="206788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F32B-2222-80DB-92C4-072CC53A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 3: ORDERs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0D448-27DF-1882-FDCC-E51E2F750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2076450"/>
            <a:ext cx="5715000" cy="2809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F04469-17E2-2799-F26A-9BE3000118F2}"/>
              </a:ext>
            </a:extLst>
          </p:cNvPr>
          <p:cNvSpPr txBox="1"/>
          <p:nvPr/>
        </p:nvSpPr>
        <p:spPr>
          <a:xfrm>
            <a:off x="3464678" y="5241408"/>
            <a:ext cx="537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UPDATE AND DELETE CAN BE DEMONSTRATED: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5ECE0-EB58-B536-49E0-59A4F8C52E3C}"/>
              </a:ext>
            </a:extLst>
          </p:cNvPr>
          <p:cNvSpPr txBox="1"/>
          <p:nvPr/>
        </p:nvSpPr>
        <p:spPr>
          <a:xfrm>
            <a:off x="6946900" y="2505670"/>
            <a:ext cx="4802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ORDER includes Total Costs of Order,</a:t>
            </a:r>
          </a:p>
          <a:p>
            <a:r>
              <a:rPr lang="en-GB" dirty="0"/>
              <a:t>Which automatically reads how many items and its</a:t>
            </a:r>
          </a:p>
          <a:p>
            <a:r>
              <a:rPr lang="en-GB" dirty="0"/>
              <a:t>Costs a customer has purchased.</a:t>
            </a:r>
          </a:p>
        </p:txBody>
      </p:sp>
    </p:spTree>
    <p:extLst>
      <p:ext uri="{BB962C8B-B14F-4D97-AF65-F5344CB8AC3E}">
        <p14:creationId xmlns:p14="http://schemas.microsoft.com/office/powerpoint/2010/main" val="2474361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5086E-45EB-8EA2-4A52-A5CE4B37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 3: ORDER-ITEMs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6A37F-ED3C-B936-C421-0F5197826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8" y="1866901"/>
            <a:ext cx="4532038" cy="407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C78064-92FA-898E-E13A-D5E614BB2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150" y="1866900"/>
            <a:ext cx="4851400" cy="2487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2B9E93-F8BA-4DA9-E2AC-6CC47AC824BB}"/>
              </a:ext>
            </a:extLst>
          </p:cNvPr>
          <p:cNvSpPr txBox="1"/>
          <p:nvPr/>
        </p:nvSpPr>
        <p:spPr>
          <a:xfrm>
            <a:off x="636587" y="1543604"/>
            <a:ext cx="510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DOMAIN, DAO AND CONTROLLER EXAMPLES: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E30570-21C1-C46A-F94B-1E096E0A9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150" y="4552951"/>
            <a:ext cx="42100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53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48B6-2443-80EF-C5C5-00DFC6CDF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5613C79-DBC2-D156-7851-25A796B7D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STAGE 4</a:t>
            </a:r>
          </a:p>
        </p:txBody>
      </p:sp>
    </p:spTree>
    <p:extLst>
      <p:ext uri="{BB962C8B-B14F-4D97-AF65-F5344CB8AC3E}">
        <p14:creationId xmlns:p14="http://schemas.microsoft.com/office/powerpoint/2010/main" val="1182873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9949-2A98-F8F6-1951-CCFC2E5F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 4: JUnit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39D6C-9E49-9D10-4161-6CD5CC907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4613280" cy="3714749"/>
          </a:xfrm>
        </p:spPr>
        <p:txBody>
          <a:bodyPr/>
          <a:lstStyle/>
          <a:p>
            <a:r>
              <a:rPr lang="en-GB" dirty="0"/>
              <a:t>Here is an example of JUnit testing for </a:t>
            </a:r>
            <a:r>
              <a:rPr lang="en-GB" dirty="0" err="1"/>
              <a:t>OrderDAO</a:t>
            </a:r>
            <a:r>
              <a:rPr lang="en-GB" dirty="0"/>
              <a:t> class:</a:t>
            </a:r>
          </a:p>
          <a:p>
            <a:r>
              <a:rPr lang="en-GB" dirty="0"/>
              <a:t>The tests ensure methods run as they should.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C9582-7875-5B5C-38A2-80DF5AB98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688" y="1808161"/>
            <a:ext cx="4613280" cy="425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2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Inventory Management System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Purpose: Manage Customer, Item and Order information in a database whilst being able add or delete items in an existing order.</a:t>
            </a:r>
          </a:p>
          <a:p>
            <a:pPr marL="36900" lvl="0" indent="0">
              <a:buNone/>
            </a:pPr>
            <a:r>
              <a:rPr lang="en-US" sz="2400" dirty="0"/>
              <a:t>Objective: Building Project in Java, implementing SQL, MAVEN AND TESTING.</a:t>
            </a:r>
          </a:p>
          <a:p>
            <a:pPr marL="36900" lvl="0" indent="0">
              <a:buNone/>
            </a:pPr>
            <a:r>
              <a:rPr lang="en-US" sz="2400" dirty="0"/>
              <a:t>Intended User: DATA ADMIN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0079-96F8-906E-EE1B-A55728D5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 4: MOCKITO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77C01-BF26-71BF-FC54-E163F838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226655" cy="3714749"/>
          </a:xfrm>
        </p:spPr>
        <p:txBody>
          <a:bodyPr/>
          <a:lstStyle/>
          <a:p>
            <a:r>
              <a:rPr lang="en-US" dirty="0"/>
              <a:t>Mockito verifies the behavior of Controller under test without establishing connections first.</a:t>
            </a:r>
          </a:p>
          <a:p>
            <a:r>
              <a:rPr lang="en-US" dirty="0"/>
              <a:t>It is able to run SQL queries with a dummy database and data.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59AEB-CE00-B6DA-8D56-037A78E2C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50" y="1654642"/>
            <a:ext cx="4200007" cy="45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41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B131-3319-5AFC-0A4E-D7DD55A0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 4: Testing – Current Coverage 80.1%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0B6F8-86D4-6B75-9501-ED9CCCA93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FDEB80-034E-F6BF-D628-391127B35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505" y="2359025"/>
            <a:ext cx="7770304" cy="2139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11CED8-C4E0-F29F-C1A2-19F7C0FC0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7" y="1912937"/>
            <a:ext cx="4091718" cy="397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6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3EB1-1C7A-78CA-14BF-C3250D55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STAGE 0: USING VCS GIT AND FEATURE BRANCH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59DB5-683B-7990-9025-C14297382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a forked repo, after cloning on to local remote, used a Dev branch and many features to implement correct approach.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821B2-C52E-8DED-2BB7-403C8D385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075" y="3038474"/>
            <a:ext cx="4619625" cy="2962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F7B802-E0F3-5260-270D-AFF898DB28CB}"/>
              </a:ext>
            </a:extLst>
          </p:cNvPr>
          <p:cNvSpPr txBox="1"/>
          <p:nvPr/>
        </p:nvSpPr>
        <p:spPr>
          <a:xfrm>
            <a:off x="6226302" y="3298005"/>
            <a:ext cx="5703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Was especially key when adding Order Cost functionality,</a:t>
            </a:r>
          </a:p>
          <a:p>
            <a:r>
              <a:rPr lang="en-GB" dirty="0"/>
              <a:t>Initially Created a new menu item in `Costs` which works</a:t>
            </a:r>
          </a:p>
          <a:p>
            <a:r>
              <a:rPr lang="en-GB" dirty="0"/>
              <a:t>As intended, However, Used a new feature branch `Costs2`</a:t>
            </a:r>
          </a:p>
          <a:p>
            <a:r>
              <a:rPr lang="en-GB" dirty="0"/>
              <a:t>To try a better alternative method, which proved to be better,</a:t>
            </a:r>
          </a:p>
          <a:p>
            <a:r>
              <a:rPr lang="en-GB" dirty="0"/>
              <a:t>And eventually was merged with `dev`.</a:t>
            </a:r>
          </a:p>
        </p:txBody>
      </p:sp>
    </p:spTree>
    <p:extLst>
      <p:ext uri="{BB962C8B-B14F-4D97-AF65-F5344CB8AC3E}">
        <p14:creationId xmlns:p14="http://schemas.microsoft.com/office/powerpoint/2010/main" val="80196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997B-F87A-5E35-0D2C-A7701D6EA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12743-1BBA-33EA-7D04-898F4B9222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STAGE 1</a:t>
            </a:r>
          </a:p>
        </p:txBody>
      </p:sp>
    </p:spTree>
    <p:extLst>
      <p:ext uri="{BB962C8B-B14F-4D97-AF65-F5344CB8AC3E}">
        <p14:creationId xmlns:p14="http://schemas.microsoft.com/office/powerpoint/2010/main" val="47134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F9E6-5439-32D4-E89C-8BC8550F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48749"/>
          </a:xfrm>
        </p:spPr>
        <p:txBody>
          <a:bodyPr>
            <a:normAutofit fontScale="90000"/>
          </a:bodyPr>
          <a:lstStyle/>
          <a:p>
            <a:r>
              <a:rPr lang="en-GB" dirty="0"/>
              <a:t>STAGE 1: </a:t>
            </a:r>
            <a:r>
              <a:rPr lang="en-GB" dirty="0" err="1"/>
              <a:t>MoSCoW</a:t>
            </a:r>
            <a:r>
              <a:rPr lang="en-GB" dirty="0"/>
              <a:t> and Risk Assessment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8960FC-C716-A7DD-D49A-7A293E02E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342240"/>
            <a:ext cx="2733157" cy="44446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3ECF3D-8BE3-0A39-803F-4F45231E7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705" y="1622268"/>
            <a:ext cx="4124325" cy="27244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CECDCA-D519-FC50-B3C6-42FB3842F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037" y="4607495"/>
            <a:ext cx="4919663" cy="117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0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7A77-4015-DCA6-120B-43EDE893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76300"/>
          </a:xfrm>
        </p:spPr>
        <p:txBody>
          <a:bodyPr/>
          <a:lstStyle/>
          <a:p>
            <a:r>
              <a:rPr lang="en-GB" dirty="0"/>
              <a:t>STAGE 1: ERD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36E7AE5-BB98-CD7C-48F6-4BD33A27E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2221" y="1682736"/>
            <a:ext cx="5807866" cy="1530350"/>
          </a:xfrm>
        </p:spPr>
      </p:pic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5DA22FA9-E54F-A3B4-372A-807A523C2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0" y="3552811"/>
            <a:ext cx="5792787" cy="2476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6B5F48-CF0F-C8DE-69D1-CEFFBEE11393}"/>
              </a:ext>
            </a:extLst>
          </p:cNvPr>
          <p:cNvSpPr txBox="1"/>
          <p:nvPr/>
        </p:nvSpPr>
        <p:spPr>
          <a:xfrm>
            <a:off x="1974850" y="2263245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INITIAL DESIGN: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DF80B-DABA-9802-84E4-D3F40BBE000B}"/>
              </a:ext>
            </a:extLst>
          </p:cNvPr>
          <p:cNvSpPr txBox="1"/>
          <p:nvPr/>
        </p:nvSpPr>
        <p:spPr>
          <a:xfrm>
            <a:off x="1898650" y="4606380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 DESIGN DESIGN:</a:t>
            </a:r>
          </a:p>
        </p:txBody>
      </p:sp>
    </p:spTree>
    <p:extLst>
      <p:ext uri="{BB962C8B-B14F-4D97-AF65-F5344CB8AC3E}">
        <p14:creationId xmlns:p14="http://schemas.microsoft.com/office/powerpoint/2010/main" val="280041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384B-F2A6-E4FE-5745-D5EEDAF4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STAGE 1: JIRA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053966-9E0A-5252-5A68-11604C5C7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B96C96-FD57-257D-3D24-86444844B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82" y="2311400"/>
            <a:ext cx="6404445" cy="2872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52B17E-C5DA-54A9-CBFA-8F7E24A91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43" y="1701800"/>
            <a:ext cx="3745781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6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9A749C-01C5-4E88-3AFD-41CFAEDDA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DATABASE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543B92A-F750-87C5-D94E-61EB31E1E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41"/>
            <a:ext cx="9440034" cy="1225015"/>
          </a:xfrm>
        </p:spPr>
        <p:txBody>
          <a:bodyPr/>
          <a:lstStyle/>
          <a:p>
            <a:r>
              <a:rPr lang="en-GB" dirty="0"/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106268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CAAF-12BE-A7FF-8362-299AC9A4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003300"/>
          </a:xfrm>
        </p:spPr>
        <p:txBody>
          <a:bodyPr/>
          <a:lstStyle/>
          <a:p>
            <a:r>
              <a:rPr lang="en-GB" dirty="0"/>
              <a:t>STAGE 2: CREATING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FB605C-F187-A1C7-85E6-87E3626C2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1612" y="2090460"/>
            <a:ext cx="3981450" cy="22574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F10943-4FE7-6138-B6DF-13A003072939}"/>
              </a:ext>
            </a:extLst>
          </p:cNvPr>
          <p:cNvSpPr txBox="1"/>
          <p:nvPr/>
        </p:nvSpPr>
        <p:spPr>
          <a:xfrm>
            <a:off x="4805362" y="1648897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SQL Coding Example: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0F934F-7339-D84A-E425-0E1A34FDE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612" y="4568548"/>
            <a:ext cx="3981450" cy="6426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0271F9-4304-C048-E97F-3E6D100A2299}"/>
              </a:ext>
            </a:extLst>
          </p:cNvPr>
          <p:cNvSpPr txBox="1"/>
          <p:nvPr/>
        </p:nvSpPr>
        <p:spPr>
          <a:xfrm>
            <a:off x="330200" y="2088873"/>
            <a:ext cx="35786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Started by creating tables for items,</a:t>
            </a:r>
          </a:p>
          <a:p>
            <a:r>
              <a:rPr lang="en-GB" dirty="0"/>
              <a:t>Orders and Order-items in respective</a:t>
            </a:r>
          </a:p>
          <a:p>
            <a:r>
              <a:rPr lang="en-GB" dirty="0"/>
              <a:t>Order.</a:t>
            </a:r>
          </a:p>
          <a:p>
            <a:endParaRPr lang="en-GB" dirty="0"/>
          </a:p>
          <a:p>
            <a:r>
              <a:rPr lang="en-GB" dirty="0"/>
              <a:t>After Completing I could move on to</a:t>
            </a:r>
          </a:p>
          <a:p>
            <a:r>
              <a:rPr lang="en-GB" dirty="0"/>
              <a:t>The next stage.</a:t>
            </a:r>
          </a:p>
        </p:txBody>
      </p:sp>
    </p:spTree>
    <p:extLst>
      <p:ext uri="{BB962C8B-B14F-4D97-AF65-F5344CB8AC3E}">
        <p14:creationId xmlns:p14="http://schemas.microsoft.com/office/powerpoint/2010/main" val="1155200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{6AA80219-25F6-427D-AAEA-9BA4B8C81C92}tf55705232_win32</Template>
  <TotalTime>260</TotalTime>
  <Words>428</Words>
  <Application>Microsoft Office PowerPoint</Application>
  <PresentationFormat>Widescreen</PresentationFormat>
  <Paragraphs>62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Goudy Old Style</vt:lpstr>
      <vt:lpstr>Wingdings 2</vt:lpstr>
      <vt:lpstr>SlateVTI</vt:lpstr>
      <vt:lpstr>Inventory Management System</vt:lpstr>
      <vt:lpstr>Inventory Management System </vt:lpstr>
      <vt:lpstr>STAGE 0: USING VCS GIT AND FEATURE BRANCH MODEL</vt:lpstr>
      <vt:lpstr>DOCUMENTATION</vt:lpstr>
      <vt:lpstr>STAGE 1: MoSCoW and Risk Assessment</vt:lpstr>
      <vt:lpstr>STAGE 1: ERD</vt:lpstr>
      <vt:lpstr>STAGE 1: JIRA</vt:lpstr>
      <vt:lpstr>DATABASE</vt:lpstr>
      <vt:lpstr>STAGE 2: CREATING TABLES</vt:lpstr>
      <vt:lpstr>JAVA</vt:lpstr>
      <vt:lpstr>STAGE 3: JAVA PLANNING</vt:lpstr>
      <vt:lpstr>STAGE 3: CUSTOMER</vt:lpstr>
      <vt:lpstr>STAGE 3: ITEMS</vt:lpstr>
      <vt:lpstr>STAGE 3: ITEMS</vt:lpstr>
      <vt:lpstr>STAGE 3: ORDERs</vt:lpstr>
      <vt:lpstr>STAGE 3: ORDERs</vt:lpstr>
      <vt:lpstr>STAGE 3: ORDER-ITEMs</vt:lpstr>
      <vt:lpstr>TESTING</vt:lpstr>
      <vt:lpstr>STAGE 4: JUnit</vt:lpstr>
      <vt:lpstr>STAGE 4: MOCKITO</vt:lpstr>
      <vt:lpstr>Stage 4: Testing – Current Coverage 80.1%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Muhammad Shayekur Rahman</dc:creator>
  <cp:lastModifiedBy>Muhammad Shayekur Rahman</cp:lastModifiedBy>
  <cp:revision>6</cp:revision>
  <dcterms:created xsi:type="dcterms:W3CDTF">2022-06-10T08:37:59Z</dcterms:created>
  <dcterms:modified xsi:type="dcterms:W3CDTF">2022-06-10T12:58:27Z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