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492" y="205582"/>
            <a:ext cx="8497980" cy="192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276872"/>
            <a:ext cx="8648803" cy="185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2655"/>
            <a:ext cx="8560036" cy="585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33417"/>
            <a:ext cx="8340278" cy="57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4624"/>
            <a:ext cx="896552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648"/>
            <a:ext cx="8198866" cy="382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12735"/>
            <a:ext cx="7920880" cy="406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0"/>
            <a:ext cx="80581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24" y="44624"/>
            <a:ext cx="8537656" cy="381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518" y="3813001"/>
            <a:ext cx="7880906" cy="307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8568952" cy="55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6632"/>
            <a:ext cx="857449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6632"/>
            <a:ext cx="8352928" cy="463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10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39896"/>
            <a:ext cx="8496944" cy="574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4828"/>
            <a:ext cx="8533988" cy="37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102162"/>
            <a:ext cx="8748464" cy="411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749565"/>
            <a:ext cx="8604448" cy="447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7972684" cy="462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380" y="44624"/>
            <a:ext cx="7102996" cy="234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177844"/>
            <a:ext cx="7205876" cy="463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560"/>
            <a:ext cx="8208912" cy="64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7102"/>
            <a:ext cx="8313477" cy="22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202" y="2492896"/>
            <a:ext cx="8281262" cy="205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5" y="332656"/>
            <a:ext cx="8298217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</Words>
  <Application>Microsoft Office PowerPoint</Application>
  <PresentationFormat>On-screen Show (4:3)</PresentationFormat>
  <Paragraphs>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Lecture # 10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Administrator</cp:lastModifiedBy>
  <cp:revision>136</cp:revision>
  <dcterms:created xsi:type="dcterms:W3CDTF">2013-10-11T11:42:54Z</dcterms:created>
  <dcterms:modified xsi:type="dcterms:W3CDTF">2013-10-28T08:29:19Z</dcterms:modified>
</cp:coreProperties>
</file>