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5047"/>
            <a:ext cx="8352928" cy="407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91" y="404664"/>
            <a:ext cx="827547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061"/>
            <a:ext cx="8210550" cy="407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513" y="4365104"/>
            <a:ext cx="8801983" cy="14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41" y="260648"/>
            <a:ext cx="818561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252" y="188640"/>
            <a:ext cx="8304212" cy="380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1485"/>
            <a:ext cx="8673524" cy="249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50565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844789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0648"/>
            <a:ext cx="8352928" cy="52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5" y="145009"/>
            <a:ext cx="8889116" cy="13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66664"/>
            <a:ext cx="7613881" cy="52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11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6141"/>
            <a:ext cx="8280920" cy="586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12" y="188640"/>
            <a:ext cx="854336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1267"/>
            <a:ext cx="8424936" cy="548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736" y="211287"/>
            <a:ext cx="8655752" cy="386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40"/>
            <a:ext cx="8261349" cy="55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64" y="116632"/>
            <a:ext cx="8229600" cy="468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40"/>
            <a:ext cx="8457936" cy="254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3974"/>
            <a:ext cx="8376738" cy="470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</Words>
  <Application>Microsoft Office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Lecture # 11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Administrator</cp:lastModifiedBy>
  <cp:revision>114</cp:revision>
  <dcterms:created xsi:type="dcterms:W3CDTF">2013-10-11T11:42:54Z</dcterms:created>
  <dcterms:modified xsi:type="dcterms:W3CDTF">2013-10-28T10:01:47Z</dcterms:modified>
</cp:coreProperties>
</file>