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28/10/2013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28/10/2013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28/10/2013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28/10/2013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28/10/2013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28/10/2013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28/10/2013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28/10/2013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28/10/2013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28/10/2013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28/10/2013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0E7BB-8C49-4DA3-A035-3CA2CBD158F9}" type="datetimeFigureOut">
              <a:rPr lang="fr-FR" smtClean="0"/>
              <a:pPr/>
              <a:t>28/10/2013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375" y="260648"/>
            <a:ext cx="8477250" cy="618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540" y="230150"/>
            <a:ext cx="8341932" cy="5215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97756"/>
            <a:ext cx="8373243" cy="282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04664"/>
            <a:ext cx="8310866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31694"/>
            <a:ext cx="8496944" cy="5213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79673"/>
            <a:ext cx="8305854" cy="4013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24473"/>
            <a:ext cx="8496944" cy="5696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861" y="260648"/>
            <a:ext cx="8584619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05764"/>
            <a:ext cx="8352928" cy="6147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88640"/>
            <a:ext cx="8424936" cy="5194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84021"/>
            <a:ext cx="8277225" cy="5681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6600" dirty="0" smtClean="0"/>
              <a:t>Lecture </a:t>
            </a:r>
            <a:r>
              <a:rPr lang="fr-FR" sz="6600" smtClean="0"/>
              <a:t># 12</a:t>
            </a:r>
            <a:endParaRPr lang="fr-FR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8173" y="116632"/>
            <a:ext cx="8026275" cy="394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60648"/>
            <a:ext cx="8593114" cy="598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5039" y="260648"/>
            <a:ext cx="8011417" cy="4982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638944"/>
            <a:ext cx="8392238" cy="5238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0351" y="116632"/>
            <a:ext cx="8350121" cy="410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88640"/>
            <a:ext cx="8258846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4624"/>
            <a:ext cx="8729772" cy="3746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1376</TotalTime>
  <Words>3</Words>
  <Application>Microsoft Office PowerPoint</Application>
  <PresentationFormat>On-screen Show (4:3)</PresentationFormat>
  <Paragraphs>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Lecture # 12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malik</dc:creator>
  <cp:lastModifiedBy>Administrator</cp:lastModifiedBy>
  <cp:revision>133</cp:revision>
  <dcterms:created xsi:type="dcterms:W3CDTF">2013-10-11T11:42:54Z</dcterms:created>
  <dcterms:modified xsi:type="dcterms:W3CDTF">2013-10-28T11:51:30Z</dcterms:modified>
</cp:coreProperties>
</file>