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96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02/11/2013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02/11/2013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02/11/2013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02/11/2013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02/11/2013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02/11/2013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02/11/2013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02/11/2013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02/11/2013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02/11/2013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02/11/2013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0E7BB-8C49-4DA3-A035-3CA2CBD158F9}" type="datetimeFigureOut">
              <a:rPr lang="fr-FR" smtClean="0"/>
              <a:pPr/>
              <a:t>02/11/2013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260648"/>
            <a:ext cx="8477250" cy="61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16632"/>
            <a:ext cx="8313693" cy="5060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4624"/>
            <a:ext cx="8411032" cy="3941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4624"/>
            <a:ext cx="8490847" cy="190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600" y="-27384"/>
            <a:ext cx="8123864" cy="3683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85681"/>
            <a:ext cx="8243887" cy="3603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60648"/>
            <a:ext cx="849909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85750"/>
            <a:ext cx="8309165" cy="3487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648" y="314921"/>
            <a:ext cx="8282808" cy="3114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88640"/>
            <a:ext cx="8072147" cy="548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600" dirty="0" smtClean="0"/>
              <a:t>Lecture # 13</a:t>
            </a:r>
            <a:endParaRPr lang="fr-FR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116632"/>
            <a:ext cx="8959596" cy="1579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0626"/>
            <a:ext cx="8636355" cy="1299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1484784"/>
            <a:ext cx="577984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255" y="332656"/>
            <a:ext cx="8298217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60648"/>
            <a:ext cx="8280920" cy="6086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62161"/>
            <a:ext cx="8614964" cy="5631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16632"/>
            <a:ext cx="8211513" cy="3769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02320"/>
            <a:ext cx="8356451" cy="4118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3</Words>
  <Application>Microsoft Office PowerPoint</Application>
  <PresentationFormat>On-screen Show (4:3)</PresentationFormat>
  <Paragraphs>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Lecture # 13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malik</dc:creator>
  <cp:lastModifiedBy>NTS</cp:lastModifiedBy>
  <cp:revision>162</cp:revision>
  <dcterms:created xsi:type="dcterms:W3CDTF">2013-10-11T11:42:54Z</dcterms:created>
  <dcterms:modified xsi:type="dcterms:W3CDTF">2013-11-02T09:46:39Z</dcterms:modified>
</cp:coreProperties>
</file>